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9" r:id="rId3"/>
    <p:sldId id="265" r:id="rId4"/>
    <p:sldId id="260" r:id="rId5"/>
    <p:sldId id="261" r:id="rId6"/>
    <p:sldId id="262" r:id="rId7"/>
    <p:sldId id="263" r:id="rId8"/>
    <p:sldId id="264" r:id="rId9"/>
    <p:sldId id="258" r:id="rId10"/>
  </p:sldIdLst>
  <p:sldSz cx="12241213" cy="6858000"/>
  <p:notesSz cx="6858000" cy="9144000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704263-C330-4C47-87B8-3DC60BA2B9D9}" v="85" dt="2021-07-13T05:16:28.8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8"/>
    <p:restoredTop sz="94710"/>
  </p:normalViewPr>
  <p:slideViewPr>
    <p:cSldViewPr>
      <p:cViewPr varScale="1">
        <p:scale>
          <a:sx n="144" d="100"/>
          <a:sy n="144" d="100"/>
        </p:scale>
        <p:origin x="232" y="240"/>
      </p:cViewPr>
      <p:guideLst>
        <p:guide orient="horz" pos="2160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scar Conchillo Solé" userId="299a079f-4da3-4d47-8e1d-bbc9751933f1" providerId="ADAL" clId="{F6704263-C330-4C47-87B8-3DC60BA2B9D9}"/>
    <pc:docChg chg="undo custSel addSld delSld modSld sldOrd">
      <pc:chgData name="Oscar Conchillo Solé" userId="299a079f-4da3-4d47-8e1d-bbc9751933f1" providerId="ADAL" clId="{F6704263-C330-4C47-87B8-3DC60BA2B9D9}" dt="2021-07-13T05:16:32.539" v="1282" actId="20577"/>
      <pc:docMkLst>
        <pc:docMk/>
      </pc:docMkLst>
      <pc:sldChg chg="modSp mod">
        <pc:chgData name="Oscar Conchillo Solé" userId="299a079f-4da3-4d47-8e1d-bbc9751933f1" providerId="ADAL" clId="{F6704263-C330-4C47-87B8-3DC60BA2B9D9}" dt="2021-07-12T11:11:31.159" v="130" actId="20577"/>
        <pc:sldMkLst>
          <pc:docMk/>
          <pc:sldMk cId="2999891321" sldId="257"/>
        </pc:sldMkLst>
        <pc:spChg chg="mod">
          <ac:chgData name="Oscar Conchillo Solé" userId="299a079f-4da3-4d47-8e1d-bbc9751933f1" providerId="ADAL" clId="{F6704263-C330-4C47-87B8-3DC60BA2B9D9}" dt="2021-07-12T11:11:31.159" v="130" actId="20577"/>
          <ac:spMkLst>
            <pc:docMk/>
            <pc:sldMk cId="2999891321" sldId="257"/>
            <ac:spMk id="28" creationId="{00000000-0000-0000-0000-000000000000}"/>
          </ac:spMkLst>
        </pc:spChg>
      </pc:sldChg>
      <pc:sldChg chg="addSp delSp modSp mod">
        <pc:chgData name="Oscar Conchillo Solé" userId="299a079f-4da3-4d47-8e1d-bbc9751933f1" providerId="ADAL" clId="{F6704263-C330-4C47-87B8-3DC60BA2B9D9}" dt="2021-07-12T14:51:07.067" v="952" actId="20577"/>
        <pc:sldMkLst>
          <pc:docMk/>
          <pc:sldMk cId="1891596049" sldId="258"/>
        </pc:sldMkLst>
        <pc:spChg chg="add mod">
          <ac:chgData name="Oscar Conchillo Solé" userId="299a079f-4da3-4d47-8e1d-bbc9751933f1" providerId="ADAL" clId="{F6704263-C330-4C47-87B8-3DC60BA2B9D9}" dt="2021-07-12T14:30:12.918" v="902" actId="14100"/>
          <ac:spMkLst>
            <pc:docMk/>
            <pc:sldMk cId="1891596049" sldId="258"/>
            <ac:spMk id="2" creationId="{0FAC0722-33F0-4A44-ACEA-BBBDBC484570}"/>
          </ac:spMkLst>
        </pc:spChg>
        <pc:spChg chg="add mod">
          <ac:chgData name="Oscar Conchillo Solé" userId="299a079f-4da3-4d47-8e1d-bbc9751933f1" providerId="ADAL" clId="{F6704263-C330-4C47-87B8-3DC60BA2B9D9}" dt="2021-07-12T14:50:32.908" v="944" actId="692"/>
          <ac:spMkLst>
            <pc:docMk/>
            <pc:sldMk cId="1891596049" sldId="258"/>
            <ac:spMk id="9" creationId="{3889CA38-14BF-2547-965F-CBA876C04096}"/>
          </ac:spMkLst>
        </pc:spChg>
        <pc:spChg chg="add del mod">
          <ac:chgData name="Oscar Conchillo Solé" userId="299a079f-4da3-4d47-8e1d-bbc9751933f1" providerId="ADAL" clId="{F6704263-C330-4C47-87B8-3DC60BA2B9D9}" dt="2021-07-12T14:47:36.968" v="924"/>
          <ac:spMkLst>
            <pc:docMk/>
            <pc:sldMk cId="1891596049" sldId="258"/>
            <ac:spMk id="10" creationId="{DA19B3EF-4E0B-6541-A685-8500FEB70847}"/>
          </ac:spMkLst>
        </pc:spChg>
        <pc:spChg chg="add mod">
          <ac:chgData name="Oscar Conchillo Solé" userId="299a079f-4da3-4d47-8e1d-bbc9751933f1" providerId="ADAL" clId="{F6704263-C330-4C47-87B8-3DC60BA2B9D9}" dt="2021-07-12T14:50:37.899" v="945" actId="692"/>
          <ac:spMkLst>
            <pc:docMk/>
            <pc:sldMk cId="1891596049" sldId="258"/>
            <ac:spMk id="16" creationId="{9286277C-8B51-B94F-861F-EE1247F4ED85}"/>
          </ac:spMkLst>
        </pc:spChg>
        <pc:spChg chg="add mod">
          <ac:chgData name="Oscar Conchillo Solé" userId="299a079f-4da3-4d47-8e1d-bbc9751933f1" providerId="ADAL" clId="{F6704263-C330-4C47-87B8-3DC60BA2B9D9}" dt="2021-07-12T14:50:44.266" v="946" actId="692"/>
          <ac:spMkLst>
            <pc:docMk/>
            <pc:sldMk cId="1891596049" sldId="258"/>
            <ac:spMk id="17" creationId="{17B101DE-8190-CD44-9AB0-3A07379C89BE}"/>
          </ac:spMkLst>
        </pc:spChg>
        <pc:spChg chg="mod">
          <ac:chgData name="Oscar Conchillo Solé" userId="299a079f-4da3-4d47-8e1d-bbc9751933f1" providerId="ADAL" clId="{F6704263-C330-4C47-87B8-3DC60BA2B9D9}" dt="2021-07-12T14:51:07.067" v="952" actId="20577"/>
          <ac:spMkLst>
            <pc:docMk/>
            <pc:sldMk cId="1891596049" sldId="258"/>
            <ac:spMk id="19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4:49:12.168" v="936" actId="1076"/>
          <ac:picMkLst>
            <pc:docMk/>
            <pc:sldMk cId="1891596049" sldId="258"/>
            <ac:picMk id="4" creationId="{B26A2D7D-7E3A-D64D-88CE-30BD4E020E73}"/>
          </ac:picMkLst>
        </pc:picChg>
        <pc:picChg chg="add mod">
          <ac:chgData name="Oscar Conchillo Solé" userId="299a079f-4da3-4d47-8e1d-bbc9751933f1" providerId="ADAL" clId="{F6704263-C330-4C47-87B8-3DC60BA2B9D9}" dt="2021-07-12T14:50:56.719" v="951" actId="1035"/>
          <ac:picMkLst>
            <pc:docMk/>
            <pc:sldMk cId="1891596049" sldId="258"/>
            <ac:picMk id="8" creationId="{5C52784D-6C6C-1F4A-A1C6-377EC2A2E93A}"/>
          </ac:picMkLst>
        </pc:picChg>
        <pc:picChg chg="add mod">
          <ac:chgData name="Oscar Conchillo Solé" userId="299a079f-4da3-4d47-8e1d-bbc9751933f1" providerId="ADAL" clId="{F6704263-C330-4C47-87B8-3DC60BA2B9D9}" dt="2021-07-12T14:48:55.567" v="934" actId="1076"/>
          <ac:picMkLst>
            <pc:docMk/>
            <pc:sldMk cId="1891596049" sldId="258"/>
            <ac:picMk id="12" creationId="{2860B2A7-1555-AF4C-9C5A-2F645B20D016}"/>
          </ac:picMkLst>
        </pc:picChg>
      </pc:sldChg>
      <pc:sldChg chg="addSp modSp mod ord">
        <pc:chgData name="Oscar Conchillo Solé" userId="299a079f-4da3-4d47-8e1d-bbc9751933f1" providerId="ADAL" clId="{F6704263-C330-4C47-87B8-3DC60BA2B9D9}" dt="2021-07-12T13:37:03.522" v="737" actId="114"/>
        <pc:sldMkLst>
          <pc:docMk/>
          <pc:sldMk cId="2521007301" sldId="259"/>
        </pc:sldMkLst>
        <pc:spChg chg="add mod">
          <ac:chgData name="Oscar Conchillo Solé" userId="299a079f-4da3-4d47-8e1d-bbc9751933f1" providerId="ADAL" clId="{F6704263-C330-4C47-87B8-3DC60BA2B9D9}" dt="2021-07-12T13:32:54.119" v="729" actId="166"/>
          <ac:spMkLst>
            <pc:docMk/>
            <pc:sldMk cId="2521007301" sldId="259"/>
            <ac:spMk id="2" creationId="{DB74A60B-24BD-E948-BBAE-9C92F5363A80}"/>
          </ac:spMkLst>
        </pc:spChg>
        <pc:spChg chg="add mod">
          <ac:chgData name="Oscar Conchillo Solé" userId="299a079f-4da3-4d47-8e1d-bbc9751933f1" providerId="ADAL" clId="{F6704263-C330-4C47-87B8-3DC60BA2B9D9}" dt="2021-07-12T13:33:40.153" v="733" actId="1076"/>
          <ac:spMkLst>
            <pc:docMk/>
            <pc:sldMk cId="2521007301" sldId="259"/>
            <ac:spMk id="3" creationId="{7DCF8EEE-1EF5-AA4F-8CBD-BA5443A14BEA}"/>
          </ac:spMkLst>
        </pc:spChg>
        <pc:spChg chg="add mod">
          <ac:chgData name="Oscar Conchillo Solé" userId="299a079f-4da3-4d47-8e1d-bbc9751933f1" providerId="ADAL" clId="{F6704263-C330-4C47-87B8-3DC60BA2B9D9}" dt="2021-07-12T13:37:03.522" v="737" actId="114"/>
          <ac:spMkLst>
            <pc:docMk/>
            <pc:sldMk cId="2521007301" sldId="259"/>
            <ac:spMk id="6" creationId="{9DECF42B-6232-4941-8CC7-29FF2A9DDF2E}"/>
          </ac:spMkLst>
        </pc:spChg>
        <pc:spChg chg="mod">
          <ac:chgData name="Oscar Conchillo Solé" userId="299a079f-4da3-4d47-8e1d-bbc9751933f1" providerId="ADAL" clId="{F6704263-C330-4C47-87B8-3DC60BA2B9D9}" dt="2021-07-12T11:15:53.183" v="150" actId="14100"/>
          <ac:spMkLst>
            <pc:docMk/>
            <pc:sldMk cId="2521007301" sldId="259"/>
            <ac:spMk id="15" creationId="{00000000-0000-0000-0000-000000000000}"/>
          </ac:spMkLst>
        </pc:spChg>
        <pc:spChg chg="mod">
          <ac:chgData name="Oscar Conchillo Solé" userId="299a079f-4da3-4d47-8e1d-bbc9751933f1" providerId="ADAL" clId="{F6704263-C330-4C47-87B8-3DC60BA2B9D9}" dt="2021-07-12T11:33:36.334" v="384" actId="20577"/>
          <ac:spMkLst>
            <pc:docMk/>
            <pc:sldMk cId="2521007301" sldId="259"/>
            <ac:spMk id="16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1:30:28.181" v="343" actId="14100"/>
          <ac:picMkLst>
            <pc:docMk/>
            <pc:sldMk cId="2521007301" sldId="259"/>
            <ac:picMk id="5" creationId="{F69E055C-6D77-AE4F-B2D3-9AAEA041E993}"/>
          </ac:picMkLst>
        </pc:picChg>
      </pc:sldChg>
      <pc:sldChg chg="add del">
        <pc:chgData name="Oscar Conchillo Solé" userId="299a079f-4da3-4d47-8e1d-bbc9751933f1" providerId="ADAL" clId="{F6704263-C330-4C47-87B8-3DC60BA2B9D9}" dt="2021-07-12T11:16:02.312" v="151" actId="2696"/>
        <pc:sldMkLst>
          <pc:docMk/>
          <pc:sldMk cId="3849741734" sldId="260"/>
        </pc:sldMkLst>
      </pc:sldChg>
      <pc:sldChg chg="addSp delSp modSp add mod modAnim">
        <pc:chgData name="Oscar Conchillo Solé" userId="299a079f-4da3-4d47-8e1d-bbc9751933f1" providerId="ADAL" clId="{F6704263-C330-4C47-87B8-3DC60BA2B9D9}" dt="2021-07-12T12:58:18.607" v="620" actId="20577"/>
        <pc:sldMkLst>
          <pc:docMk/>
          <pc:sldMk cId="3970067823" sldId="260"/>
        </pc:sldMkLst>
        <pc:spChg chg="del">
          <ac:chgData name="Oscar Conchillo Solé" userId="299a079f-4da3-4d47-8e1d-bbc9751933f1" providerId="ADAL" clId="{F6704263-C330-4C47-87B8-3DC60BA2B9D9}" dt="2021-07-12T11:16:08.696" v="153" actId="478"/>
          <ac:spMkLst>
            <pc:docMk/>
            <pc:sldMk cId="3970067823" sldId="260"/>
            <ac:spMk id="2" creationId="{DB74A60B-24BD-E948-BBAE-9C92F5363A80}"/>
          </ac:spMkLst>
        </pc:spChg>
        <pc:spChg chg="del">
          <ac:chgData name="Oscar Conchillo Solé" userId="299a079f-4da3-4d47-8e1d-bbc9751933f1" providerId="ADAL" clId="{F6704263-C330-4C47-87B8-3DC60BA2B9D9}" dt="2021-07-12T11:16:08.696" v="153" actId="478"/>
          <ac:spMkLst>
            <pc:docMk/>
            <pc:sldMk cId="3970067823" sldId="260"/>
            <ac:spMk id="3" creationId="{7DCF8EEE-1EF5-AA4F-8CBD-BA5443A14BEA}"/>
          </ac:spMkLst>
        </pc:spChg>
        <pc:spChg chg="add mod">
          <ac:chgData name="Oscar Conchillo Solé" userId="299a079f-4da3-4d47-8e1d-bbc9751933f1" providerId="ADAL" clId="{F6704263-C330-4C47-87B8-3DC60BA2B9D9}" dt="2021-07-12T12:58:18.607" v="620" actId="20577"/>
          <ac:spMkLst>
            <pc:docMk/>
            <pc:sldMk cId="3970067823" sldId="260"/>
            <ac:spMk id="4" creationId="{21391C9A-F450-2B4F-867A-5870B642C95E}"/>
          </ac:spMkLst>
        </pc:spChg>
        <pc:spChg chg="add del mod">
          <ac:chgData name="Oscar Conchillo Solé" userId="299a079f-4da3-4d47-8e1d-bbc9751933f1" providerId="ADAL" clId="{F6704263-C330-4C47-87B8-3DC60BA2B9D9}" dt="2021-07-12T11:47:40.005" v="408" actId="478"/>
          <ac:spMkLst>
            <pc:docMk/>
            <pc:sldMk cId="3970067823" sldId="260"/>
            <ac:spMk id="6" creationId="{2BD489CA-6DA1-A744-9C49-A06EFE56A476}"/>
          </ac:spMkLst>
        </pc:spChg>
        <pc:spChg chg="mod">
          <ac:chgData name="Oscar Conchillo Solé" userId="299a079f-4da3-4d47-8e1d-bbc9751933f1" providerId="ADAL" clId="{F6704263-C330-4C47-87B8-3DC60BA2B9D9}" dt="2021-07-12T11:34:57.359" v="398" actId="20577"/>
          <ac:spMkLst>
            <pc:docMk/>
            <pc:sldMk cId="3970067823" sldId="260"/>
            <ac:spMk id="16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1:50:21.777" v="422" actId="14100"/>
          <ac:picMkLst>
            <pc:docMk/>
            <pc:sldMk cId="3970067823" sldId="260"/>
            <ac:picMk id="5" creationId="{B99FEBCA-D156-F349-8986-61F6AAEE08C9}"/>
          </ac:picMkLst>
        </pc:picChg>
        <pc:picChg chg="add mod">
          <ac:chgData name="Oscar Conchillo Solé" userId="299a079f-4da3-4d47-8e1d-bbc9751933f1" providerId="ADAL" clId="{F6704263-C330-4C47-87B8-3DC60BA2B9D9}" dt="2021-07-12T11:49:39.207" v="418" actId="14100"/>
          <ac:picMkLst>
            <pc:docMk/>
            <pc:sldMk cId="3970067823" sldId="260"/>
            <ac:picMk id="9" creationId="{37D097CB-6FEF-964E-B4F1-36F5C9B09BCB}"/>
          </ac:picMkLst>
        </pc:picChg>
      </pc:sldChg>
      <pc:sldChg chg="add del">
        <pc:chgData name="Oscar Conchillo Solé" userId="299a079f-4da3-4d47-8e1d-bbc9751933f1" providerId="ADAL" clId="{F6704263-C330-4C47-87B8-3DC60BA2B9D9}" dt="2021-07-12T11:16:02.312" v="151" actId="2696"/>
        <pc:sldMkLst>
          <pc:docMk/>
          <pc:sldMk cId="1492590963" sldId="261"/>
        </pc:sldMkLst>
      </pc:sldChg>
      <pc:sldChg chg="add del">
        <pc:chgData name="Oscar Conchillo Solé" userId="299a079f-4da3-4d47-8e1d-bbc9751933f1" providerId="ADAL" clId="{F6704263-C330-4C47-87B8-3DC60BA2B9D9}" dt="2021-07-12T11:16:16.146" v="161"/>
        <pc:sldMkLst>
          <pc:docMk/>
          <pc:sldMk cId="3101165546" sldId="261"/>
        </pc:sldMkLst>
      </pc:sldChg>
      <pc:sldChg chg="addSp delSp modSp add mod">
        <pc:chgData name="Oscar Conchillo Solé" userId="299a079f-4da3-4d47-8e1d-bbc9751933f1" providerId="ADAL" clId="{F6704263-C330-4C47-87B8-3DC60BA2B9D9}" dt="2021-07-12T12:57:34.791" v="615" actId="113"/>
        <pc:sldMkLst>
          <pc:docMk/>
          <pc:sldMk cId="3713431136" sldId="261"/>
        </pc:sldMkLst>
        <pc:spChg chg="add del mod">
          <ac:chgData name="Oscar Conchillo Solé" userId="299a079f-4da3-4d47-8e1d-bbc9751933f1" providerId="ADAL" clId="{F6704263-C330-4C47-87B8-3DC60BA2B9D9}" dt="2021-07-12T12:25:30.607" v="590" actId="478"/>
          <ac:spMkLst>
            <pc:docMk/>
            <pc:sldMk cId="3713431136" sldId="261"/>
            <ac:spMk id="2" creationId="{85A2020B-8384-3746-B2E2-A3765808D88E}"/>
          </ac:spMkLst>
        </pc:spChg>
        <pc:spChg chg="add mod">
          <ac:chgData name="Oscar Conchillo Solé" userId="299a079f-4da3-4d47-8e1d-bbc9751933f1" providerId="ADAL" clId="{F6704263-C330-4C47-87B8-3DC60BA2B9D9}" dt="2021-07-12T12:57:34.791" v="615" actId="113"/>
          <ac:spMkLst>
            <pc:docMk/>
            <pc:sldMk cId="3713431136" sldId="261"/>
            <ac:spMk id="10" creationId="{27B95B06-9ACE-A34C-9642-A7737E85AF74}"/>
          </ac:spMkLst>
        </pc:spChg>
        <pc:spChg chg="mod">
          <ac:chgData name="Oscar Conchillo Solé" userId="299a079f-4da3-4d47-8e1d-bbc9751933f1" providerId="ADAL" clId="{F6704263-C330-4C47-87B8-3DC60BA2B9D9}" dt="2021-07-12T11:55:17.976" v="426" actId="20577"/>
          <ac:spMkLst>
            <pc:docMk/>
            <pc:sldMk cId="3713431136" sldId="261"/>
            <ac:spMk id="16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2:28:36.175" v="613" actId="1036"/>
          <ac:picMkLst>
            <pc:docMk/>
            <pc:sldMk cId="3713431136" sldId="261"/>
            <ac:picMk id="4" creationId="{29E7471B-13F4-FE4C-B586-FC26ECEF05E0}"/>
          </ac:picMkLst>
        </pc:picChg>
        <pc:picChg chg="add mod">
          <ac:chgData name="Oscar Conchillo Solé" userId="299a079f-4da3-4d47-8e1d-bbc9751933f1" providerId="ADAL" clId="{F6704263-C330-4C47-87B8-3DC60BA2B9D9}" dt="2021-07-12T12:28:26.734" v="610" actId="1036"/>
          <ac:picMkLst>
            <pc:docMk/>
            <pc:sldMk cId="3713431136" sldId="261"/>
            <ac:picMk id="6" creationId="{52A703EE-CC9A-4A4B-8B6F-E25D714EAC14}"/>
          </ac:picMkLst>
        </pc:picChg>
        <pc:picChg chg="add mod modCrop">
          <ac:chgData name="Oscar Conchillo Solé" userId="299a079f-4da3-4d47-8e1d-bbc9751933f1" providerId="ADAL" clId="{F6704263-C330-4C47-87B8-3DC60BA2B9D9}" dt="2021-07-12T12:27:15.883" v="604" actId="1076"/>
          <ac:picMkLst>
            <pc:docMk/>
            <pc:sldMk cId="3713431136" sldId="261"/>
            <ac:picMk id="9" creationId="{B179D2FD-D023-2C42-8128-7D78B599FC4A}"/>
          </ac:picMkLst>
        </pc:picChg>
      </pc:sldChg>
      <pc:sldChg chg="add del">
        <pc:chgData name="Oscar Conchillo Solé" userId="299a079f-4da3-4d47-8e1d-bbc9751933f1" providerId="ADAL" clId="{F6704263-C330-4C47-87B8-3DC60BA2B9D9}" dt="2021-07-12T11:16:15.498" v="160"/>
        <pc:sldMkLst>
          <pc:docMk/>
          <pc:sldMk cId="1823258498" sldId="262"/>
        </pc:sldMkLst>
      </pc:sldChg>
      <pc:sldChg chg="add del">
        <pc:chgData name="Oscar Conchillo Solé" userId="299a079f-4da3-4d47-8e1d-bbc9751933f1" providerId="ADAL" clId="{F6704263-C330-4C47-87B8-3DC60BA2B9D9}" dt="2021-07-12T11:16:02.312" v="151" actId="2696"/>
        <pc:sldMkLst>
          <pc:docMk/>
          <pc:sldMk cId="3885290572" sldId="262"/>
        </pc:sldMkLst>
      </pc:sldChg>
      <pc:sldChg chg="addSp modSp add mod modAnim">
        <pc:chgData name="Oscar Conchillo Solé" userId="299a079f-4da3-4d47-8e1d-bbc9751933f1" providerId="ADAL" clId="{F6704263-C330-4C47-87B8-3DC60BA2B9D9}" dt="2021-07-12T14:27:27.736" v="882" actId="113"/>
        <pc:sldMkLst>
          <pc:docMk/>
          <pc:sldMk cId="4225857015" sldId="262"/>
        </pc:sldMkLst>
        <pc:spChg chg="add mod">
          <ac:chgData name="Oscar Conchillo Solé" userId="299a079f-4da3-4d47-8e1d-bbc9751933f1" providerId="ADAL" clId="{F6704263-C330-4C47-87B8-3DC60BA2B9D9}" dt="2021-07-12T14:27:27.736" v="882" actId="113"/>
          <ac:spMkLst>
            <pc:docMk/>
            <pc:sldMk cId="4225857015" sldId="262"/>
            <ac:spMk id="2" creationId="{ED1A03A1-3109-E449-A68D-DC8B6C7F0113}"/>
          </ac:spMkLst>
        </pc:spChg>
        <pc:spChg chg="mod">
          <ac:chgData name="Oscar Conchillo Solé" userId="299a079f-4da3-4d47-8e1d-bbc9751933f1" providerId="ADAL" clId="{F6704263-C330-4C47-87B8-3DC60BA2B9D9}" dt="2021-07-12T13:01:42.409" v="629" actId="20577"/>
          <ac:spMkLst>
            <pc:docMk/>
            <pc:sldMk cId="4225857015" sldId="262"/>
            <ac:spMk id="16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4:09:38.023" v="795" actId="14100"/>
          <ac:picMkLst>
            <pc:docMk/>
            <pc:sldMk cId="4225857015" sldId="262"/>
            <ac:picMk id="4" creationId="{2784A9E5-DFE9-DF45-9048-B612BE171971}"/>
          </ac:picMkLst>
        </pc:picChg>
        <pc:picChg chg="add mod">
          <ac:chgData name="Oscar Conchillo Solé" userId="299a079f-4da3-4d47-8e1d-bbc9751933f1" providerId="ADAL" clId="{F6704263-C330-4C47-87B8-3DC60BA2B9D9}" dt="2021-07-12T14:09:31.110" v="794" actId="14100"/>
          <ac:picMkLst>
            <pc:docMk/>
            <pc:sldMk cId="4225857015" sldId="262"/>
            <ac:picMk id="5" creationId="{ED4FEBAF-E63F-B14E-BE19-90668C25E468}"/>
          </ac:picMkLst>
        </pc:picChg>
      </pc:sldChg>
      <pc:sldChg chg="add del">
        <pc:chgData name="Oscar Conchillo Solé" userId="299a079f-4da3-4d47-8e1d-bbc9751933f1" providerId="ADAL" clId="{F6704263-C330-4C47-87B8-3DC60BA2B9D9}" dt="2021-07-12T11:16:02.312" v="151" actId="2696"/>
        <pc:sldMkLst>
          <pc:docMk/>
          <pc:sldMk cId="1456115562" sldId="263"/>
        </pc:sldMkLst>
      </pc:sldChg>
      <pc:sldChg chg="addSp modSp add mod">
        <pc:chgData name="Oscar Conchillo Solé" userId="299a079f-4da3-4d47-8e1d-bbc9751933f1" providerId="ADAL" clId="{F6704263-C330-4C47-87B8-3DC60BA2B9D9}" dt="2021-07-12T14:22:58.463" v="870" actId="14100"/>
        <pc:sldMkLst>
          <pc:docMk/>
          <pc:sldMk cId="1519667261" sldId="263"/>
        </pc:sldMkLst>
        <pc:spChg chg="add mod">
          <ac:chgData name="Oscar Conchillo Solé" userId="299a079f-4da3-4d47-8e1d-bbc9751933f1" providerId="ADAL" clId="{F6704263-C330-4C47-87B8-3DC60BA2B9D9}" dt="2021-07-12T14:11:50.915" v="846" actId="14100"/>
          <ac:spMkLst>
            <pc:docMk/>
            <pc:sldMk cId="1519667261" sldId="263"/>
            <ac:spMk id="2" creationId="{A48F29D8-C21E-8247-B1F3-F36D27E57B03}"/>
          </ac:spMkLst>
        </pc:spChg>
        <pc:spChg chg="add mod">
          <ac:chgData name="Oscar Conchillo Solé" userId="299a079f-4da3-4d47-8e1d-bbc9751933f1" providerId="ADAL" clId="{F6704263-C330-4C47-87B8-3DC60BA2B9D9}" dt="2021-07-12T14:22:58.463" v="870" actId="14100"/>
          <ac:spMkLst>
            <pc:docMk/>
            <pc:sldMk cId="1519667261" sldId="263"/>
            <ac:spMk id="5" creationId="{DBF81D87-C084-0941-8CDB-A3C7447AED3A}"/>
          </ac:spMkLst>
        </pc:spChg>
        <pc:spChg chg="mod">
          <ac:chgData name="Oscar Conchillo Solé" userId="299a079f-4da3-4d47-8e1d-bbc9751933f1" providerId="ADAL" clId="{F6704263-C330-4C47-87B8-3DC60BA2B9D9}" dt="2021-07-12T14:10:49.930" v="801" actId="20577"/>
          <ac:spMkLst>
            <pc:docMk/>
            <pc:sldMk cId="1519667261" sldId="263"/>
            <ac:spMk id="16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4:22:52.988" v="869" actId="14100"/>
          <ac:picMkLst>
            <pc:docMk/>
            <pc:sldMk cId="1519667261" sldId="263"/>
            <ac:picMk id="4" creationId="{6AAB846B-C457-B943-8BDC-C0EC0DE96C88}"/>
          </ac:picMkLst>
        </pc:picChg>
      </pc:sldChg>
      <pc:sldChg chg="add del">
        <pc:chgData name="Oscar Conchillo Solé" userId="299a079f-4da3-4d47-8e1d-bbc9751933f1" providerId="ADAL" clId="{F6704263-C330-4C47-87B8-3DC60BA2B9D9}" dt="2021-07-12T11:16:15.219" v="159"/>
        <pc:sldMkLst>
          <pc:docMk/>
          <pc:sldMk cId="3863764233" sldId="263"/>
        </pc:sldMkLst>
      </pc:sldChg>
      <pc:sldChg chg="add del">
        <pc:chgData name="Oscar Conchillo Solé" userId="299a079f-4da3-4d47-8e1d-bbc9751933f1" providerId="ADAL" clId="{F6704263-C330-4C47-87B8-3DC60BA2B9D9}" dt="2021-07-12T11:16:14.751" v="158"/>
        <pc:sldMkLst>
          <pc:docMk/>
          <pc:sldMk cId="1702910161" sldId="264"/>
        </pc:sldMkLst>
      </pc:sldChg>
      <pc:sldChg chg="addSp delSp modSp add mod">
        <pc:chgData name="Oscar Conchillo Solé" userId="299a079f-4da3-4d47-8e1d-bbc9751933f1" providerId="ADAL" clId="{F6704263-C330-4C47-87B8-3DC60BA2B9D9}" dt="2021-07-13T05:16:32.539" v="1282" actId="20577"/>
        <pc:sldMkLst>
          <pc:docMk/>
          <pc:sldMk cId="3259830603" sldId="264"/>
        </pc:sldMkLst>
        <pc:spChg chg="add mod">
          <ac:chgData name="Oscar Conchillo Solé" userId="299a079f-4da3-4d47-8e1d-bbc9751933f1" providerId="ADAL" clId="{F6704263-C330-4C47-87B8-3DC60BA2B9D9}" dt="2021-07-12T14:27:44.305" v="884" actId="113"/>
          <ac:spMkLst>
            <pc:docMk/>
            <pc:sldMk cId="3259830603" sldId="264"/>
            <ac:spMk id="2" creationId="{6E7266AC-30B2-2C4E-9415-444DBB829345}"/>
          </ac:spMkLst>
        </pc:spChg>
        <pc:spChg chg="add mod">
          <ac:chgData name="Oscar Conchillo Solé" userId="299a079f-4da3-4d47-8e1d-bbc9751933f1" providerId="ADAL" clId="{F6704263-C330-4C47-87B8-3DC60BA2B9D9}" dt="2021-07-13T05:16:32.539" v="1282" actId="20577"/>
          <ac:spMkLst>
            <pc:docMk/>
            <pc:sldMk cId="3259830603" sldId="264"/>
            <ac:spMk id="3" creationId="{9C776E2A-013B-A640-86B9-1617C12F768E}"/>
          </ac:spMkLst>
        </pc:spChg>
        <pc:spChg chg="add mod">
          <ac:chgData name="Oscar Conchillo Solé" userId="299a079f-4da3-4d47-8e1d-bbc9751933f1" providerId="ADAL" clId="{F6704263-C330-4C47-87B8-3DC60BA2B9D9}" dt="2021-07-13T05:11:12.613" v="1257" actId="1076"/>
          <ac:spMkLst>
            <pc:docMk/>
            <pc:sldMk cId="3259830603" sldId="264"/>
            <ac:spMk id="4" creationId="{92B9225D-1F64-2B44-9FAE-AF2F434D0B96}"/>
          </ac:spMkLst>
        </pc:spChg>
        <pc:spChg chg="add mod">
          <ac:chgData name="Oscar Conchillo Solé" userId="299a079f-4da3-4d47-8e1d-bbc9751933f1" providerId="ADAL" clId="{F6704263-C330-4C47-87B8-3DC60BA2B9D9}" dt="2021-07-13T05:13:16.423" v="1273" actId="692"/>
          <ac:spMkLst>
            <pc:docMk/>
            <pc:sldMk cId="3259830603" sldId="264"/>
            <ac:spMk id="5" creationId="{6EB46225-0695-FC46-A1AB-86255EED85B4}"/>
          </ac:spMkLst>
        </pc:spChg>
        <pc:spChg chg="add del mod">
          <ac:chgData name="Oscar Conchillo Solé" userId="299a079f-4da3-4d47-8e1d-bbc9751933f1" providerId="ADAL" clId="{F6704263-C330-4C47-87B8-3DC60BA2B9D9}" dt="2021-07-13T05:07:13.560" v="1150" actId="478"/>
          <ac:spMkLst>
            <pc:docMk/>
            <pc:sldMk cId="3259830603" sldId="264"/>
            <ac:spMk id="9" creationId="{871F0DDD-C2B7-E648-83BC-A458C4F4240A}"/>
          </ac:spMkLst>
        </pc:spChg>
        <pc:spChg chg="add mod">
          <ac:chgData name="Oscar Conchillo Solé" userId="299a079f-4da3-4d47-8e1d-bbc9751933f1" providerId="ADAL" clId="{F6704263-C330-4C47-87B8-3DC60BA2B9D9}" dt="2021-07-13T05:13:33.432" v="1274" actId="790"/>
          <ac:spMkLst>
            <pc:docMk/>
            <pc:sldMk cId="3259830603" sldId="264"/>
            <ac:spMk id="10" creationId="{7E8A3140-B962-F048-88B0-E2C074EEDFD2}"/>
          </ac:spMkLst>
        </pc:spChg>
        <pc:spChg chg="add mod">
          <ac:chgData name="Oscar Conchillo Solé" userId="299a079f-4da3-4d47-8e1d-bbc9751933f1" providerId="ADAL" clId="{F6704263-C330-4C47-87B8-3DC60BA2B9D9}" dt="2021-07-13T05:13:33.432" v="1274" actId="790"/>
          <ac:spMkLst>
            <pc:docMk/>
            <pc:sldMk cId="3259830603" sldId="264"/>
            <ac:spMk id="11" creationId="{CE83E906-354D-4E47-9CDB-176152BC73ED}"/>
          </ac:spMkLst>
        </pc:spChg>
        <pc:spChg chg="add mod">
          <ac:chgData name="Oscar Conchillo Solé" userId="299a079f-4da3-4d47-8e1d-bbc9751933f1" providerId="ADAL" clId="{F6704263-C330-4C47-87B8-3DC60BA2B9D9}" dt="2021-07-13T05:12:16.680" v="1265" actId="207"/>
          <ac:spMkLst>
            <pc:docMk/>
            <pc:sldMk cId="3259830603" sldId="264"/>
            <ac:spMk id="13" creationId="{1D38726C-FE27-B446-9F30-85A6FE4AC49E}"/>
          </ac:spMkLst>
        </pc:spChg>
        <pc:spChg chg="add mod">
          <ac:chgData name="Oscar Conchillo Solé" userId="299a079f-4da3-4d47-8e1d-bbc9751933f1" providerId="ADAL" clId="{F6704263-C330-4C47-87B8-3DC60BA2B9D9}" dt="2021-07-13T05:10:28.381" v="1247" actId="1076"/>
          <ac:spMkLst>
            <pc:docMk/>
            <pc:sldMk cId="3259830603" sldId="264"/>
            <ac:spMk id="14" creationId="{8D3C1A95-F525-C244-A334-1A494424B650}"/>
          </ac:spMkLst>
        </pc:spChg>
        <pc:spChg chg="mod">
          <ac:chgData name="Oscar Conchillo Solé" userId="299a079f-4da3-4d47-8e1d-bbc9751933f1" providerId="ADAL" clId="{F6704263-C330-4C47-87B8-3DC60BA2B9D9}" dt="2021-07-12T14:24:31.724" v="876" actId="20577"/>
          <ac:spMkLst>
            <pc:docMk/>
            <pc:sldMk cId="3259830603" sldId="264"/>
            <ac:spMk id="16" creationId="{00000000-0000-0000-0000-000000000000}"/>
          </ac:spMkLst>
        </pc:spChg>
        <pc:spChg chg="add mod">
          <ac:chgData name="Oscar Conchillo Solé" userId="299a079f-4da3-4d47-8e1d-bbc9751933f1" providerId="ADAL" clId="{F6704263-C330-4C47-87B8-3DC60BA2B9D9}" dt="2021-07-13T05:13:33.432" v="1274" actId="790"/>
          <ac:spMkLst>
            <pc:docMk/>
            <pc:sldMk cId="3259830603" sldId="264"/>
            <ac:spMk id="17" creationId="{50541D05-E8B4-E242-87D5-7C6A34E081B6}"/>
          </ac:spMkLst>
        </pc:spChg>
        <pc:spChg chg="add mod">
          <ac:chgData name="Oscar Conchillo Solé" userId="299a079f-4da3-4d47-8e1d-bbc9751933f1" providerId="ADAL" clId="{F6704263-C330-4C47-87B8-3DC60BA2B9D9}" dt="2021-07-13T05:13:33.432" v="1274" actId="790"/>
          <ac:spMkLst>
            <pc:docMk/>
            <pc:sldMk cId="3259830603" sldId="264"/>
            <ac:spMk id="18" creationId="{053414CE-99C8-354C-9C7B-4497125C8B71}"/>
          </ac:spMkLst>
        </pc:spChg>
        <pc:spChg chg="add mod">
          <ac:chgData name="Oscar Conchillo Solé" userId="299a079f-4da3-4d47-8e1d-bbc9751933f1" providerId="ADAL" clId="{F6704263-C330-4C47-87B8-3DC60BA2B9D9}" dt="2021-07-13T05:13:16.423" v="1273" actId="692"/>
          <ac:spMkLst>
            <pc:docMk/>
            <pc:sldMk cId="3259830603" sldId="264"/>
            <ac:spMk id="19" creationId="{0EF221CF-2BA0-BD42-8981-EEC381EB28AE}"/>
          </ac:spMkLst>
        </pc:spChg>
        <pc:spChg chg="add mod">
          <ac:chgData name="Oscar Conchillo Solé" userId="299a079f-4da3-4d47-8e1d-bbc9751933f1" providerId="ADAL" clId="{F6704263-C330-4C47-87B8-3DC60BA2B9D9}" dt="2021-07-13T05:12:54.395" v="1272" actId="692"/>
          <ac:spMkLst>
            <pc:docMk/>
            <pc:sldMk cId="3259830603" sldId="264"/>
            <ac:spMk id="20" creationId="{B71F1282-407A-A641-B420-B4D426E8B840}"/>
          </ac:spMkLst>
        </pc:spChg>
        <pc:spChg chg="add mod">
          <ac:chgData name="Oscar Conchillo Solé" userId="299a079f-4da3-4d47-8e1d-bbc9751933f1" providerId="ADAL" clId="{F6704263-C330-4C47-87B8-3DC60BA2B9D9}" dt="2021-07-13T05:12:54.395" v="1272" actId="692"/>
          <ac:spMkLst>
            <pc:docMk/>
            <pc:sldMk cId="3259830603" sldId="264"/>
            <ac:spMk id="21" creationId="{FBF568D0-71D6-BD42-AE09-52C40A695949}"/>
          </ac:spMkLst>
        </pc:spChg>
        <pc:grpChg chg="add mod">
          <ac:chgData name="Oscar Conchillo Solé" userId="299a079f-4da3-4d47-8e1d-bbc9751933f1" providerId="ADAL" clId="{F6704263-C330-4C47-87B8-3DC60BA2B9D9}" dt="2021-07-13T05:14:51.125" v="1277" actId="1076"/>
          <ac:grpSpMkLst>
            <pc:docMk/>
            <pc:sldMk cId="3259830603" sldId="264"/>
            <ac:grpSpMk id="6" creationId="{289D3E7F-FAE7-A64D-8733-DE201DA1B7A0}"/>
          </ac:grpSpMkLst>
        </pc:grpChg>
        <pc:grpChg chg="add mod">
          <ac:chgData name="Oscar Conchillo Solé" userId="299a079f-4da3-4d47-8e1d-bbc9751933f1" providerId="ADAL" clId="{F6704263-C330-4C47-87B8-3DC60BA2B9D9}" dt="2021-07-13T05:14:51.125" v="1277" actId="1076"/>
          <ac:grpSpMkLst>
            <pc:docMk/>
            <pc:sldMk cId="3259830603" sldId="264"/>
            <ac:grpSpMk id="8" creationId="{9A0E4F1D-69C0-7646-AA5B-6D8B2DACF4B2}"/>
          </ac:grpSpMkLst>
        </pc:grpChg>
      </pc:sldChg>
      <pc:sldChg chg="addSp delSp modSp add mod">
        <pc:chgData name="Oscar Conchillo Solé" userId="299a079f-4da3-4d47-8e1d-bbc9751933f1" providerId="ADAL" clId="{F6704263-C330-4C47-87B8-3DC60BA2B9D9}" dt="2021-07-12T13:54:03.093" v="764" actId="1076"/>
        <pc:sldMkLst>
          <pc:docMk/>
          <pc:sldMk cId="1948131816" sldId="265"/>
        </pc:sldMkLst>
        <pc:spChg chg="add del">
          <ac:chgData name="Oscar Conchillo Solé" userId="299a079f-4da3-4d47-8e1d-bbc9751933f1" providerId="ADAL" clId="{F6704263-C330-4C47-87B8-3DC60BA2B9D9}" dt="2021-07-12T13:51:31.019" v="757" actId="478"/>
          <ac:spMkLst>
            <pc:docMk/>
            <pc:sldMk cId="1948131816" sldId="265"/>
            <ac:spMk id="2" creationId="{DB74A60B-24BD-E948-BBAE-9C92F5363A80}"/>
          </ac:spMkLst>
        </pc:spChg>
        <pc:spChg chg="del">
          <ac:chgData name="Oscar Conchillo Solé" userId="299a079f-4da3-4d47-8e1d-bbc9751933f1" providerId="ADAL" clId="{F6704263-C330-4C47-87B8-3DC60BA2B9D9}" dt="2021-07-12T13:47:41.200" v="742" actId="478"/>
          <ac:spMkLst>
            <pc:docMk/>
            <pc:sldMk cId="1948131816" sldId="265"/>
            <ac:spMk id="6" creationId="{9DECF42B-6232-4941-8CC7-29FF2A9DDF2E}"/>
          </ac:spMkLst>
        </pc:spChg>
        <pc:picChg chg="del">
          <ac:chgData name="Oscar Conchillo Solé" userId="299a079f-4da3-4d47-8e1d-bbc9751933f1" providerId="ADAL" clId="{F6704263-C330-4C47-87B8-3DC60BA2B9D9}" dt="2021-07-12T13:47:36.982" v="741" actId="478"/>
          <ac:picMkLst>
            <pc:docMk/>
            <pc:sldMk cId="1948131816" sldId="265"/>
            <ac:picMk id="5" creationId="{F69E055C-6D77-AE4F-B2D3-9AAEA041E993}"/>
          </ac:picMkLst>
        </pc:picChg>
        <pc:picChg chg="add del mod">
          <ac:chgData name="Oscar Conchillo Solé" userId="299a079f-4da3-4d47-8e1d-bbc9751933f1" providerId="ADAL" clId="{F6704263-C330-4C47-87B8-3DC60BA2B9D9}" dt="2021-07-12T13:53:34.910" v="759" actId="478"/>
          <ac:picMkLst>
            <pc:docMk/>
            <pc:sldMk cId="1948131816" sldId="265"/>
            <ac:picMk id="8" creationId="{527A05BF-EAAB-6949-9B0A-B174B9D6E4A8}"/>
          </ac:picMkLst>
        </pc:picChg>
        <pc:picChg chg="add del mod">
          <ac:chgData name="Oscar Conchillo Solé" userId="299a079f-4da3-4d47-8e1d-bbc9751933f1" providerId="ADAL" clId="{F6704263-C330-4C47-87B8-3DC60BA2B9D9}" dt="2021-07-12T13:51:34.646" v="758" actId="478"/>
          <ac:picMkLst>
            <pc:docMk/>
            <pc:sldMk cId="1948131816" sldId="265"/>
            <ac:picMk id="10" creationId="{A8026F62-47F8-0E45-A4A8-AB14ED93B37A}"/>
          </ac:picMkLst>
        </pc:picChg>
        <pc:picChg chg="add mod">
          <ac:chgData name="Oscar Conchillo Solé" userId="299a079f-4da3-4d47-8e1d-bbc9751933f1" providerId="ADAL" clId="{F6704263-C330-4C47-87B8-3DC60BA2B9D9}" dt="2021-07-12T13:54:03.093" v="764" actId="1076"/>
          <ac:picMkLst>
            <pc:docMk/>
            <pc:sldMk cId="1948131816" sldId="265"/>
            <ac:picMk id="13" creationId="{0EEDDD2B-CE5A-F641-97C3-299D8DA1F845}"/>
          </ac:picMkLst>
        </pc:picChg>
      </pc:sldChg>
      <pc:sldChg chg="add del">
        <pc:chgData name="Oscar Conchillo Solé" userId="299a079f-4da3-4d47-8e1d-bbc9751933f1" providerId="ADAL" clId="{F6704263-C330-4C47-87B8-3DC60BA2B9D9}" dt="2021-07-12T13:47:33.318" v="740"/>
        <pc:sldMkLst>
          <pc:docMk/>
          <pc:sldMk cId="1766439941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F8375-BE09-9B47-9B04-B21755557BDD}" type="datetimeFigureOut">
              <a:rPr lang="en-US" smtClean="0"/>
              <a:t>7/12/21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76275" y="1143000"/>
            <a:ext cx="5505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E8F21-0474-0A4B-9862-087A43F95D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110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E8F21-0474-0A4B-9862-087A43F95D5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370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E8F21-0474-0A4B-9862-087A43F95D5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338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918091" y="2130426"/>
            <a:ext cx="10405031" cy="1470025"/>
          </a:xfrm>
        </p:spPr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1836182" y="3886200"/>
            <a:ext cx="856884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a-ES"/>
              <a:t>Feu clic aquí per editar l'estil de subtítols del patró.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102571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489797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vertical 1"/>
          <p:cNvSpPr>
            <a:spLocks noGrp="1"/>
          </p:cNvSpPr>
          <p:nvPr>
            <p:ph type="title" orient="vert"/>
          </p:nvPr>
        </p:nvSpPr>
        <p:spPr>
          <a:xfrm>
            <a:off x="11882054" y="274639"/>
            <a:ext cx="3685115" cy="5851525"/>
          </a:xfrm>
        </p:spPr>
        <p:txBody>
          <a:bodyPr vert="eaVert"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820331" y="274639"/>
            <a:ext cx="10857702" cy="5851525"/>
          </a:xfrm>
        </p:spPr>
        <p:txBody>
          <a:bodyPr vert="eaVert"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735397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23817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966972" y="4406901"/>
            <a:ext cx="1040503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966972" y="2906713"/>
            <a:ext cx="1040503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10129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sz="half" idx="1"/>
          </p:nvPr>
        </p:nvSpPr>
        <p:spPr>
          <a:xfrm>
            <a:off x="820331" y="1600201"/>
            <a:ext cx="727034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8294698" y="1600201"/>
            <a:ext cx="727247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470708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612061" y="274638"/>
            <a:ext cx="1101709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612060" y="1535113"/>
            <a:ext cx="54086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612060" y="2174875"/>
            <a:ext cx="54086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5" name="Contenidor de text 4"/>
          <p:cNvSpPr>
            <a:spLocks noGrp="1"/>
          </p:cNvSpPr>
          <p:nvPr>
            <p:ph type="body" sz="quarter" idx="3"/>
          </p:nvPr>
        </p:nvSpPr>
        <p:spPr>
          <a:xfrm>
            <a:off x="6218367" y="1535113"/>
            <a:ext cx="54107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6" name="Contenidor de contingut 5"/>
          <p:cNvSpPr>
            <a:spLocks noGrp="1"/>
          </p:cNvSpPr>
          <p:nvPr>
            <p:ph sz="quarter" idx="4"/>
          </p:nvPr>
        </p:nvSpPr>
        <p:spPr>
          <a:xfrm>
            <a:off x="6218367" y="2174875"/>
            <a:ext cx="54107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7" name="Contenidor de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8" name="Contenidor de peu de pà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9" name="Conteni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207267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10177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3" name="Contenidor de peu de pà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39640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612061" y="273050"/>
            <a:ext cx="40272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4785974" y="273051"/>
            <a:ext cx="684317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612061" y="1435101"/>
            <a:ext cx="40272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042480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2399363" y="4800600"/>
            <a:ext cx="734472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'imatge 2"/>
          <p:cNvSpPr>
            <a:spLocks noGrp="1"/>
          </p:cNvSpPr>
          <p:nvPr>
            <p:ph type="pic" idx="1"/>
          </p:nvPr>
        </p:nvSpPr>
        <p:spPr>
          <a:xfrm>
            <a:off x="2399363" y="612775"/>
            <a:ext cx="734472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2399363" y="5367338"/>
            <a:ext cx="734472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733775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títol 1"/>
          <p:cNvSpPr>
            <a:spLocks noGrp="1"/>
          </p:cNvSpPr>
          <p:nvPr>
            <p:ph type="title"/>
          </p:nvPr>
        </p:nvSpPr>
        <p:spPr>
          <a:xfrm>
            <a:off x="612061" y="274638"/>
            <a:ext cx="110170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612061" y="1600201"/>
            <a:ext cx="1101709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2"/>
          </p:nvPr>
        </p:nvSpPr>
        <p:spPr>
          <a:xfrm>
            <a:off x="612061" y="6356351"/>
            <a:ext cx="2856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3"/>
          </p:nvPr>
        </p:nvSpPr>
        <p:spPr>
          <a:xfrm>
            <a:off x="4182415" y="6356351"/>
            <a:ext cx="3876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72869" y="6356351"/>
            <a:ext cx="2856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220038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microsoft.com/office/2007/relationships/media" Target="../media/media1.mov"/><Relationship Id="rId1" Type="http://schemas.openxmlformats.org/officeDocument/2006/relationships/vide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y44m6X31GHM?feature=oembed" TargetMode="External"/><Relationship Id="rId6" Type="http://schemas.openxmlformats.org/officeDocument/2006/relationships/image" Target="../media/image12.jp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Marta_UAB\UAB_Gestió\Vicedeganat M&amp;P\Rollups &amp; Logo\MARCA BIOCIÈNCIES UAB\MARCA BIOCIE╠ÇNCIES UAB\MARCA\COLOR\IMPRESSIÓ (imatge alta resolució)\marca-BIOCIÈNCIES-color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98" y="412583"/>
            <a:ext cx="3393511" cy="78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-216098" y="1916832"/>
            <a:ext cx="12673408" cy="518457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6" name="Rectangle 25"/>
          <p:cNvSpPr/>
          <p:nvPr/>
        </p:nvSpPr>
        <p:spPr>
          <a:xfrm>
            <a:off x="2952254" y="267340"/>
            <a:ext cx="90730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400" b="1" dirty="0">
                <a:latin typeface="HelveticaNeueLT Std Med" pitchFamily="34" charset="0"/>
              </a:rPr>
              <a:t>II Jornades d’Innovació Docent </a:t>
            </a:r>
          </a:p>
          <a:p>
            <a:pPr algn="r"/>
            <a:r>
              <a:rPr lang="ca-ES" sz="2400" b="1" dirty="0">
                <a:latin typeface="HelveticaNeueLT Std Med" pitchFamily="34" charset="0"/>
              </a:rPr>
              <a:t>de la Facultat de </a:t>
            </a:r>
            <a:r>
              <a:rPr lang="ca-ES" sz="2400" b="1" dirty="0" err="1">
                <a:latin typeface="HelveticaNeueLT Std Med" pitchFamily="34" charset="0"/>
              </a:rPr>
              <a:t>Biociències</a:t>
            </a:r>
            <a:endParaRPr lang="ca-ES" sz="2400" b="1" dirty="0">
              <a:latin typeface="HelveticaNeueLT Std Med" pitchFamily="34" charset="0"/>
            </a:endParaRPr>
          </a:p>
          <a:p>
            <a:pPr algn="r"/>
            <a:r>
              <a:rPr lang="ca-ES" sz="2400" b="1" dirty="0">
                <a:latin typeface="HelveticaNeueLT Std Med" pitchFamily="34" charset="0"/>
              </a:rPr>
              <a:t>15 i 16 juliol 2021</a:t>
            </a:r>
          </a:p>
        </p:txBody>
      </p:sp>
      <p:pic>
        <p:nvPicPr>
          <p:cNvPr id="27" name="Imatg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358" y="70766"/>
            <a:ext cx="3312294" cy="1533118"/>
          </a:xfrm>
          <a:prstGeom prst="rect">
            <a:avLst/>
          </a:prstGeom>
        </p:spPr>
      </p:pic>
      <p:sp>
        <p:nvSpPr>
          <p:cNvPr id="20" name="Hexàgon 19"/>
          <p:cNvSpPr/>
          <p:nvPr/>
        </p:nvSpPr>
        <p:spPr>
          <a:xfrm>
            <a:off x="900958" y="2959159"/>
            <a:ext cx="2887589" cy="2492876"/>
          </a:xfrm>
          <a:prstGeom prst="hexagon">
            <a:avLst>
              <a:gd name="adj" fmla="val 26604"/>
              <a:gd name="vf" fmla="val 115470"/>
            </a:avLst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8" name="Rectangle 27"/>
          <p:cNvSpPr/>
          <p:nvPr/>
        </p:nvSpPr>
        <p:spPr>
          <a:xfrm>
            <a:off x="2736230" y="3409597"/>
            <a:ext cx="92890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>
                <a:latin typeface="HelveticaNeueLT Std Med" pitchFamily="34" charset="0"/>
              </a:rPr>
              <a:t>"Bioinformàtica” al Grau de Microbiologia. Us del entorns virtuals de la UAB, abans i després del confinament.</a:t>
            </a:r>
          </a:p>
        </p:txBody>
      </p:sp>
    </p:spTree>
    <p:extLst>
      <p:ext uri="{BB962C8B-B14F-4D97-AF65-F5344CB8AC3E}">
        <p14:creationId xmlns:p14="http://schemas.microsoft.com/office/powerpoint/2010/main" val="2999891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69E055C-6D77-AE4F-B2D3-9AAEA041E9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574" y="1124744"/>
            <a:ext cx="6359468" cy="372625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Organització de l’assignatura</a:t>
            </a:r>
          </a:p>
          <a:p>
            <a:pPr algn="r"/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DCF8EEE-1EF5-AA4F-8CBD-BA5443A14BEA}"/>
              </a:ext>
            </a:extLst>
          </p:cNvPr>
          <p:cNvSpPr/>
          <p:nvPr/>
        </p:nvSpPr>
        <p:spPr>
          <a:xfrm>
            <a:off x="-31234" y="1834117"/>
            <a:ext cx="6118225" cy="5016758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Distribució de treball: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Presencial a la UAB: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Breu introducció teòrica: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25%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les hores presencials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Resolució de problemes a classe: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75%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les hores presencials.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presencial a la UAB: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Resolució dels mateixos problemes fets presencialment, però sense el suport del professor</a:t>
            </a:r>
            <a:r>
              <a:rPr lang="ca-ES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ES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Avaluacions continuades avaluables amb problemes semblants als què els alumnes es trobaran als exàmens. Un cop avaluat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l’alumne obté una retroacció detallada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amb imatges i referències a la teoria i pràctica realitzada a classe.</a:t>
            </a: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Tutorial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d’eines d’anàlisis in-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sílico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proteïnes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Avaluacions no avaluables per obtenir més pràctica sense la pressió d’una avaluació. Intents infinits amb retroacció detallada.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Treball integrador (no en parlarem avui)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Infraestructura: Plataforma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Moodle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tot el material usat a classe és dipositat i queda a disposició dels alumnes.</a:t>
            </a:r>
            <a:endParaRPr lang="en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ECF42B-6232-4941-8CC7-29FF2A9DDF2E}"/>
              </a:ext>
            </a:extLst>
          </p:cNvPr>
          <p:cNvSpPr txBox="1"/>
          <p:nvPr/>
        </p:nvSpPr>
        <p:spPr>
          <a:xfrm>
            <a:off x="6768678" y="5374163"/>
            <a:ext cx="5256584" cy="1200329"/>
          </a:xfrm>
          <a:prstGeom prst="rect">
            <a:avLst/>
          </a:prstGeom>
          <a:solidFill>
            <a:schemeClr val="bg1">
              <a:alpha val="70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a-ES" sz="1200" dirty="0">
                <a:latin typeface="Courier" pitchFamily="2" charset="0"/>
              </a:rPr>
              <a:t>Exercici 4</a:t>
            </a:r>
          </a:p>
          <a:p>
            <a:r>
              <a:rPr lang="ca-ES" sz="1200" dirty="0">
                <a:latin typeface="Courier" pitchFamily="2" charset="0"/>
              </a:rPr>
              <a:t>Esteu estudiant les proteïnes BPSL0298 i BPSL1721 de </a:t>
            </a:r>
            <a:r>
              <a:rPr lang="ca-ES" sz="1200" i="1" dirty="0" err="1">
                <a:latin typeface="Courier" pitchFamily="2" charset="0"/>
              </a:rPr>
              <a:t>Burkholderia</a:t>
            </a:r>
            <a:r>
              <a:rPr lang="ca-ES" sz="1200" i="1" dirty="0">
                <a:latin typeface="Courier" pitchFamily="2" charset="0"/>
              </a:rPr>
              <a:t> </a:t>
            </a:r>
            <a:r>
              <a:rPr lang="ca-ES" sz="1200" i="1" dirty="0" err="1">
                <a:latin typeface="Courier" pitchFamily="2" charset="0"/>
              </a:rPr>
              <a:t>pseudomallei</a:t>
            </a:r>
            <a:endParaRPr lang="ca-ES" sz="1200" i="1" dirty="0">
              <a:latin typeface="Courier" pitchFamily="2" charset="0"/>
            </a:endParaRPr>
          </a:p>
          <a:p>
            <a:r>
              <a:rPr lang="ca-ES" sz="1200" dirty="0">
                <a:latin typeface="Courier" pitchFamily="2" charset="0"/>
              </a:rPr>
              <a:t>Mireu si estan presents a </a:t>
            </a:r>
            <a:r>
              <a:rPr lang="ca-ES" sz="1200" i="1" dirty="0" err="1">
                <a:latin typeface="Courier" pitchFamily="2" charset="0"/>
              </a:rPr>
              <a:t>Burkholderia</a:t>
            </a:r>
            <a:r>
              <a:rPr lang="ca-ES" sz="1200" i="1" dirty="0">
                <a:latin typeface="Courier" pitchFamily="2" charset="0"/>
              </a:rPr>
              <a:t> </a:t>
            </a:r>
            <a:r>
              <a:rPr lang="ca-ES" sz="1200" i="1" dirty="0" err="1">
                <a:latin typeface="Courier" pitchFamily="2" charset="0"/>
              </a:rPr>
              <a:t>thailandensis</a:t>
            </a:r>
            <a:r>
              <a:rPr lang="ca-ES" sz="1200" dirty="0">
                <a:latin typeface="Courier" pitchFamily="2" charset="0"/>
              </a:rPr>
              <a:t>, si ho estan em podries dir quin és el locus </a:t>
            </a:r>
            <a:r>
              <a:rPr lang="ca-ES" sz="1200" dirty="0" err="1">
                <a:latin typeface="Courier" pitchFamily="2" charset="0"/>
              </a:rPr>
              <a:t>tag</a:t>
            </a:r>
            <a:r>
              <a:rPr lang="ca-ES" sz="1200" dirty="0">
                <a:latin typeface="Courier" pitchFamily="2" charset="0"/>
              </a:rPr>
              <a:t> de cada una d'elles en B</a:t>
            </a:r>
            <a:r>
              <a:rPr lang="ca-ES" sz="1200" i="1" dirty="0">
                <a:latin typeface="Courier" pitchFamily="2" charset="0"/>
              </a:rPr>
              <a:t>. </a:t>
            </a:r>
            <a:r>
              <a:rPr lang="ca-ES" sz="1200" i="1" dirty="0" err="1">
                <a:latin typeface="Courier" pitchFamily="2" charset="0"/>
              </a:rPr>
              <a:t>thailandensis</a:t>
            </a:r>
            <a:r>
              <a:rPr lang="ca-ES" sz="1200" i="1" dirty="0">
                <a:latin typeface="Courier" pitchFamily="2" charset="0"/>
              </a:rPr>
              <a:t> </a:t>
            </a:r>
            <a:r>
              <a:rPr lang="ca-ES" sz="1200" dirty="0">
                <a:latin typeface="Courier" pitchFamily="2" charset="0"/>
              </a:rPr>
              <a:t>E264?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74A60B-24BD-E948-BBAE-9C92F5363A80}"/>
              </a:ext>
            </a:extLst>
          </p:cNvPr>
          <p:cNvSpPr/>
          <p:nvPr/>
        </p:nvSpPr>
        <p:spPr>
          <a:xfrm>
            <a:off x="-31234" y="858623"/>
            <a:ext cx="11737304" cy="1077218"/>
          </a:xfrm>
          <a:prstGeom prst="rect">
            <a:avLst/>
          </a:prstGeom>
          <a:solidFill>
            <a:schemeClr val="bg1">
              <a:alpha val="69801"/>
            </a:schemeClr>
          </a:solidFill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Objectiu: us d’eines de disponibilitat “lliure”, majoritàriament on-line, per a obtenir informació relacionada amb gens, proteïnes o de seqüències, ja siguin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nucleotídiques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peptídiques.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Mètode: Resolució de problemes de casos especials, presentats en forma de casos pràctics (exercicis). Cada un d’ells destinat a veure les principals fortaleses i debilitats d’aquestes eines.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007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Organització de l’assignatura</a:t>
            </a:r>
          </a:p>
          <a:p>
            <a:pPr algn="r"/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DCF8EEE-1EF5-AA4F-8CBD-BA5443A14BEA}"/>
              </a:ext>
            </a:extLst>
          </p:cNvPr>
          <p:cNvSpPr/>
          <p:nvPr/>
        </p:nvSpPr>
        <p:spPr>
          <a:xfrm>
            <a:off x="-31234" y="1834117"/>
            <a:ext cx="6118225" cy="5016758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Distribució de treball: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Presencial a la UAB: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Breu introducció teòrica: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25%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les hores presencials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Resolució de problemes a classe: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75%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les hores presencials.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presencial a la UAB: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Resolució dels mateixos problemes fets presencialment, però sense el suport del professor</a:t>
            </a:r>
            <a:r>
              <a:rPr lang="ca-ES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ES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Avaluacions continuades avaluables amb problemes semblants als què els alumnes es trobaran als exàmens. Un cop avaluat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l’alumne obté una retroacció detallada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amb imatges i referències a la teoria i pràctica realitzada a classe.</a:t>
            </a: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Tutorial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d’eines d’anàlisis in-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sílico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proteïnes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Avaluacions no avaluables per obtenir més pràctica sense la pressió d’una avaluació. Intents infinits amb retroacció detallada.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Treball integrador (no en parlarem avui)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Infraestructura: Plataforma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Moodle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tot el material usat a classe és dipositat i queda a disposició dels alumnes.</a:t>
            </a:r>
            <a:endParaRPr lang="en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74A60B-24BD-E948-BBAE-9C92F5363A80}"/>
              </a:ext>
            </a:extLst>
          </p:cNvPr>
          <p:cNvSpPr/>
          <p:nvPr/>
        </p:nvSpPr>
        <p:spPr>
          <a:xfrm>
            <a:off x="-31234" y="858623"/>
            <a:ext cx="11737304" cy="1077218"/>
          </a:xfrm>
          <a:prstGeom prst="rect">
            <a:avLst/>
          </a:prstGeom>
          <a:solidFill>
            <a:schemeClr val="bg1">
              <a:alpha val="69801"/>
            </a:schemeClr>
          </a:solidFill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Objectiu: us d’eines de disponibilitat “lliure”, majoritàriament on-line, per a obtenir informació relacionada amb gens, proteïnes o de seqüències, ja siguin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nucleotídiques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peptídiques.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Mètode: Resolució de problemes de casos especials, presentats en forma de casos pràctics (exercicis). Cada un d’ells destinat a veure les principals fortaleses i debilitats d’aquestes eines.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EEDDD2B-CE5A-F641-97C3-299D8DA1F8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762" y="757579"/>
            <a:ext cx="5397522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131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Pandèmia i confinament</a:t>
            </a:r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391C9A-F450-2B4F-867A-5870B642C95E}"/>
              </a:ext>
            </a:extLst>
          </p:cNvPr>
          <p:cNvSpPr/>
          <p:nvPr/>
        </p:nvSpPr>
        <p:spPr>
          <a:xfrm>
            <a:off x="0" y="4005064"/>
            <a:ext cx="6118225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Pandèmia i confinament =&gt; Tot virtual.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Elaboració de vídeos tant de les classes teòriques com de la resolució dels problemes.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Creació de Fòrums per resoldre dubtes. Tant alumnes com professors poden respondre.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Resposta per part del alumnat molt satisfactòria: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fet de disposar de tot en vídeo els permet tornar a visualitzar allò que no han entès bé o si apareix alguna referència a algun moment anterior que no es recorda bé.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Gràcies als fòrums, en molts casos els alumnes es troben ja resposta la pregunta que els ha sorgit.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bioinfmicro_blast_pr13_EXTRA-ocs800.mov" descr="bioinfmicro_blast_pr13_EXTRA-ocs800.mov">
            <a:hlinkClick r:id="" action="ppaction://media"/>
            <a:extLst>
              <a:ext uri="{FF2B5EF4-FFF2-40B4-BE49-F238E27FC236}">
                <a16:creationId xmlns:a16="http://schemas.microsoft.com/office/drawing/2014/main" id="{B99FEBCA-D156-F349-8986-61F6AAEE08C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0821.691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764704"/>
            <a:ext cx="5184576" cy="3240360"/>
          </a:xfrm>
          <a:prstGeom prst="rect">
            <a:avLst/>
          </a:prstGeom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37D097CB-6FEF-964E-B4F1-36F5C9B09B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061" y="1015762"/>
            <a:ext cx="6249273" cy="507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06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8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Aprofitem les lliçons apreses: Inversió de l’assignatura</a:t>
            </a:r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9E7471B-13F4-FE4C-B586-FC26ECEF05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" y="980728"/>
            <a:ext cx="3672408" cy="3672408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2A703EE-CC9A-4A4B-8B6F-E25D714EAC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780" y="816328"/>
            <a:ext cx="3663512" cy="5853032"/>
          </a:xfrm>
          <a:prstGeom prst="rect">
            <a:avLst/>
          </a:prstGeom>
        </p:spPr>
      </p:pic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179D2FD-D023-2C42-8128-7D78B599FC4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98"/>
          <a:stretch/>
        </p:blipFill>
        <p:spPr>
          <a:xfrm>
            <a:off x="10343800" y="1187680"/>
            <a:ext cx="1859781" cy="558924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7B95B06-9ACE-A34C-9642-A7737E85AF74}"/>
              </a:ext>
            </a:extLst>
          </p:cNvPr>
          <p:cNvSpPr/>
          <p:nvPr/>
        </p:nvSpPr>
        <p:spPr>
          <a:xfrm>
            <a:off x="2845853" y="823195"/>
            <a:ext cx="4813927" cy="60016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Teoria: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lliçó magistral es grava en vídeo i es diposita a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moodle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a la seva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visualització prèvia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 part del alumnat.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la classe presencial es resolen dubtes i s’aprofundeix en les parts més complexes.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Pràctica: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professor fa un “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Sreen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recording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 de la resolució de tots els exercicis de pràctiques, explicant en cada cas què es fa, com, perquè i de quina manera es relaciona amb les classes de teoria prèviament explicades. Els vídeo estan disponibles una setmana abans de la classe presencial.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Els alumnes realitzen els exercicis mentre visualitzen el vídeo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prèviament a l’assistència a la classe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pràctica.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la classe presencial els alumnes repeteixen els exercicis sense anar seguint el vídeo pas a pas. En cas de dubte poden consultar el vídeo i preguntar al professor. Al final de la classe el professor incideix en els punts crítics de cada exercici generant dubtes que havien escapat als alumnes.</a:t>
            </a:r>
            <a:endParaRPr lang="en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431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Aprofitem les lliçons apreses: Fòrums</a:t>
            </a:r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D1A03A1-3109-E449-A68D-DC8B6C7F0113}"/>
              </a:ext>
            </a:extLst>
          </p:cNvPr>
          <p:cNvSpPr/>
          <p:nvPr/>
        </p:nvSpPr>
        <p:spPr>
          <a:xfrm>
            <a:off x="0" y="743330"/>
            <a:ext cx="122107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L’eina de comunicació del alumnat amb el professor és mitjançant els fòrums. Es promociona que els propis alumnes responguin les preguntes dels seus companys.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professor realitza preguntes per a ser específicament contestades als fòrums i generar debat.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Els alumnes, per grups,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realitzen vídeos on resolen exercicis similars als fets a classe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(de creació pròpia o extrets de les diferents avaluacions realitzades fins al moment).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ells expliquen de manera detallada com s’ha de resoldre aquest problema de manera similar als vídeos proporcionats pel professor.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Aquest vídeos es pengen en un fòrum. La resta d’alumnes i el professor poden fer preguntes sobre ells, fer-ne recomanacions de millora, puntualitzar detalls i/o incorreccions.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Els alumnes reben una bonificació de fins a un 0.5 en la nota final de l’assignatura segons la seva participació en els fòrums i en els vídeos. </a:t>
            </a:r>
            <a:endParaRPr lang="en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2784A9E5-DFE9-DF45-9048-B612BE1719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50" y="3008127"/>
            <a:ext cx="4464496" cy="3566366"/>
          </a:xfrm>
          <a:prstGeom prst="rect">
            <a:avLst/>
          </a:prstGeom>
        </p:spPr>
      </p:pic>
      <p:pic>
        <p:nvPicPr>
          <p:cNvPr id="5" name="Online Media 4" descr="Tutorial tema 3 Blast (Mòdul 2)">
            <a:hlinkClick r:id="" action="ppaction://media"/>
            <a:extLst>
              <a:ext uri="{FF2B5EF4-FFF2-40B4-BE49-F238E27FC236}">
                <a16:creationId xmlns:a16="http://schemas.microsoft.com/office/drawing/2014/main" id="{ED4FEBAF-E63F-B14E-BE19-90668C25E46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5400526" y="2975597"/>
            <a:ext cx="6792529" cy="3837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5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 err="1">
                <a:solidFill>
                  <a:schemeClr val="bg1"/>
                </a:solidFill>
                <a:latin typeface="HelveticaNeueLT Std Med" pitchFamily="34" charset="0"/>
              </a:rPr>
              <a:t>Tutorial</a:t>
            </a:r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 de realització autònoma.</a:t>
            </a: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48F29D8-C21E-8247-B1F3-F36D27E57B03}"/>
              </a:ext>
            </a:extLst>
          </p:cNvPr>
          <p:cNvSpPr/>
          <p:nvPr/>
        </p:nvSpPr>
        <p:spPr>
          <a:xfrm>
            <a:off x="143942" y="980728"/>
            <a:ext cx="120847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Els alumnes reben un </a:t>
            </a:r>
            <a:r>
              <a:rPr lang="ca-E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tutorial</a:t>
            </a: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</a:t>
            </a:r>
            <a:r>
              <a:rPr lang="ca-E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powerpoint</a:t>
            </a: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s’hi donen explicacions sobre eines concretes mentre s’indica on s’ha de clicar per a obtenir la informació desitjada.</a:t>
            </a:r>
            <a:endParaRPr lang="en-E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Els problemes de pràctiques fan referència en aquest </a:t>
            </a:r>
            <a:r>
              <a:rPr lang="ca-E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tutorial</a:t>
            </a: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E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AAB846B-C457-B943-8BDC-C0EC0DE96C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41" y="1937780"/>
            <a:ext cx="8531235" cy="451555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BF81D87-C084-0941-8CDB-A3C7447AED3A}"/>
              </a:ext>
            </a:extLst>
          </p:cNvPr>
          <p:cNvSpPr/>
          <p:nvPr/>
        </p:nvSpPr>
        <p:spPr>
          <a:xfrm>
            <a:off x="9271668" y="2204864"/>
            <a:ext cx="2609578" cy="2539157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ca-ES" sz="1400" kern="50" dirty="0">
                <a:latin typeface="Arial" panose="020B0604020202020204" pitchFamily="34" charset="0"/>
                <a:ea typeface="DejaVu Sans"/>
                <a:cs typeface="Lohit Hindi"/>
              </a:rPr>
              <a:t>#### Exercici 6  #####</a:t>
            </a:r>
            <a:endParaRPr lang="en-ES" sz="1400" kern="50" dirty="0">
              <a:latin typeface="Liberation Serif"/>
              <a:ea typeface="DejaVu Sans"/>
              <a:cs typeface="Lohit Hindi"/>
            </a:endParaRPr>
          </a:p>
          <a:p>
            <a:pPr>
              <a:spcAft>
                <a:spcPts val="600"/>
              </a:spcAft>
            </a:pPr>
            <a:r>
              <a:rPr lang="ca-ES" sz="1400" kern="50" dirty="0">
                <a:latin typeface="Arial" panose="020B0604020202020204" pitchFamily="34" charset="0"/>
                <a:ea typeface="DejaVu Sans"/>
                <a:cs typeface="Lohit Hindi"/>
              </a:rPr>
              <a:t>a) Podries donar-me una llista de totes les proteïnes </a:t>
            </a:r>
            <a:r>
              <a:rPr lang="ca-ES" sz="1400" kern="50" dirty="0" err="1">
                <a:latin typeface="Arial" panose="020B0604020202020204" pitchFamily="34" charset="0"/>
                <a:ea typeface="DejaVu Sans"/>
                <a:cs typeface="Lohit Hindi"/>
              </a:rPr>
              <a:t>d'uniprot</a:t>
            </a:r>
            <a:r>
              <a:rPr lang="ca-ES" sz="1400" kern="50" dirty="0">
                <a:latin typeface="Arial" panose="020B0604020202020204" pitchFamily="34" charset="0"/>
                <a:ea typeface="DejaVu Sans"/>
                <a:cs typeface="Lohit Hindi"/>
              </a:rPr>
              <a:t> </a:t>
            </a:r>
            <a:r>
              <a:rPr lang="ca-ES" sz="1400" kern="50" dirty="0" err="1">
                <a:latin typeface="Arial" panose="020B0604020202020204" pitchFamily="34" charset="0"/>
                <a:ea typeface="DejaVu Sans"/>
                <a:cs typeface="Lohit Hindi"/>
              </a:rPr>
              <a:t>d'</a:t>
            </a:r>
            <a:r>
              <a:rPr lang="ca-ES" sz="1400" i="1" kern="50" dirty="0" err="1">
                <a:latin typeface="Arial" panose="020B0604020202020204" pitchFamily="34" charset="0"/>
                <a:ea typeface="DejaVu Sans"/>
                <a:cs typeface="Lohit Hindi"/>
              </a:rPr>
              <a:t>Stenotrophomonas</a:t>
            </a:r>
            <a:r>
              <a:rPr lang="ca-ES" sz="1400" i="1" kern="50" dirty="0">
                <a:latin typeface="Arial" panose="020B0604020202020204" pitchFamily="34" charset="0"/>
                <a:ea typeface="DejaVu Sans"/>
                <a:cs typeface="Lohit Hindi"/>
              </a:rPr>
              <a:t> </a:t>
            </a:r>
            <a:r>
              <a:rPr lang="ca-ES" sz="1400" i="1" kern="50" dirty="0" err="1">
                <a:latin typeface="Arial" panose="020B0604020202020204" pitchFamily="34" charset="0"/>
                <a:ea typeface="DejaVu Sans"/>
                <a:cs typeface="Lohit Hindi"/>
              </a:rPr>
              <a:t>maltophilia</a:t>
            </a:r>
            <a:r>
              <a:rPr lang="ca-ES" sz="1400" kern="50" dirty="0">
                <a:latin typeface="Arial" panose="020B0604020202020204" pitchFamily="34" charset="0"/>
                <a:ea typeface="DejaVu Sans"/>
                <a:cs typeface="Lohit Hindi"/>
              </a:rPr>
              <a:t> implicades en metabolisme d’antibiòtics (“</a:t>
            </a:r>
            <a:r>
              <a:rPr lang="es-ES" sz="1400" kern="50" dirty="0" err="1">
                <a:latin typeface="Arial" panose="020B0604020202020204" pitchFamily="34" charset="0"/>
                <a:ea typeface="DejaVu Sans"/>
                <a:cs typeface="Lohit Hindi"/>
              </a:rPr>
              <a:t>antibiotic</a:t>
            </a:r>
            <a:r>
              <a:rPr lang="es-ES" sz="1400" kern="50" dirty="0">
                <a:latin typeface="Arial" panose="020B0604020202020204" pitchFamily="34" charset="0"/>
                <a:ea typeface="DejaVu Sans"/>
                <a:cs typeface="Lohit Hindi"/>
              </a:rPr>
              <a:t> </a:t>
            </a:r>
            <a:r>
              <a:rPr lang="es-ES" sz="1400" kern="50" dirty="0" err="1">
                <a:latin typeface="Arial" panose="020B0604020202020204" pitchFamily="34" charset="0"/>
                <a:ea typeface="DejaVu Sans"/>
                <a:cs typeface="Lohit Hindi"/>
              </a:rPr>
              <a:t>metabolic</a:t>
            </a:r>
            <a:r>
              <a:rPr lang="es-ES" sz="1400" kern="50" dirty="0">
                <a:latin typeface="Arial" panose="020B0604020202020204" pitchFamily="34" charset="0"/>
                <a:ea typeface="DejaVu Sans"/>
                <a:cs typeface="Lohit Hindi"/>
              </a:rPr>
              <a:t> </a:t>
            </a:r>
            <a:r>
              <a:rPr lang="es-ES" sz="1400" kern="50" dirty="0" err="1">
                <a:latin typeface="Arial" panose="020B0604020202020204" pitchFamily="34" charset="0"/>
                <a:ea typeface="DejaVu Sans"/>
                <a:cs typeface="Lohit Hindi"/>
              </a:rPr>
              <a:t>process</a:t>
            </a:r>
            <a:r>
              <a:rPr lang="es-ES" sz="1400" kern="50" dirty="0">
                <a:latin typeface="Arial" panose="020B0604020202020204" pitchFamily="34" charset="0"/>
                <a:ea typeface="DejaVu Sans"/>
                <a:cs typeface="Lohit Hindi"/>
              </a:rPr>
              <a:t>”</a:t>
            </a:r>
            <a:r>
              <a:rPr lang="ca-ES" sz="1400" kern="50" dirty="0">
                <a:latin typeface="Arial" panose="020B0604020202020204" pitchFamily="34" charset="0"/>
                <a:ea typeface="DejaVu Sans"/>
                <a:cs typeface="Lohit Hindi"/>
              </a:rPr>
              <a:t>) ? Se t'acut algun filtratge que creus que s'hi hauria d'aplicar? (</a:t>
            </a:r>
            <a:r>
              <a:rPr lang="ca-ES" sz="1400" b="1" kern="50" dirty="0" err="1">
                <a:latin typeface="Arial" panose="020B0604020202020204" pitchFamily="34" charset="0"/>
                <a:ea typeface="DejaVu Sans"/>
                <a:cs typeface="Lohit Hindi"/>
              </a:rPr>
              <a:t>Tutorial</a:t>
            </a:r>
            <a:r>
              <a:rPr lang="ca-ES" sz="1400" b="1" kern="50" dirty="0">
                <a:latin typeface="Arial" panose="020B0604020202020204" pitchFamily="34" charset="0"/>
                <a:ea typeface="DejaVu Sans"/>
                <a:cs typeface="Lohit Hindi"/>
              </a:rPr>
              <a:t> pàgina 60..66)</a:t>
            </a:r>
            <a:endParaRPr lang="en-ES" sz="1400" kern="50" dirty="0">
              <a:latin typeface="Liberation Serif"/>
              <a:ea typeface="DejaVu Sans"/>
              <a:cs typeface="Lohit Hindi"/>
            </a:endParaRPr>
          </a:p>
        </p:txBody>
      </p:sp>
    </p:spTree>
    <p:extLst>
      <p:ext uri="{BB962C8B-B14F-4D97-AF65-F5344CB8AC3E}">
        <p14:creationId xmlns:p14="http://schemas.microsoft.com/office/powerpoint/2010/main" val="1519667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Avantatges del nous plantejaments</a:t>
            </a:r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7266AC-30B2-2C4E-9415-444DBB829345}"/>
              </a:ext>
            </a:extLst>
          </p:cNvPr>
          <p:cNvSpPr/>
          <p:nvPr/>
        </p:nvSpPr>
        <p:spPr>
          <a:xfrm>
            <a:off x="647998" y="1052736"/>
            <a:ext cx="109452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</a:t>
            </a:r>
            <a:r>
              <a:rPr lang="ca-E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 requerit </a:t>
            </a:r>
            <a:r>
              <a:rPr lang="ca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dedicació pels alumnes </a:t>
            </a:r>
            <a:r>
              <a:rPr lang="ca-E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és similar al plantejament anterior</a:t>
            </a:r>
            <a:r>
              <a:rPr lang="ca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E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Capacitat de passar ràpidament de presencial a virtual</a:t>
            </a:r>
            <a:endParaRPr lang="en-E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Capacitat de compaginar alumnes en mode virtual i en mode presencial</a:t>
            </a:r>
            <a:endParaRPr lang="en-E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fet d’invertir la realització autònoma dels exercicis:</a:t>
            </a:r>
            <a:endParaRPr lang="en-E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Facilita l’organització del temps per part dels alumnes.</a:t>
            </a:r>
            <a:endParaRPr lang="en-E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“Obliga” a la realització dels exercicis de manera autònoma i més d’un cop.</a:t>
            </a:r>
            <a:endParaRPr lang="en-E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Permet realitzar les pràctiques de manera més fluida. Es posa el focus en les parts més complexes i s’obvia el més simple i automàtic.</a:t>
            </a:r>
            <a:endParaRPr lang="en-E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89D3E7F-FAE7-A64D-8733-DE201DA1B7A0}"/>
              </a:ext>
            </a:extLst>
          </p:cNvPr>
          <p:cNvGrpSpPr/>
          <p:nvPr/>
        </p:nvGrpSpPr>
        <p:grpSpPr>
          <a:xfrm>
            <a:off x="2022090" y="4150596"/>
            <a:ext cx="3178809" cy="2685936"/>
            <a:chOff x="493525" y="4159210"/>
            <a:chExt cx="3178809" cy="268593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2B9225D-1F64-2B44-9FAE-AF2F434D0B96}"/>
                </a:ext>
              </a:extLst>
            </p:cNvPr>
            <p:cNvSpPr/>
            <p:nvPr/>
          </p:nvSpPr>
          <p:spPr>
            <a:xfrm>
              <a:off x="493525" y="4159210"/>
              <a:ext cx="3178809" cy="26859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C776E2A-013B-A640-86B9-1617C12F768E}"/>
                </a:ext>
              </a:extLst>
            </p:cNvPr>
            <p:cNvSpPr txBox="1"/>
            <p:nvPr/>
          </p:nvSpPr>
          <p:spPr>
            <a:xfrm>
              <a:off x="1618027" y="4159210"/>
              <a:ext cx="7617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Abans</a:t>
              </a:r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E8A3140-B962-F048-88B0-E2C074EEDFD2}"/>
                </a:ext>
              </a:extLst>
            </p:cNvPr>
            <p:cNvSpPr txBox="1"/>
            <p:nvPr/>
          </p:nvSpPr>
          <p:spPr>
            <a:xfrm>
              <a:off x="647998" y="4987753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/>
                <a:t>Adquisició de coneixements de forma passive (a classe)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E83E906-354D-4E47-9CDB-176152BC73ED}"/>
                </a:ext>
              </a:extLst>
            </p:cNvPr>
            <p:cNvSpPr txBox="1"/>
            <p:nvPr/>
          </p:nvSpPr>
          <p:spPr>
            <a:xfrm>
              <a:off x="647998" y="6093296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/>
                <a:t>Estudio / Repasso de forma autònoma (a casa)</a:t>
              </a:r>
            </a:p>
          </p:txBody>
        </p:sp>
        <p:sp>
          <p:nvSpPr>
            <p:cNvPr id="5" name="Down Arrow 4">
              <a:extLst>
                <a:ext uri="{FF2B5EF4-FFF2-40B4-BE49-F238E27FC236}">
                  <a16:creationId xmlns:a16="http://schemas.microsoft.com/office/drawing/2014/main" id="{6EB46225-0695-FC46-A1AB-86255EED85B4}"/>
                </a:ext>
              </a:extLst>
            </p:cNvPr>
            <p:cNvSpPr/>
            <p:nvPr/>
          </p:nvSpPr>
          <p:spPr>
            <a:xfrm flipH="1">
              <a:off x="1614443" y="4528542"/>
              <a:ext cx="761747" cy="459211"/>
            </a:xfrm>
            <a:prstGeom prst="down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Down Arrow 18">
              <a:extLst>
                <a:ext uri="{FF2B5EF4-FFF2-40B4-BE49-F238E27FC236}">
                  <a16:creationId xmlns:a16="http://schemas.microsoft.com/office/drawing/2014/main" id="{0EF221CF-2BA0-BD42-8981-EEC381EB28AE}"/>
                </a:ext>
              </a:extLst>
            </p:cNvPr>
            <p:cNvSpPr/>
            <p:nvPr/>
          </p:nvSpPr>
          <p:spPr>
            <a:xfrm flipH="1">
              <a:off x="1611417" y="5693570"/>
              <a:ext cx="761747" cy="459211"/>
            </a:xfrm>
            <a:prstGeom prst="down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A0E4F1D-69C0-7646-AA5B-6D8B2DACF4B2}"/>
              </a:ext>
            </a:extLst>
          </p:cNvPr>
          <p:cNvGrpSpPr/>
          <p:nvPr/>
        </p:nvGrpSpPr>
        <p:grpSpPr>
          <a:xfrm>
            <a:off x="6918636" y="4143434"/>
            <a:ext cx="3178809" cy="2689763"/>
            <a:chOff x="5390071" y="4152048"/>
            <a:chExt cx="3178809" cy="268976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D38726C-FE27-B446-9F30-85A6FE4AC49E}"/>
                </a:ext>
              </a:extLst>
            </p:cNvPr>
            <p:cNvSpPr/>
            <p:nvPr/>
          </p:nvSpPr>
          <p:spPr>
            <a:xfrm>
              <a:off x="5390071" y="4155875"/>
              <a:ext cx="3178809" cy="268593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D3C1A95-F525-C244-A334-1A494424B650}"/>
                </a:ext>
              </a:extLst>
            </p:cNvPr>
            <p:cNvSpPr txBox="1"/>
            <p:nvPr/>
          </p:nvSpPr>
          <p:spPr>
            <a:xfrm>
              <a:off x="6682631" y="4152048"/>
              <a:ext cx="5037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Ara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0541D05-E8B4-E242-87D5-7C6A34E081B6}"/>
                </a:ext>
              </a:extLst>
            </p:cNvPr>
            <p:cNvSpPr txBox="1"/>
            <p:nvPr/>
          </p:nvSpPr>
          <p:spPr>
            <a:xfrm>
              <a:off x="5544544" y="4725144"/>
              <a:ext cx="28803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/>
                <a:t>Adquisició de coneixements de forma active I autonoma (a casa)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53414CE-99C8-354C-9C7B-4497125C8B71}"/>
                </a:ext>
              </a:extLst>
            </p:cNvPr>
            <p:cNvSpPr txBox="1"/>
            <p:nvPr/>
          </p:nvSpPr>
          <p:spPr>
            <a:xfrm>
              <a:off x="5544544" y="5902695"/>
              <a:ext cx="28803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/>
                <a:t>Estudio / Repasso de forma autònoma amb supervisió (a classe)</a:t>
              </a:r>
            </a:p>
          </p:txBody>
        </p:sp>
        <p:sp>
          <p:nvSpPr>
            <p:cNvPr id="20" name="Down Arrow 19">
              <a:extLst>
                <a:ext uri="{FF2B5EF4-FFF2-40B4-BE49-F238E27FC236}">
                  <a16:creationId xmlns:a16="http://schemas.microsoft.com/office/drawing/2014/main" id="{B71F1282-407A-A641-B420-B4D426E8B840}"/>
                </a:ext>
              </a:extLst>
            </p:cNvPr>
            <p:cNvSpPr/>
            <p:nvPr/>
          </p:nvSpPr>
          <p:spPr>
            <a:xfrm flipH="1">
              <a:off x="6538613" y="4500200"/>
              <a:ext cx="802218" cy="275401"/>
            </a:xfrm>
            <a:prstGeom prst="downArrow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Down Arrow 20">
              <a:extLst>
                <a:ext uri="{FF2B5EF4-FFF2-40B4-BE49-F238E27FC236}">
                  <a16:creationId xmlns:a16="http://schemas.microsoft.com/office/drawing/2014/main" id="{FBF568D0-71D6-BD42-AE09-52C40A695949}"/>
                </a:ext>
              </a:extLst>
            </p:cNvPr>
            <p:cNvSpPr/>
            <p:nvPr/>
          </p:nvSpPr>
          <p:spPr>
            <a:xfrm flipH="1">
              <a:off x="6535587" y="5665228"/>
              <a:ext cx="802218" cy="275401"/>
            </a:xfrm>
            <a:prstGeom prst="downArrow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9830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824" y="154114"/>
            <a:ext cx="894470" cy="41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-216098" y="6453336"/>
            <a:ext cx="12673408" cy="792088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9" name="Rectangle 18"/>
          <p:cNvSpPr/>
          <p:nvPr/>
        </p:nvSpPr>
        <p:spPr>
          <a:xfrm>
            <a:off x="4813927" y="44624"/>
            <a:ext cx="7414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latin typeface="HelveticaNeueLT Std Med" pitchFamily="34" charset="0"/>
              </a:rPr>
              <a:t>Nova Eina: </a:t>
            </a:r>
            <a:r>
              <a:rPr lang="ca-ES" sz="2000" b="1" dirty="0" err="1">
                <a:latin typeface="HelveticaNeueLT Std Med" pitchFamily="34" charset="0"/>
              </a:rPr>
              <a:t>Kaltura</a:t>
            </a:r>
            <a:r>
              <a:rPr lang="ca-ES" sz="2000" b="1" dirty="0">
                <a:latin typeface="HelveticaNeueLT Std Med" pitchFamily="34" charset="0"/>
              </a:rPr>
              <a:t>.</a:t>
            </a:r>
          </a:p>
          <a:p>
            <a:pPr algn="r"/>
            <a:endParaRPr lang="ca-ES" b="1" dirty="0">
              <a:latin typeface="Century Gothic" panose="020B0502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557" y="692780"/>
            <a:ext cx="2719015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QuadreDeText 5"/>
          <p:cNvSpPr txBox="1"/>
          <p:nvPr/>
        </p:nvSpPr>
        <p:spPr>
          <a:xfrm>
            <a:off x="-144090" y="36157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rgbClr val="43B02A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rgbClr val="43B02A"/>
                </a:solidFill>
                <a:latin typeface="Heavitas" pitchFamily="2" charset="0"/>
              </a:rPr>
              <a:t>JID</a:t>
            </a:r>
            <a:endParaRPr lang="ca-ES" dirty="0">
              <a:solidFill>
                <a:srgbClr val="43B02A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rgbClr val="43B02A"/>
                </a:solidFill>
                <a:latin typeface="Heavitas" pitchFamily="2" charset="0"/>
              </a:rPr>
              <a:t>2021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AC0722-33F0-4A44-ACEA-BBBDBC484570}"/>
              </a:ext>
            </a:extLst>
          </p:cNvPr>
          <p:cNvSpPr/>
          <p:nvPr/>
        </p:nvSpPr>
        <p:spPr>
          <a:xfrm>
            <a:off x="43742" y="682487"/>
            <a:ext cx="10685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Nova eina integrada amb </a:t>
            </a:r>
            <a:r>
              <a:rPr lang="ca-E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moodle</a:t>
            </a: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permet dipositar-hi vídeos tant per part dels alumnes com dels professors.</a:t>
            </a:r>
            <a:endParaRPr lang="en-E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26A2D7D-7E3A-D64D-88CE-30BD4E020E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302" y="1276730"/>
            <a:ext cx="3503876" cy="2429445"/>
          </a:xfrm>
          <a:prstGeom prst="rect">
            <a:avLst/>
          </a:prstGeom>
        </p:spPr>
      </p:pic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5C52784D-6C6C-1F4A-A1C6-377EC2A2E9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2" y="1052736"/>
            <a:ext cx="7326337" cy="3720405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3889CA38-14BF-2547-965F-CBA876C04096}"/>
              </a:ext>
            </a:extLst>
          </p:cNvPr>
          <p:cNvSpPr/>
          <p:nvPr/>
        </p:nvSpPr>
        <p:spPr>
          <a:xfrm>
            <a:off x="4248398" y="985783"/>
            <a:ext cx="648072" cy="634943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860B2A7-1555-AF4C-9C5A-2F645B20D0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941" y="3753284"/>
            <a:ext cx="4560723" cy="3260204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9286277C-8B51-B94F-861F-EE1247F4ED85}"/>
              </a:ext>
            </a:extLst>
          </p:cNvPr>
          <p:cNvSpPr/>
          <p:nvPr/>
        </p:nvSpPr>
        <p:spPr>
          <a:xfrm>
            <a:off x="60814" y="2491452"/>
            <a:ext cx="3971559" cy="634943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7B101DE-8190-CD44-9AB0-3A07379C89BE}"/>
              </a:ext>
            </a:extLst>
          </p:cNvPr>
          <p:cNvSpPr/>
          <p:nvPr/>
        </p:nvSpPr>
        <p:spPr>
          <a:xfrm>
            <a:off x="5711256" y="4023891"/>
            <a:ext cx="3971559" cy="2429445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5960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1207</Words>
  <Application>Microsoft Macintosh PowerPoint</Application>
  <PresentationFormat>Custom</PresentationFormat>
  <Paragraphs>97</Paragraphs>
  <Slides>9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Century Gothic</vt:lpstr>
      <vt:lpstr>Courier</vt:lpstr>
      <vt:lpstr>Courier New</vt:lpstr>
      <vt:lpstr>Heavitas</vt:lpstr>
      <vt:lpstr>HelveticaNeueLT Std Med</vt:lpstr>
      <vt:lpstr>Liberation Serif</vt:lpstr>
      <vt:lpstr>Symbol</vt:lpstr>
      <vt:lpstr>Wingdings</vt:lpstr>
      <vt:lpstr>Tema de l'Office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 del PowerPoint</dc:title>
  <dc:creator>Marta</dc:creator>
  <cp:lastModifiedBy>Oscar Conchillo Solé</cp:lastModifiedBy>
  <cp:revision>1</cp:revision>
  <dcterms:created xsi:type="dcterms:W3CDTF">2021-06-22T14:59:26Z</dcterms:created>
  <dcterms:modified xsi:type="dcterms:W3CDTF">2021-07-13T05:16:57Z</dcterms:modified>
</cp:coreProperties>
</file>