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53E7A0-93C2-EA4A-BBDF-9F0792F63973}" v="73" dt="2024-02-02T15:32:12.6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57"/>
    <p:restoredTop sz="94694"/>
  </p:normalViewPr>
  <p:slideViewPr>
    <p:cSldViewPr>
      <p:cViewPr varScale="1">
        <p:scale>
          <a:sx n="117" d="100"/>
          <a:sy n="117" d="100"/>
        </p:scale>
        <p:origin x="248" y="16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scar Conchillo Solé" userId="299a079f-4da3-4d47-8e1d-bbc9751933f1" providerId="ADAL" clId="{5E77BEB3-E42B-884E-9E1F-9381E1B3A12D}"/>
    <pc:docChg chg="custSel modSld">
      <pc:chgData name="Oscar Conchillo Solé" userId="299a079f-4da3-4d47-8e1d-bbc9751933f1" providerId="ADAL" clId="{5E77BEB3-E42B-884E-9E1F-9381E1B3A12D}" dt="2022-02-07T05:40:17.737" v="24"/>
      <pc:docMkLst>
        <pc:docMk/>
      </pc:docMkLst>
      <pc:sldChg chg="addSp delSp modSp mod delAnim modAnim">
        <pc:chgData name="Oscar Conchillo Solé" userId="299a079f-4da3-4d47-8e1d-bbc9751933f1" providerId="ADAL" clId="{5E77BEB3-E42B-884E-9E1F-9381E1B3A12D}" dt="2022-02-07T05:40:17.737" v="24"/>
        <pc:sldMkLst>
          <pc:docMk/>
          <pc:sldMk cId="0" sldId="258"/>
        </pc:sldMkLst>
        <pc:picChg chg="del">
          <ac:chgData name="Oscar Conchillo Solé" userId="299a079f-4da3-4d47-8e1d-bbc9751933f1" providerId="ADAL" clId="{5E77BEB3-E42B-884E-9E1F-9381E1B3A12D}" dt="2022-02-07T05:35:31.260" v="0" actId="478"/>
          <ac:picMkLst>
            <pc:docMk/>
            <pc:sldMk cId="0" sldId="258"/>
            <ac:picMk id="2" creationId="{DABB9D55-F38F-AC46-8329-D22536798459}"/>
          </ac:picMkLst>
        </pc:picChg>
        <pc:picChg chg="add mod">
          <ac:chgData name="Oscar Conchillo Solé" userId="299a079f-4da3-4d47-8e1d-bbc9751933f1" providerId="ADAL" clId="{5E77BEB3-E42B-884E-9E1F-9381E1B3A12D}" dt="2022-02-07T05:38:18.519" v="13" actId="14100"/>
          <ac:picMkLst>
            <pc:docMk/>
            <pc:sldMk cId="0" sldId="258"/>
            <ac:picMk id="3" creationId="{7C764DA1-736C-7C40-9504-81C35C83B684}"/>
          </ac:picMkLst>
        </pc:picChg>
        <pc:picChg chg="add mod modCrop">
          <ac:chgData name="Oscar Conchillo Solé" userId="299a079f-4da3-4d47-8e1d-bbc9751933f1" providerId="ADAL" clId="{5E77BEB3-E42B-884E-9E1F-9381E1B3A12D}" dt="2022-02-07T05:38:27.795" v="15" actId="14100"/>
          <ac:picMkLst>
            <pc:docMk/>
            <pc:sldMk cId="0" sldId="258"/>
            <ac:picMk id="4" creationId="{5714BF05-EA07-9943-8530-F3169F39B47F}"/>
          </ac:picMkLst>
        </pc:picChg>
        <pc:picChg chg="add mod">
          <ac:chgData name="Oscar Conchillo Solé" userId="299a079f-4da3-4d47-8e1d-bbc9751933f1" providerId="ADAL" clId="{5E77BEB3-E42B-884E-9E1F-9381E1B3A12D}" dt="2022-02-07T05:39:07.911" v="18" actId="1076"/>
          <ac:picMkLst>
            <pc:docMk/>
            <pc:sldMk cId="0" sldId="258"/>
            <ac:picMk id="5" creationId="{C7C6E91F-04AB-9145-92DF-0D12D2ACF371}"/>
          </ac:picMkLst>
        </pc:picChg>
        <pc:picChg chg="del">
          <ac:chgData name="Oscar Conchillo Solé" userId="299a079f-4da3-4d47-8e1d-bbc9751933f1" providerId="ADAL" clId="{5E77BEB3-E42B-884E-9E1F-9381E1B3A12D}" dt="2022-02-07T05:35:31.260" v="0" actId="478"/>
          <ac:picMkLst>
            <pc:docMk/>
            <pc:sldMk cId="0" sldId="258"/>
            <ac:picMk id="6" creationId="{6D757C16-CF85-E842-8379-83C5D5E73376}"/>
          </ac:picMkLst>
        </pc:picChg>
        <pc:picChg chg="del">
          <ac:chgData name="Oscar Conchillo Solé" userId="299a079f-4da3-4d47-8e1d-bbc9751933f1" providerId="ADAL" clId="{5E77BEB3-E42B-884E-9E1F-9381E1B3A12D}" dt="2022-02-07T05:35:31.260" v="0" actId="478"/>
          <ac:picMkLst>
            <pc:docMk/>
            <pc:sldMk cId="0" sldId="258"/>
            <ac:picMk id="7" creationId="{E8339816-2C58-8547-8957-10DBD577165B}"/>
          </ac:picMkLst>
        </pc:picChg>
      </pc:sldChg>
    </pc:docChg>
  </pc:docChgLst>
  <pc:docChgLst>
    <pc:chgData name="Oscar Conchillo Solé" userId="299a079f-4da3-4d47-8e1d-bbc9751933f1" providerId="ADAL" clId="{0F53E7A0-93C2-EA4A-BBDF-9F0792F63973}"/>
    <pc:docChg chg="custSel addSld delSld modSld">
      <pc:chgData name="Oscar Conchillo Solé" userId="299a079f-4da3-4d47-8e1d-bbc9751933f1" providerId="ADAL" clId="{0F53E7A0-93C2-EA4A-BBDF-9F0792F63973}" dt="2024-02-02T15:32:41.084" v="197" actId="1076"/>
      <pc:docMkLst>
        <pc:docMk/>
      </pc:docMkLst>
      <pc:sldChg chg="addSp delSp modSp mod delAnim modAnim">
        <pc:chgData name="Oscar Conchillo Solé" userId="299a079f-4da3-4d47-8e1d-bbc9751933f1" providerId="ADAL" clId="{0F53E7A0-93C2-EA4A-BBDF-9F0792F63973}" dt="2024-02-02T15:32:41.084" v="197" actId="1076"/>
        <pc:sldMkLst>
          <pc:docMk/>
          <pc:sldMk cId="0" sldId="258"/>
        </pc:sldMkLst>
        <pc:spChg chg="mod">
          <ac:chgData name="Oscar Conchillo Solé" userId="299a079f-4da3-4d47-8e1d-bbc9751933f1" providerId="ADAL" clId="{0F53E7A0-93C2-EA4A-BBDF-9F0792F63973}" dt="2024-02-01T14:19:41.460" v="10" actId="1076"/>
          <ac:spMkLst>
            <pc:docMk/>
            <pc:sldMk cId="0" sldId="258"/>
            <ac:spMk id="5141" creationId="{97883826-8CC9-0945-BD04-1F307DC01D0A}"/>
          </ac:spMkLst>
        </pc:spChg>
        <pc:picChg chg="add del mod">
          <ac:chgData name="Oscar Conchillo Solé" userId="299a079f-4da3-4d47-8e1d-bbc9751933f1" providerId="ADAL" clId="{0F53E7A0-93C2-EA4A-BBDF-9F0792F63973}" dt="2024-02-01T14:16:49.950" v="2" actId="478"/>
          <ac:picMkLst>
            <pc:docMk/>
            <pc:sldMk cId="0" sldId="258"/>
            <ac:picMk id="2" creationId="{B9886F4A-30B3-EC82-EC4E-2F4643F74922}"/>
          </ac:picMkLst>
        </pc:picChg>
        <pc:picChg chg="add del mod">
          <ac:chgData name="Oscar Conchillo Solé" userId="299a079f-4da3-4d47-8e1d-bbc9751933f1" providerId="ADAL" clId="{0F53E7A0-93C2-EA4A-BBDF-9F0792F63973}" dt="2024-02-02T15:15:51.402" v="144" actId="478"/>
          <ac:picMkLst>
            <pc:docMk/>
            <pc:sldMk cId="0" sldId="258"/>
            <ac:picMk id="3" creationId="{4284B17F-F8C7-E51A-C126-FAE7DADD1B71}"/>
          </ac:picMkLst>
        </pc:picChg>
        <pc:picChg chg="del">
          <ac:chgData name="Oscar Conchillo Solé" userId="299a079f-4da3-4d47-8e1d-bbc9751933f1" providerId="ADAL" clId="{0F53E7A0-93C2-EA4A-BBDF-9F0792F63973}" dt="2024-02-01T14:21:57.994" v="13" actId="478"/>
          <ac:picMkLst>
            <pc:docMk/>
            <pc:sldMk cId="0" sldId="258"/>
            <ac:picMk id="3" creationId="{7C764DA1-736C-7C40-9504-81C35C83B684}"/>
          </ac:picMkLst>
        </pc:picChg>
        <pc:picChg chg="del">
          <ac:chgData name="Oscar Conchillo Solé" userId="299a079f-4da3-4d47-8e1d-bbc9751933f1" providerId="ADAL" clId="{0F53E7A0-93C2-EA4A-BBDF-9F0792F63973}" dt="2024-02-01T14:21:55.549" v="12" actId="478"/>
          <ac:picMkLst>
            <pc:docMk/>
            <pc:sldMk cId="0" sldId="258"/>
            <ac:picMk id="4" creationId="{5714BF05-EA07-9943-8530-F3169F39B47F}"/>
          </ac:picMkLst>
        </pc:picChg>
        <pc:picChg chg="add del mod">
          <ac:chgData name="Oscar Conchillo Solé" userId="299a079f-4da3-4d47-8e1d-bbc9751933f1" providerId="ADAL" clId="{0F53E7A0-93C2-EA4A-BBDF-9F0792F63973}" dt="2024-02-02T15:19:06.294" v="147" actId="478"/>
          <ac:picMkLst>
            <pc:docMk/>
            <pc:sldMk cId="0" sldId="258"/>
            <ac:picMk id="5" creationId="{08AC78B2-0B93-8B16-FF77-262A23C6E88A}"/>
          </ac:picMkLst>
        </pc:picChg>
        <pc:picChg chg="del">
          <ac:chgData name="Oscar Conchillo Solé" userId="299a079f-4da3-4d47-8e1d-bbc9751933f1" providerId="ADAL" clId="{0F53E7A0-93C2-EA4A-BBDF-9F0792F63973}" dt="2024-02-01T14:16:03.422" v="0" actId="478"/>
          <ac:picMkLst>
            <pc:docMk/>
            <pc:sldMk cId="0" sldId="258"/>
            <ac:picMk id="5" creationId="{C7C6E91F-04AB-9145-92DF-0D12D2ACF371}"/>
          </ac:picMkLst>
        </pc:picChg>
        <pc:picChg chg="add del mod modCrop">
          <ac:chgData name="Oscar Conchillo Solé" userId="299a079f-4da3-4d47-8e1d-bbc9751933f1" providerId="ADAL" clId="{0F53E7A0-93C2-EA4A-BBDF-9F0792F63973}" dt="2024-02-02T15:27:35.649" v="166" actId="478"/>
          <ac:picMkLst>
            <pc:docMk/>
            <pc:sldMk cId="0" sldId="258"/>
            <ac:picMk id="6" creationId="{1AD0F547-5511-D405-3FD4-B7C4344135EC}"/>
          </ac:picMkLst>
        </pc:picChg>
        <pc:picChg chg="add del mod">
          <ac:chgData name="Oscar Conchillo Solé" userId="299a079f-4da3-4d47-8e1d-bbc9751933f1" providerId="ADAL" clId="{0F53E7A0-93C2-EA4A-BBDF-9F0792F63973}" dt="2024-02-02T15:27:31.176" v="164" actId="478"/>
          <ac:picMkLst>
            <pc:docMk/>
            <pc:sldMk cId="0" sldId="258"/>
            <ac:picMk id="7" creationId="{FF5275DB-964D-0927-23DC-B90B3012C704}"/>
          </ac:picMkLst>
        </pc:picChg>
        <pc:picChg chg="add del mod">
          <ac:chgData name="Oscar Conchillo Solé" userId="299a079f-4da3-4d47-8e1d-bbc9751933f1" providerId="ADAL" clId="{0F53E7A0-93C2-EA4A-BBDF-9F0792F63973}" dt="2024-02-02T15:27:33.349" v="165" actId="478"/>
          <ac:picMkLst>
            <pc:docMk/>
            <pc:sldMk cId="0" sldId="258"/>
            <ac:picMk id="8" creationId="{7C757251-4B98-ED43-3612-9C05ADE1C305}"/>
          </ac:picMkLst>
        </pc:picChg>
        <pc:picChg chg="add del mod">
          <ac:chgData name="Oscar Conchillo Solé" userId="299a079f-4da3-4d47-8e1d-bbc9751933f1" providerId="ADAL" clId="{0F53E7A0-93C2-EA4A-BBDF-9F0792F63973}" dt="2024-02-02T15:19:49.724" v="151" actId="478"/>
          <ac:picMkLst>
            <pc:docMk/>
            <pc:sldMk cId="0" sldId="258"/>
            <ac:picMk id="10" creationId="{2A557888-677F-72D6-9E01-6868D7578952}"/>
          </ac:picMkLst>
        </pc:picChg>
        <pc:picChg chg="add del mod">
          <ac:chgData name="Oscar Conchillo Solé" userId="299a079f-4da3-4d47-8e1d-bbc9751933f1" providerId="ADAL" clId="{0F53E7A0-93C2-EA4A-BBDF-9F0792F63973}" dt="2024-02-02T15:20:33.938" v="155" actId="478"/>
          <ac:picMkLst>
            <pc:docMk/>
            <pc:sldMk cId="0" sldId="258"/>
            <ac:picMk id="12" creationId="{E0E1BC31-9DE9-BF61-9A46-1845E9C67047}"/>
          </ac:picMkLst>
        </pc:picChg>
        <pc:picChg chg="add del mod">
          <ac:chgData name="Oscar Conchillo Solé" userId="299a079f-4da3-4d47-8e1d-bbc9751933f1" providerId="ADAL" clId="{0F53E7A0-93C2-EA4A-BBDF-9F0792F63973}" dt="2024-02-02T15:21:16.585" v="159" actId="478"/>
          <ac:picMkLst>
            <pc:docMk/>
            <pc:sldMk cId="0" sldId="258"/>
            <ac:picMk id="14" creationId="{E725CB33-2495-8E8C-7CBE-1A557CC72C0C}"/>
          </ac:picMkLst>
        </pc:picChg>
        <pc:picChg chg="add del mod">
          <ac:chgData name="Oscar Conchillo Solé" userId="299a079f-4da3-4d47-8e1d-bbc9751933f1" providerId="ADAL" clId="{0F53E7A0-93C2-EA4A-BBDF-9F0792F63973}" dt="2024-02-02T15:25:30.615" v="163" actId="478"/>
          <ac:picMkLst>
            <pc:docMk/>
            <pc:sldMk cId="0" sldId="258"/>
            <ac:picMk id="16" creationId="{F352046E-4EBB-C7D0-A3BB-8DF3A08F217C}"/>
          </ac:picMkLst>
        </pc:picChg>
        <pc:picChg chg="add del mod">
          <ac:chgData name="Oscar Conchillo Solé" userId="299a079f-4da3-4d47-8e1d-bbc9751933f1" providerId="ADAL" clId="{0F53E7A0-93C2-EA4A-BBDF-9F0792F63973}" dt="2024-02-02T15:28:52.265" v="179" actId="478"/>
          <ac:picMkLst>
            <pc:docMk/>
            <pc:sldMk cId="0" sldId="258"/>
            <ac:picMk id="18" creationId="{858C3AE1-E90E-7FF4-C26B-5B622A2D82B2}"/>
          </ac:picMkLst>
        </pc:picChg>
        <pc:picChg chg="add del mod">
          <ac:chgData name="Oscar Conchillo Solé" userId="299a079f-4da3-4d47-8e1d-bbc9751933f1" providerId="ADAL" clId="{0F53E7A0-93C2-EA4A-BBDF-9F0792F63973}" dt="2024-02-02T15:28:49.785" v="178" actId="478"/>
          <ac:picMkLst>
            <pc:docMk/>
            <pc:sldMk cId="0" sldId="258"/>
            <ac:picMk id="20" creationId="{7CDA0F19-30C9-3C99-94BA-63F01D8BFAEC}"/>
          </ac:picMkLst>
        </pc:picChg>
        <pc:picChg chg="add mod">
          <ac:chgData name="Oscar Conchillo Solé" userId="299a079f-4da3-4d47-8e1d-bbc9751933f1" providerId="ADAL" clId="{0F53E7A0-93C2-EA4A-BBDF-9F0792F63973}" dt="2024-02-02T15:31:06.335" v="184" actId="1076"/>
          <ac:picMkLst>
            <pc:docMk/>
            <pc:sldMk cId="0" sldId="258"/>
            <ac:picMk id="22" creationId="{1CB45775-2690-53D4-1E85-23EF404BD4D1}"/>
          </ac:picMkLst>
        </pc:picChg>
        <pc:picChg chg="add del mod">
          <ac:chgData name="Oscar Conchillo Solé" userId="299a079f-4da3-4d47-8e1d-bbc9751933f1" providerId="ADAL" clId="{0F53E7A0-93C2-EA4A-BBDF-9F0792F63973}" dt="2024-02-02T15:32:06.751" v="188" actId="478"/>
          <ac:picMkLst>
            <pc:docMk/>
            <pc:sldMk cId="0" sldId="258"/>
            <ac:picMk id="24" creationId="{C80BE225-5FDE-1BF2-1901-F111F2BFBCB2}"/>
          </ac:picMkLst>
        </pc:picChg>
        <pc:picChg chg="add mod">
          <ac:chgData name="Oscar Conchillo Solé" userId="299a079f-4da3-4d47-8e1d-bbc9751933f1" providerId="ADAL" clId="{0F53E7A0-93C2-EA4A-BBDF-9F0792F63973}" dt="2024-02-02T15:32:41.084" v="197" actId="1076"/>
          <ac:picMkLst>
            <pc:docMk/>
            <pc:sldMk cId="0" sldId="258"/>
            <ac:picMk id="26" creationId="{ECC3E571-7991-6CE3-B3E2-8C9EB2B9706B}"/>
          </ac:picMkLst>
        </pc:picChg>
        <pc:picChg chg="add mod">
          <ac:chgData name="Oscar Conchillo Solé" userId="299a079f-4da3-4d47-8e1d-bbc9751933f1" providerId="ADAL" clId="{0F53E7A0-93C2-EA4A-BBDF-9F0792F63973}" dt="2024-02-02T15:32:35.724" v="196" actId="1076"/>
          <ac:picMkLst>
            <pc:docMk/>
            <pc:sldMk cId="0" sldId="258"/>
            <ac:picMk id="28" creationId="{62F0420C-7E9F-DD98-BAEE-C2EE74D09920}"/>
          </ac:picMkLst>
        </pc:picChg>
      </pc:sldChg>
      <pc:sldChg chg="addSp delSp modSp mod modAnim">
        <pc:chgData name="Oscar Conchillo Solé" userId="299a079f-4da3-4d47-8e1d-bbc9751933f1" providerId="ADAL" clId="{0F53E7A0-93C2-EA4A-BBDF-9F0792F63973}" dt="2024-02-02T12:03:54.505" v="139"/>
        <pc:sldMkLst>
          <pc:docMk/>
          <pc:sldMk cId="0" sldId="260"/>
        </pc:sldMkLst>
        <pc:grpChg chg="del">
          <ac:chgData name="Oscar Conchillo Solé" userId="299a079f-4da3-4d47-8e1d-bbc9751933f1" providerId="ADAL" clId="{0F53E7A0-93C2-EA4A-BBDF-9F0792F63973}" dt="2024-02-02T11:42:54.156" v="37" actId="478"/>
          <ac:grpSpMkLst>
            <pc:docMk/>
            <pc:sldMk cId="0" sldId="260"/>
            <ac:grpSpMk id="7269" creationId="{BACA665A-6724-CA48-A92B-F7D92B5D920F}"/>
          </ac:grpSpMkLst>
        </pc:grpChg>
        <pc:grpChg chg="del">
          <ac:chgData name="Oscar Conchillo Solé" userId="299a079f-4da3-4d47-8e1d-bbc9751933f1" providerId="ADAL" clId="{0F53E7A0-93C2-EA4A-BBDF-9F0792F63973}" dt="2024-02-02T11:42:52.306" v="36" actId="478"/>
          <ac:grpSpMkLst>
            <pc:docMk/>
            <pc:sldMk cId="0" sldId="260"/>
            <ac:grpSpMk id="7272" creationId="{28A80FEF-5BBD-5942-959A-0CE6E2C6FF0B}"/>
          </ac:grpSpMkLst>
        </pc:grpChg>
        <pc:grpChg chg="del">
          <ac:chgData name="Oscar Conchillo Solé" userId="299a079f-4da3-4d47-8e1d-bbc9751933f1" providerId="ADAL" clId="{0F53E7A0-93C2-EA4A-BBDF-9F0792F63973}" dt="2024-02-02T11:42:50.339" v="35" actId="478"/>
          <ac:grpSpMkLst>
            <pc:docMk/>
            <pc:sldMk cId="0" sldId="260"/>
            <ac:grpSpMk id="7275" creationId="{55189BF7-CBBF-0345-AD7F-9558114F48F0}"/>
          </ac:grpSpMkLst>
        </pc:grpChg>
        <pc:grpChg chg="del">
          <ac:chgData name="Oscar Conchillo Solé" userId="299a079f-4da3-4d47-8e1d-bbc9751933f1" providerId="ADAL" clId="{0F53E7A0-93C2-EA4A-BBDF-9F0792F63973}" dt="2024-02-02T11:42:47.693" v="34" actId="478"/>
          <ac:grpSpMkLst>
            <pc:docMk/>
            <pc:sldMk cId="0" sldId="260"/>
            <ac:grpSpMk id="7278" creationId="{93705E16-9C8F-5845-8121-CC9FE6309BB1}"/>
          </ac:grpSpMkLst>
        </pc:grpChg>
        <pc:picChg chg="add mod">
          <ac:chgData name="Oscar Conchillo Solé" userId="299a079f-4da3-4d47-8e1d-bbc9751933f1" providerId="ADAL" clId="{0F53E7A0-93C2-EA4A-BBDF-9F0792F63973}" dt="2024-02-02T11:43:55.966" v="84" actId="207"/>
          <ac:picMkLst>
            <pc:docMk/>
            <pc:sldMk cId="0" sldId="260"/>
            <ac:picMk id="3" creationId="{8B017423-F05C-18A5-D9BB-32E0D30E9A0E}"/>
          </ac:picMkLst>
        </pc:picChg>
        <pc:picChg chg="add mod">
          <ac:chgData name="Oscar Conchillo Solé" userId="299a079f-4da3-4d47-8e1d-bbc9751933f1" providerId="ADAL" clId="{0F53E7A0-93C2-EA4A-BBDF-9F0792F63973}" dt="2024-02-02T11:44:42.391" v="88" actId="962"/>
          <ac:picMkLst>
            <pc:docMk/>
            <pc:sldMk cId="0" sldId="260"/>
            <ac:picMk id="5" creationId="{B0D4BA37-447C-B9C2-825A-D878777D26C1}"/>
          </ac:picMkLst>
        </pc:picChg>
        <pc:picChg chg="add mod">
          <ac:chgData name="Oscar Conchillo Solé" userId="299a079f-4da3-4d47-8e1d-bbc9751933f1" providerId="ADAL" clId="{0F53E7A0-93C2-EA4A-BBDF-9F0792F63973}" dt="2024-02-02T11:45:18.450" v="97" actId="962"/>
          <ac:picMkLst>
            <pc:docMk/>
            <pc:sldMk cId="0" sldId="260"/>
            <ac:picMk id="7" creationId="{7AD3C14D-EA45-2FF8-E634-A32A45B42B89}"/>
          </ac:picMkLst>
        </pc:picChg>
        <pc:picChg chg="add mod">
          <ac:chgData name="Oscar Conchillo Solé" userId="299a079f-4da3-4d47-8e1d-bbc9751933f1" providerId="ADAL" clId="{0F53E7A0-93C2-EA4A-BBDF-9F0792F63973}" dt="2024-02-02T11:46:01.749" v="106" actId="962"/>
          <ac:picMkLst>
            <pc:docMk/>
            <pc:sldMk cId="0" sldId="260"/>
            <ac:picMk id="9" creationId="{72E4D501-58F8-893C-08D1-16346AB8F86C}"/>
          </ac:picMkLst>
        </pc:picChg>
        <pc:picChg chg="add del mod">
          <ac:chgData name="Oscar Conchillo Solé" userId="299a079f-4da3-4d47-8e1d-bbc9751933f1" providerId="ADAL" clId="{0F53E7A0-93C2-EA4A-BBDF-9F0792F63973}" dt="2024-02-02T12:01:48.574" v="135" actId="478"/>
          <ac:picMkLst>
            <pc:docMk/>
            <pc:sldMk cId="0" sldId="260"/>
            <ac:picMk id="11" creationId="{899C36E4-C99E-D866-7BFE-DC3AF9A7D9E1}"/>
          </ac:picMkLst>
        </pc:picChg>
        <pc:picChg chg="add mod">
          <ac:chgData name="Oscar Conchillo Solé" userId="299a079f-4da3-4d47-8e1d-bbc9751933f1" providerId="ADAL" clId="{0F53E7A0-93C2-EA4A-BBDF-9F0792F63973}" dt="2024-02-02T12:03:45.165" v="138" actId="962"/>
          <ac:picMkLst>
            <pc:docMk/>
            <pc:sldMk cId="0" sldId="260"/>
            <ac:picMk id="13" creationId="{99593F50-356A-DEED-D42F-3857E7D2F7EB}"/>
          </ac:picMkLst>
        </pc:picChg>
        <pc:picChg chg="del">
          <ac:chgData name="Oscar Conchillo Solé" userId="299a079f-4da3-4d47-8e1d-bbc9751933f1" providerId="ADAL" clId="{0F53E7A0-93C2-EA4A-BBDF-9F0792F63973}" dt="2024-02-02T11:42:57.009" v="38" actId="478"/>
          <ac:picMkLst>
            <pc:docMk/>
            <pc:sldMk cId="0" sldId="260"/>
            <ac:picMk id="7268" creationId="{C1860C2D-F213-F344-B1B9-08A13DA591BB}"/>
          </ac:picMkLst>
        </pc:picChg>
      </pc:sldChg>
      <pc:sldChg chg="addSp delSp modSp new del mod">
        <pc:chgData name="Oscar Conchillo Solé" userId="299a079f-4da3-4d47-8e1d-bbc9751933f1" providerId="ADAL" clId="{0F53E7A0-93C2-EA4A-BBDF-9F0792F63973}" dt="2024-02-02T11:42:42.081" v="33" actId="2696"/>
        <pc:sldMkLst>
          <pc:docMk/>
          <pc:sldMk cId="686253796" sldId="262"/>
        </pc:sldMkLst>
        <pc:picChg chg="add del mod">
          <ac:chgData name="Oscar Conchillo Solé" userId="299a079f-4da3-4d47-8e1d-bbc9751933f1" providerId="ADAL" clId="{0F53E7A0-93C2-EA4A-BBDF-9F0792F63973}" dt="2024-02-02T11:37:58.613" v="32" actId="478"/>
          <ac:picMkLst>
            <pc:docMk/>
            <pc:sldMk cId="686253796" sldId="262"/>
            <ac:picMk id="3" creationId="{02EBF2F0-6B3F-126E-FC07-7C456E76B2C7}"/>
          </ac:picMkLst>
        </pc:picChg>
      </pc:sldChg>
      <pc:sldChg chg="addSp delSp modSp new del mod">
        <pc:chgData name="Oscar Conchillo Solé" userId="299a079f-4da3-4d47-8e1d-bbc9751933f1" providerId="ADAL" clId="{0F53E7A0-93C2-EA4A-BBDF-9F0792F63973}" dt="2024-02-02T11:59:44.816" v="118" actId="2696"/>
        <pc:sldMkLst>
          <pc:docMk/>
          <pc:sldMk cId="3531074892" sldId="262"/>
        </pc:sldMkLst>
        <pc:picChg chg="add del mod">
          <ac:chgData name="Oscar Conchillo Solé" userId="299a079f-4da3-4d47-8e1d-bbc9751933f1" providerId="ADAL" clId="{0F53E7A0-93C2-EA4A-BBDF-9F0792F63973}" dt="2024-02-02T11:57:28.104" v="117" actId="478"/>
          <ac:picMkLst>
            <pc:docMk/>
            <pc:sldMk cId="3531074892" sldId="262"/>
            <ac:picMk id="3" creationId="{08C2E968-E200-ABB6-C307-630AAF7EA53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>
            <a:extLst>
              <a:ext uri="{FF2B5EF4-FFF2-40B4-BE49-F238E27FC236}">
                <a16:creationId xmlns:a16="http://schemas.microsoft.com/office/drawing/2014/main" id="{1F1A22B0-7449-2D42-A116-EEA4310BB0EA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6850323A-39C3-7E48-9C09-39F7ED612EC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ES" altLang="es-E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>
            <a:extLst>
              <a:ext uri="{FF2B5EF4-FFF2-40B4-BE49-F238E27FC236}">
                <a16:creationId xmlns:a16="http://schemas.microsoft.com/office/drawing/2014/main" id="{1900A8F4-BD7C-D245-A875-356789237F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CEEA6604-385F-AB43-A561-70F5019D78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>
            <a:extLst>
              <a:ext uri="{FF2B5EF4-FFF2-40B4-BE49-F238E27FC236}">
                <a16:creationId xmlns:a16="http://schemas.microsoft.com/office/drawing/2014/main" id="{5419A166-0FC7-2248-87AA-24DA13F5C5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A3850F1-298A-BC48-9061-3D1BC09A9E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>
            <a:extLst>
              <a:ext uri="{FF2B5EF4-FFF2-40B4-BE49-F238E27FC236}">
                <a16:creationId xmlns:a16="http://schemas.microsoft.com/office/drawing/2014/main" id="{2E540E3B-66A0-054E-9F22-BD6293550D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E7B7C108-431E-4842-9C77-5FE65B6AAB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>
            <a:extLst>
              <a:ext uri="{FF2B5EF4-FFF2-40B4-BE49-F238E27FC236}">
                <a16:creationId xmlns:a16="http://schemas.microsoft.com/office/drawing/2014/main" id="{52D9D973-0CE4-C04D-B976-010F84961F8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7A4CDB52-48C5-2549-997D-CE96F1EBE3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>
            <a:extLst>
              <a:ext uri="{FF2B5EF4-FFF2-40B4-BE49-F238E27FC236}">
                <a16:creationId xmlns:a16="http://schemas.microsoft.com/office/drawing/2014/main" id="{A750DE84-6416-CE4B-A7C5-A2FDE6E0CE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7ED1587F-E1C3-C049-AF4B-41F2AA104F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>
            <a:extLst>
              <a:ext uri="{FF2B5EF4-FFF2-40B4-BE49-F238E27FC236}">
                <a16:creationId xmlns:a16="http://schemas.microsoft.com/office/drawing/2014/main" id="{75F20C2E-9D92-3D4A-B3FC-1259BCD326B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26A5CEA7-DFF5-E54D-97D0-114665060D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53351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4132718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696443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8013" cy="11414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98363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99566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6843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5331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87741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27091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6628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37769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9792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C475E3C1-3473-3C42-A1BA-D44764C6FA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4E4BF0E9-14C0-5941-BDDF-A71FC69C1B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ES"/>
              <a:t>Click to edit the outline text format</a:t>
            </a:r>
          </a:p>
          <a:p>
            <a:pPr lvl="1"/>
            <a:r>
              <a:rPr lang="en-GB" altLang="es-ES"/>
              <a:t>Second Outline Level</a:t>
            </a:r>
          </a:p>
          <a:p>
            <a:pPr lvl="2"/>
            <a:r>
              <a:rPr lang="en-GB" altLang="es-ES"/>
              <a:t>Third Outline Level</a:t>
            </a:r>
          </a:p>
          <a:p>
            <a:pPr lvl="3"/>
            <a:r>
              <a:rPr lang="en-GB" altLang="es-ES"/>
              <a:t>Fourth Outline Level</a:t>
            </a:r>
          </a:p>
          <a:p>
            <a:pPr lvl="4"/>
            <a:r>
              <a:rPr lang="en-GB" altLang="es-ES"/>
              <a:t>Fifth Outline Level</a:t>
            </a:r>
          </a:p>
          <a:p>
            <a:pPr lvl="4"/>
            <a:r>
              <a:rPr lang="en-GB" altLang="es-ES"/>
              <a:t>Sixth Outline Level</a:t>
            </a:r>
          </a:p>
          <a:p>
            <a:pPr lvl="4"/>
            <a:r>
              <a:rPr lang="en-GB" altLang="es-ES"/>
              <a:t>Seventh Outline Level</a:t>
            </a:r>
          </a:p>
          <a:p>
            <a:pPr lvl="4"/>
            <a:r>
              <a:rPr lang="en-GB" altLang="es-ES"/>
              <a:t>Eighth Outline Level</a:t>
            </a:r>
          </a:p>
          <a:p>
            <a:pPr lvl="4"/>
            <a:r>
              <a:rPr lang="en-GB" altLang="es-ES"/>
              <a:t>Ninth Outline Level</a:t>
            </a:r>
          </a:p>
        </p:txBody>
      </p:sp>
      <p:sp>
        <p:nvSpPr>
          <p:cNvPr id="1028" name="AutoShape 3">
            <a:extLst>
              <a:ext uri="{FF2B5EF4-FFF2-40B4-BE49-F238E27FC236}">
                <a16:creationId xmlns:a16="http://schemas.microsoft.com/office/drawing/2014/main" id="{2CAC6E0E-4913-5B4E-8862-AF1D51193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38" y="381000"/>
            <a:ext cx="8412162" cy="6067425"/>
          </a:xfrm>
          <a:prstGeom prst="roundRect">
            <a:avLst>
              <a:gd name="adj" fmla="val 23"/>
            </a:avLst>
          </a:prstGeom>
          <a:noFill/>
          <a:ln w="27360">
            <a:solidFill>
              <a:srgbClr val="00003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2" name="Text Box 4">
            <a:extLst>
              <a:ext uri="{FF2B5EF4-FFF2-40B4-BE49-F238E27FC236}">
                <a16:creationId xmlns:a16="http://schemas.microsoft.com/office/drawing/2014/main" id="{2CD7F164-56C2-F14C-B668-D444F199533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6649243" y="2291557"/>
            <a:ext cx="3776663" cy="9461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>
              <a:spcBef>
                <a:spcPts val="1500"/>
              </a:spcBef>
              <a:defRPr/>
            </a:pPr>
            <a:r>
              <a:rPr lang="es-ES" altLang="es-ES" sz="2800"/>
              <a:t>MSc in Bioinformatics: HADDOCK</a:t>
            </a:r>
          </a:p>
        </p:txBody>
      </p:sp>
      <p:pic>
        <p:nvPicPr>
          <p:cNvPr id="1030" name="Picture 5">
            <a:extLst>
              <a:ext uri="{FF2B5EF4-FFF2-40B4-BE49-F238E27FC236}">
                <a16:creationId xmlns:a16="http://schemas.microsoft.com/office/drawing/2014/main" id="{1329939C-B06B-3044-B868-36AFAE4E8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3" y="4930775"/>
            <a:ext cx="3190875" cy="183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 Box 6">
            <a:extLst>
              <a:ext uri="{FF2B5EF4-FFF2-40B4-BE49-F238E27FC236}">
                <a16:creationId xmlns:a16="http://schemas.microsoft.com/office/drawing/2014/main" id="{620F56C8-9F7E-6447-AFAC-F59399C423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4813" y="5041900"/>
            <a:ext cx="150495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Oscar Conchillo Solé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Biologia Computacional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Institut de Biotecnologia 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i Biomedicina</a:t>
            </a:r>
          </a:p>
          <a:p>
            <a:pPr algn="r" hangingPunct="0">
              <a:defRPr/>
            </a:pPr>
            <a:r>
              <a:rPr lang="en-GB" altLang="es-ES" sz="1100" b="1">
                <a:latin typeface="Times New Roman" pitchFamily="18" charset="0"/>
              </a:rPr>
              <a:t>U.A.B.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57200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gif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eb.archive.org/web/20080101191054/http:/www.nmr.chem.uu.nl/haddock2.0/tut_e2a-hpr-csp.html" TargetMode="External"/><Relationship Id="rId4" Type="http://schemas.openxmlformats.org/officeDocument/2006/relationships/hyperlink" Target="http://bioinf.uab.es/MSCB/HADDOCK_TUTORIA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>
            <a:extLst>
              <a:ext uri="{FF2B5EF4-FFF2-40B4-BE49-F238E27FC236}">
                <a16:creationId xmlns:a16="http://schemas.microsoft.com/office/drawing/2014/main" id="{2FCD3174-9DF6-7648-ABD9-726EA2F8B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1844675"/>
            <a:ext cx="7356475" cy="2043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s-ES" altLang="es-ES" b="1"/>
              <a:t>Protein-protein Docking</a:t>
            </a:r>
          </a:p>
          <a:p>
            <a:pPr algn="ctr" eaLnBrk="1" hangingPunct="1">
              <a:spcBef>
                <a:spcPct val="0"/>
              </a:spcBef>
            </a:pPr>
            <a:r>
              <a:rPr lang="es-ES" altLang="es-ES" b="1"/>
              <a:t>With</a:t>
            </a:r>
            <a:r>
              <a:rPr lang="es-ES" altLang="es-ES" sz="4800" b="1"/>
              <a:t> </a:t>
            </a:r>
          </a:p>
          <a:p>
            <a:pPr algn="ctr" eaLnBrk="1" hangingPunct="1">
              <a:spcBef>
                <a:spcPct val="0"/>
              </a:spcBef>
            </a:pPr>
            <a:r>
              <a:rPr lang="es-ES" altLang="es-ES" sz="4800" b="1"/>
              <a:t>HADDOCK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F45756F1-4BEB-EA40-9C7C-2FFA5DD92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0888" y="404813"/>
            <a:ext cx="397510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Different kinds of Docking</a:t>
            </a:r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96A4F85B-A330-334A-B4DF-A4E496E02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"/>
          <a:stretch>
            <a:fillRect/>
          </a:stretch>
        </p:blipFill>
        <p:spPr bwMode="auto">
          <a:xfrm>
            <a:off x="755650" y="404813"/>
            <a:ext cx="2678113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5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105" name="Group 9">
            <a:extLst>
              <a:ext uri="{FF2B5EF4-FFF2-40B4-BE49-F238E27FC236}">
                <a16:creationId xmlns:a16="http://schemas.microsoft.com/office/drawing/2014/main" id="{42DD0BF3-4E39-914B-AA47-DDA4D30FB3BF}"/>
              </a:ext>
            </a:extLst>
          </p:cNvPr>
          <p:cNvGrpSpPr>
            <a:grpSpLocks/>
          </p:cNvGrpSpPr>
          <p:nvPr/>
        </p:nvGrpSpPr>
        <p:grpSpPr bwMode="auto">
          <a:xfrm>
            <a:off x="2652713" y="476250"/>
            <a:ext cx="5262562" cy="3286125"/>
            <a:chOff x="1671" y="300"/>
            <a:chExt cx="3315" cy="2070"/>
          </a:xfrm>
        </p:grpSpPr>
        <p:pic>
          <p:nvPicPr>
            <p:cNvPr id="3079" name="Picture 4">
              <a:extLst>
                <a:ext uri="{FF2B5EF4-FFF2-40B4-BE49-F238E27FC236}">
                  <a16:creationId xmlns:a16="http://schemas.microsoft.com/office/drawing/2014/main" id="{FBB628F1-094B-9A4E-B1C9-1DB7198169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" y="300"/>
              <a:ext cx="2469" cy="2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080" name="Picture 5">
              <a:extLst>
                <a:ext uri="{FF2B5EF4-FFF2-40B4-BE49-F238E27FC236}">
                  <a16:creationId xmlns:a16="http://schemas.microsoft.com/office/drawing/2014/main" id="{0E5A80A6-3175-9346-9766-0A20F4355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1" y="845"/>
              <a:ext cx="1209" cy="11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4098" name="Picture 2">
            <a:extLst>
              <a:ext uri="{FF2B5EF4-FFF2-40B4-BE49-F238E27FC236}">
                <a16:creationId xmlns:a16="http://schemas.microsoft.com/office/drawing/2014/main" id="{E1931E5A-C6DB-264E-A5FA-0026DA907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429000"/>
            <a:ext cx="4103688" cy="272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03" name="Picture 7">
            <a:extLst>
              <a:ext uri="{FF2B5EF4-FFF2-40B4-BE49-F238E27FC236}">
                <a16:creationId xmlns:a16="http://schemas.microsoft.com/office/drawing/2014/main" id="{A57A76F9-7CE1-E540-8510-13492F45D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40" b="21930"/>
          <a:stretch>
            <a:fillRect/>
          </a:stretch>
        </p:blipFill>
        <p:spPr bwMode="auto">
          <a:xfrm>
            <a:off x="1533525" y="1300163"/>
            <a:ext cx="607695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5240" b="21930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>
            <a:extLst>
              <a:ext uri="{FF2B5EF4-FFF2-40B4-BE49-F238E27FC236}">
                <a16:creationId xmlns:a16="http://schemas.microsoft.com/office/drawing/2014/main" id="{C0C0BD29-81B1-264D-842F-465BD1698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2263" y="404813"/>
            <a:ext cx="31305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Different Algorithms</a:t>
            </a:r>
          </a:p>
        </p:txBody>
      </p:sp>
      <p:sp>
        <p:nvSpPr>
          <p:cNvPr id="4099" name="Text Box 2">
            <a:extLst>
              <a:ext uri="{FF2B5EF4-FFF2-40B4-BE49-F238E27FC236}">
                <a16:creationId xmlns:a16="http://schemas.microsoft.com/office/drawing/2014/main" id="{132F0AAD-A85E-6F4B-B432-0CCA8D141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8500" y="2182813"/>
            <a:ext cx="6556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2400"/>
              <a:t>MD</a:t>
            </a:r>
          </a:p>
        </p:txBody>
      </p:sp>
      <p:grpSp>
        <p:nvGrpSpPr>
          <p:cNvPr id="4100" name="Group 3">
            <a:extLst>
              <a:ext uri="{FF2B5EF4-FFF2-40B4-BE49-F238E27FC236}">
                <a16:creationId xmlns:a16="http://schemas.microsoft.com/office/drawing/2014/main" id="{B5335C04-833A-F34E-9753-CFC1255824CE}"/>
              </a:ext>
            </a:extLst>
          </p:cNvPr>
          <p:cNvGrpSpPr>
            <a:grpSpLocks/>
          </p:cNvGrpSpPr>
          <p:nvPr/>
        </p:nvGrpSpPr>
        <p:grpSpPr bwMode="auto">
          <a:xfrm>
            <a:off x="3924300" y="823913"/>
            <a:ext cx="3619500" cy="2533650"/>
            <a:chOff x="2481" y="627"/>
            <a:chExt cx="2280" cy="1596"/>
          </a:xfrm>
        </p:grpSpPr>
        <p:pic>
          <p:nvPicPr>
            <p:cNvPr id="4111" name="Picture 4">
              <a:extLst>
                <a:ext uri="{FF2B5EF4-FFF2-40B4-BE49-F238E27FC236}">
                  <a16:creationId xmlns:a16="http://schemas.microsoft.com/office/drawing/2014/main" id="{2B98B233-B520-0D4A-BED5-8B906541F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1" y="627"/>
              <a:ext cx="1631" cy="1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4112" name="Text Box 5">
              <a:extLst>
                <a:ext uri="{FF2B5EF4-FFF2-40B4-BE49-F238E27FC236}">
                  <a16:creationId xmlns:a16="http://schemas.microsoft.com/office/drawing/2014/main" id="{68B81164-AE26-2345-B783-0D8E84441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4" y="822"/>
              <a:ext cx="47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s-ES" altLang="es-ES" sz="2400"/>
                <a:t>Grid</a:t>
              </a:r>
            </a:p>
          </p:txBody>
        </p:sp>
      </p:grpSp>
      <p:grpSp>
        <p:nvGrpSpPr>
          <p:cNvPr id="4101" name="Group 6">
            <a:extLst>
              <a:ext uri="{FF2B5EF4-FFF2-40B4-BE49-F238E27FC236}">
                <a16:creationId xmlns:a16="http://schemas.microsoft.com/office/drawing/2014/main" id="{1FC039DA-D45D-164F-A9FA-D3416E9379FA}"/>
              </a:ext>
            </a:extLst>
          </p:cNvPr>
          <p:cNvGrpSpPr>
            <a:grpSpLocks/>
          </p:cNvGrpSpPr>
          <p:nvPr/>
        </p:nvGrpSpPr>
        <p:grpSpPr bwMode="auto">
          <a:xfrm>
            <a:off x="2827338" y="3025775"/>
            <a:ext cx="5294312" cy="3355975"/>
            <a:chOff x="1781" y="1773"/>
            <a:chExt cx="3335" cy="2114"/>
          </a:xfrm>
        </p:grpSpPr>
        <p:grpSp>
          <p:nvGrpSpPr>
            <p:cNvPr id="4106" name="Group 7">
              <a:extLst>
                <a:ext uri="{FF2B5EF4-FFF2-40B4-BE49-F238E27FC236}">
                  <a16:creationId xmlns:a16="http://schemas.microsoft.com/office/drawing/2014/main" id="{6ACCF8BF-B1E3-E94C-9C07-638F96F9A3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4" y="1773"/>
              <a:ext cx="1922" cy="2114"/>
              <a:chOff x="3194" y="1773"/>
              <a:chExt cx="1922" cy="2114"/>
            </a:xfrm>
          </p:grpSpPr>
          <p:pic>
            <p:nvPicPr>
              <p:cNvPr id="4108" name="Picture 8">
                <a:extLst>
                  <a:ext uri="{FF2B5EF4-FFF2-40B4-BE49-F238E27FC236}">
                    <a16:creationId xmlns:a16="http://schemas.microsoft.com/office/drawing/2014/main" id="{BB7BF249-3FE7-ED40-A1BB-C428642A3F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37154"/>
              <a:stretch>
                <a:fillRect/>
              </a:stretch>
            </p:blipFill>
            <p:spPr bwMode="auto">
              <a:xfrm>
                <a:off x="3644" y="2590"/>
                <a:ext cx="1135" cy="4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b="37154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09" name="Picture 9">
                <a:extLst>
                  <a:ext uri="{FF2B5EF4-FFF2-40B4-BE49-F238E27FC236}">
                    <a16:creationId xmlns:a16="http://schemas.microsoft.com/office/drawing/2014/main" id="{8A4425C1-2BA7-4549-9E95-2430D2F6E6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7226"/>
              <a:stretch>
                <a:fillRect/>
              </a:stretch>
            </p:blipFill>
            <p:spPr bwMode="auto">
              <a:xfrm>
                <a:off x="3297" y="3022"/>
                <a:ext cx="1820" cy="8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t="47226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4110" name="Picture 10">
                <a:extLst>
                  <a:ext uri="{FF2B5EF4-FFF2-40B4-BE49-F238E27FC236}">
                    <a16:creationId xmlns:a16="http://schemas.microsoft.com/office/drawing/2014/main" id="{159769B9-5E83-BB47-A399-B442905A79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2165"/>
              <a:stretch>
                <a:fillRect/>
              </a:stretch>
            </p:blipFill>
            <p:spPr bwMode="auto">
              <a:xfrm>
                <a:off x="3194" y="1773"/>
                <a:ext cx="1923" cy="90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b="22165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4107" name="Text Box 11">
              <a:extLst>
                <a:ext uri="{FF2B5EF4-FFF2-40B4-BE49-F238E27FC236}">
                  <a16:creationId xmlns:a16="http://schemas.microsoft.com/office/drawing/2014/main" id="{6379BB8A-3FAC-994B-971A-374D51F7E6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1" y="2588"/>
              <a:ext cx="1514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0"/>
                </a:spcBef>
              </a:pPr>
              <a:r>
                <a:rPr lang="en-US" altLang="es-ES" sz="2400"/>
                <a:t>Shape</a:t>
              </a:r>
            </a:p>
            <a:p>
              <a:pPr algn="r" eaLnBrk="1" hangingPunct="1">
                <a:spcBef>
                  <a:spcPct val="0"/>
                </a:spcBef>
              </a:pPr>
              <a:r>
                <a:rPr lang="en-US" altLang="es-ES" sz="2400"/>
                <a:t>complementarily</a:t>
              </a:r>
            </a:p>
          </p:txBody>
        </p:sp>
      </p:grpSp>
      <p:sp>
        <p:nvSpPr>
          <p:cNvPr id="5141" name="Rectangle 21">
            <a:extLst>
              <a:ext uri="{FF2B5EF4-FFF2-40B4-BE49-F238E27FC236}">
                <a16:creationId xmlns:a16="http://schemas.microsoft.com/office/drawing/2014/main" id="{97883826-8CC9-0945-BD04-1F307DC01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6250"/>
            <a:ext cx="3024188" cy="417671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pic>
        <p:nvPicPr>
          <p:cNvPr id="22" name="Picture 21" descr="A model of a molecule&#10;&#10;Description automatically generated">
            <a:extLst>
              <a:ext uri="{FF2B5EF4-FFF2-40B4-BE49-F238E27FC236}">
                <a16:creationId xmlns:a16="http://schemas.microsoft.com/office/drawing/2014/main" id="{1CB45775-2690-53D4-1E85-23EF404BD4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" y="525729"/>
            <a:ext cx="1890000" cy="1419718"/>
          </a:xfrm>
          <a:prstGeom prst="rect">
            <a:avLst/>
          </a:prstGeom>
        </p:spPr>
      </p:pic>
      <p:pic>
        <p:nvPicPr>
          <p:cNvPr id="26" name="Picture 25" descr="A model of a molecule&#10;&#10;Description automatically generated">
            <a:extLst>
              <a:ext uri="{FF2B5EF4-FFF2-40B4-BE49-F238E27FC236}">
                <a16:creationId xmlns:a16="http://schemas.microsoft.com/office/drawing/2014/main" id="{ECC3E571-7991-6CE3-B3E2-8C9EB2B970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30" y="1841874"/>
            <a:ext cx="1890000" cy="1419718"/>
          </a:xfrm>
          <a:prstGeom prst="rect">
            <a:avLst/>
          </a:prstGeom>
        </p:spPr>
      </p:pic>
      <p:pic>
        <p:nvPicPr>
          <p:cNvPr id="28" name="Picture 27" descr="A model of a molecule&#10;&#10;Description automatically generated">
            <a:extLst>
              <a:ext uri="{FF2B5EF4-FFF2-40B4-BE49-F238E27FC236}">
                <a16:creationId xmlns:a16="http://schemas.microsoft.com/office/drawing/2014/main" id="{62F0420C-7E9F-DD98-BAEE-C2EE74D0992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87" y="3158018"/>
            <a:ext cx="1890000" cy="141971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>
            <a:extLst>
              <a:ext uri="{FF2B5EF4-FFF2-40B4-BE49-F238E27FC236}">
                <a16:creationId xmlns:a16="http://schemas.microsoft.com/office/drawing/2014/main" id="{2C4DD4F8-04E7-214B-A2EB-C552D58F8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81000"/>
            <a:ext cx="7243763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>
                <a:solidFill>
                  <a:srgbClr val="FF0000"/>
                </a:solidFill>
              </a:rPr>
              <a:t>HADDOCK</a:t>
            </a:r>
            <a:r>
              <a:rPr lang="en-US" altLang="es-ES" sz="1800"/>
              <a:t> (High Ambiguity Driven biomolecular DOCKing) is an approach to the structure determination of protein-protein and protein-DNA complexes</a:t>
            </a:r>
            <a:r>
              <a:rPr lang="es-ES" altLang="es-ES" sz="1800"/>
              <a:t> </a:t>
            </a:r>
            <a:r>
              <a:rPr lang="en-US" altLang="es-ES" sz="1800"/>
              <a:t>that makes use of biochemical and/or biophysical interaction data</a:t>
            </a:r>
            <a:r>
              <a:rPr lang="es-ES" altLang="es-ES" sz="1800"/>
              <a:t>.</a:t>
            </a:r>
          </a:p>
          <a:p>
            <a:pPr eaLnBrk="1" hangingPunct="1">
              <a:spcBef>
                <a:spcPct val="0"/>
              </a:spcBef>
            </a:pPr>
            <a:endParaRPr lang="es-ES" altLang="es-ES" sz="1000"/>
          </a:p>
          <a:p>
            <a:pPr eaLnBrk="1" hangingPunct="1">
              <a:spcBef>
                <a:spcPct val="0"/>
              </a:spcBef>
            </a:pPr>
            <a:r>
              <a:rPr lang="en-US" altLang="es-ES" sz="1000"/>
              <a:t>Cyril Dominguez, Rolf Boelens and Alexandre M.J.J. Bonvin (2003).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000" i="1"/>
              <a:t>HADDOCK: a protein-protein docking approach based on biochemical and/or biophysical information.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000"/>
              <a:t>J. Am. Chem. Soc. 125, 1731-1737.</a:t>
            </a:r>
          </a:p>
          <a:p>
            <a:pPr eaLnBrk="1" hangingPunct="1">
              <a:spcBef>
                <a:spcPct val="0"/>
              </a:spcBef>
            </a:pPr>
            <a:endParaRPr lang="en-US" altLang="es-ES" sz="1000"/>
          </a:p>
        </p:txBody>
      </p:sp>
      <p:pic>
        <p:nvPicPr>
          <p:cNvPr id="5123" name="Picture 2">
            <a:extLst>
              <a:ext uri="{FF2B5EF4-FFF2-40B4-BE49-F238E27FC236}">
                <a16:creationId xmlns:a16="http://schemas.microsoft.com/office/drawing/2014/main" id="{89998A85-4D34-9A4B-AE27-2484AE457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" y="2306638"/>
            <a:ext cx="7696200" cy="4122737"/>
          </a:xfrm>
          <a:prstGeom prst="rect">
            <a:avLst/>
          </a:prstGeom>
          <a:solidFill>
            <a:srgbClr val="FFFFFF">
              <a:alpha val="85097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1">
            <a:extLst>
              <a:ext uri="{FF2B5EF4-FFF2-40B4-BE49-F238E27FC236}">
                <a16:creationId xmlns:a16="http://schemas.microsoft.com/office/drawing/2014/main" id="{F06678B4-B5D1-2F4E-B2C2-B4C5E5EBA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" y="214313"/>
            <a:ext cx="8818563" cy="6450012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grpSp>
        <p:nvGrpSpPr>
          <p:cNvPr id="6147" name="Group 2">
            <a:extLst>
              <a:ext uri="{FF2B5EF4-FFF2-40B4-BE49-F238E27FC236}">
                <a16:creationId xmlns:a16="http://schemas.microsoft.com/office/drawing/2014/main" id="{7C8009F5-514B-1747-9866-CD8FBA38EC06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1981200"/>
            <a:ext cx="8380413" cy="4799013"/>
            <a:chOff x="258" y="1248"/>
            <a:chExt cx="5279" cy="3023"/>
          </a:xfrm>
        </p:grpSpPr>
        <p:grpSp>
          <p:nvGrpSpPr>
            <p:cNvPr id="6166" name="Group 3">
              <a:extLst>
                <a:ext uri="{FF2B5EF4-FFF2-40B4-BE49-F238E27FC236}">
                  <a16:creationId xmlns:a16="http://schemas.microsoft.com/office/drawing/2014/main" id="{54EAD8A2-1140-A348-8FF7-30DE291C0F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62" y="2550"/>
              <a:ext cx="765" cy="715"/>
              <a:chOff x="1762" y="2550"/>
              <a:chExt cx="765" cy="715"/>
            </a:xfrm>
          </p:grpSpPr>
          <p:grpSp>
            <p:nvGrpSpPr>
              <p:cNvPr id="6255" name="Group 4">
                <a:extLst>
                  <a:ext uri="{FF2B5EF4-FFF2-40B4-BE49-F238E27FC236}">
                    <a16:creationId xmlns:a16="http://schemas.microsoft.com/office/drawing/2014/main" id="{532AC749-14D9-6944-8C80-DCBEE8AFEF2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62" y="2550"/>
                <a:ext cx="765" cy="713"/>
                <a:chOff x="1762" y="2550"/>
                <a:chExt cx="765" cy="713"/>
              </a:xfrm>
            </p:grpSpPr>
            <p:sp>
              <p:nvSpPr>
                <p:cNvPr id="6257" name="Rectangle 5">
                  <a:extLst>
                    <a:ext uri="{FF2B5EF4-FFF2-40B4-BE49-F238E27FC236}">
                      <a16:creationId xmlns:a16="http://schemas.microsoft.com/office/drawing/2014/main" id="{BF56C7DA-69D9-A34B-B2F8-A0F3379967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62" y="2550"/>
                  <a:ext cx="766" cy="714"/>
                </a:xfrm>
                <a:prstGeom prst="rect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 altLang="es-ES"/>
                </a:p>
              </p:txBody>
            </p:sp>
            <p:pic>
              <p:nvPicPr>
                <p:cNvPr id="6258" name="Picture 6">
                  <a:extLst>
                    <a:ext uri="{FF2B5EF4-FFF2-40B4-BE49-F238E27FC236}">
                      <a16:creationId xmlns:a16="http://schemas.microsoft.com/office/drawing/2014/main" id="{6627686E-97C4-4A4D-8771-7DE901E0CA9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2" y="2651"/>
                  <a:ext cx="766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59" name="Text Box 7">
                  <a:extLst>
                    <a:ext uri="{FF2B5EF4-FFF2-40B4-BE49-F238E27FC236}">
                      <a16:creationId xmlns:a16="http://schemas.microsoft.com/office/drawing/2014/main" id="{884F70B1-19F6-B34F-9E98-65DA8FF8E67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769" y="2550"/>
                  <a:ext cx="747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es-ES" sz="14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HADDOCK</a:t>
                  </a:r>
                </a:p>
              </p:txBody>
            </p:sp>
            <p:pic>
              <p:nvPicPr>
                <p:cNvPr id="6260" name="Picture 8">
                  <a:extLst>
                    <a:ext uri="{FF2B5EF4-FFF2-40B4-BE49-F238E27FC236}">
                      <a16:creationId xmlns:a16="http://schemas.microsoft.com/office/drawing/2014/main" id="{5D975A91-3E1D-2F41-8089-B84DDBEF6B0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2" y="2924"/>
                  <a:ext cx="693" cy="2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61" name="Line 9">
                  <a:extLst>
                    <a:ext uri="{FF2B5EF4-FFF2-40B4-BE49-F238E27FC236}">
                      <a16:creationId xmlns:a16="http://schemas.microsoft.com/office/drawing/2014/main" id="{4E921F3A-12CA-5646-ADE6-A18BCF92AD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62" y="2924"/>
                  <a:ext cx="766" cy="1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ES"/>
                </a:p>
              </p:txBody>
            </p:sp>
          </p:grpSp>
          <p:sp>
            <p:nvSpPr>
              <p:cNvPr id="6256" name="Text Box 10">
                <a:extLst>
                  <a:ext uri="{FF2B5EF4-FFF2-40B4-BE49-F238E27FC236}">
                    <a16:creationId xmlns:a16="http://schemas.microsoft.com/office/drawing/2014/main" id="{E1DCC25A-1495-F047-8E5F-2C70F2E220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59" y="3053"/>
                <a:ext cx="331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s-ES" altLang="es-ES" sz="1600">
                    <a:latin typeface="Verdana" panose="020B0604030504040204" pitchFamily="34" charset="0"/>
                  </a:rPr>
                  <a:t>csh</a:t>
                </a:r>
              </a:p>
            </p:txBody>
          </p:sp>
        </p:grpSp>
        <p:cxnSp>
          <p:nvCxnSpPr>
            <p:cNvPr id="6167" name="AutoShape 11">
              <a:extLst>
                <a:ext uri="{FF2B5EF4-FFF2-40B4-BE49-F238E27FC236}">
                  <a16:creationId xmlns:a16="http://schemas.microsoft.com/office/drawing/2014/main" id="{977F9192-26F6-FE47-99E8-AB08D57DD37B}"/>
                </a:ext>
              </a:extLst>
            </p:cNvPr>
            <p:cNvCxnSpPr>
              <a:cxnSpLocks noChangeShapeType="1"/>
              <a:stCxn id="6242" idx="3"/>
              <a:endCxn id="6257" idx="1"/>
            </p:cNvCxnSpPr>
            <p:nvPr/>
          </p:nvCxnSpPr>
          <p:spPr bwMode="auto">
            <a:xfrm>
              <a:off x="1620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68" name="AutoShape 12">
              <a:extLst>
                <a:ext uri="{FF2B5EF4-FFF2-40B4-BE49-F238E27FC236}">
                  <a16:creationId xmlns:a16="http://schemas.microsoft.com/office/drawing/2014/main" id="{A6C0B10D-E82A-FE43-B714-F3061FB55855}"/>
                </a:ext>
              </a:extLst>
            </p:cNvPr>
            <p:cNvCxnSpPr>
              <a:cxnSpLocks noChangeShapeType="1"/>
              <a:stCxn id="6243" idx="3"/>
              <a:endCxn id="6257" idx="1"/>
            </p:cNvCxnSpPr>
            <p:nvPr/>
          </p:nvCxnSpPr>
          <p:spPr bwMode="auto">
            <a:xfrm>
              <a:off x="1620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69" name="AutoShape 13">
              <a:extLst>
                <a:ext uri="{FF2B5EF4-FFF2-40B4-BE49-F238E27FC236}">
                  <a16:creationId xmlns:a16="http://schemas.microsoft.com/office/drawing/2014/main" id="{FB982E88-F0D2-3642-82D8-F191FB495E40}"/>
                </a:ext>
              </a:extLst>
            </p:cNvPr>
            <p:cNvCxnSpPr>
              <a:cxnSpLocks noChangeShapeType="1"/>
              <a:stCxn id="6244" idx="3"/>
              <a:endCxn id="6257" idx="1"/>
            </p:cNvCxnSpPr>
            <p:nvPr/>
          </p:nvCxnSpPr>
          <p:spPr bwMode="auto">
            <a:xfrm>
              <a:off x="1620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0" name="AutoShape 14">
              <a:extLst>
                <a:ext uri="{FF2B5EF4-FFF2-40B4-BE49-F238E27FC236}">
                  <a16:creationId xmlns:a16="http://schemas.microsoft.com/office/drawing/2014/main" id="{F95FB589-6273-9846-8B61-8F83613144BC}"/>
                </a:ext>
              </a:extLst>
            </p:cNvPr>
            <p:cNvCxnSpPr>
              <a:cxnSpLocks noChangeShapeType="1"/>
              <a:stCxn id="6245" idx="3"/>
              <a:endCxn id="6257" idx="1"/>
            </p:cNvCxnSpPr>
            <p:nvPr/>
          </p:nvCxnSpPr>
          <p:spPr bwMode="auto">
            <a:xfrm flipV="1">
              <a:off x="1620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1" name="AutoShape 15">
              <a:extLst>
                <a:ext uri="{FF2B5EF4-FFF2-40B4-BE49-F238E27FC236}">
                  <a16:creationId xmlns:a16="http://schemas.microsoft.com/office/drawing/2014/main" id="{5ABDEAB8-C020-3246-BEBB-EA2763EA42BE}"/>
                </a:ext>
              </a:extLst>
            </p:cNvPr>
            <p:cNvCxnSpPr>
              <a:cxnSpLocks noChangeShapeType="1"/>
              <a:stCxn id="6246" idx="3"/>
              <a:endCxn id="6257" idx="1"/>
            </p:cNvCxnSpPr>
            <p:nvPr/>
          </p:nvCxnSpPr>
          <p:spPr bwMode="auto">
            <a:xfrm flipV="1">
              <a:off x="1620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72" name="AutoShape 16">
              <a:extLst>
                <a:ext uri="{FF2B5EF4-FFF2-40B4-BE49-F238E27FC236}">
                  <a16:creationId xmlns:a16="http://schemas.microsoft.com/office/drawing/2014/main" id="{95F4CB21-2AC1-5845-9E88-43A0834CC617}"/>
                </a:ext>
              </a:extLst>
            </p:cNvPr>
            <p:cNvCxnSpPr>
              <a:cxnSpLocks noChangeShapeType="1"/>
              <a:stCxn id="6247" idx="3"/>
              <a:endCxn id="6257" idx="1"/>
            </p:cNvCxnSpPr>
            <p:nvPr/>
          </p:nvCxnSpPr>
          <p:spPr bwMode="auto">
            <a:xfrm flipV="1">
              <a:off x="1620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173" name="Group 17">
              <a:extLst>
                <a:ext uri="{FF2B5EF4-FFF2-40B4-BE49-F238E27FC236}">
                  <a16:creationId xmlns:a16="http://schemas.microsoft.com/office/drawing/2014/main" id="{B65E21EC-9D06-964E-9200-3CF44E973C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08" y="1248"/>
              <a:ext cx="1133" cy="3023"/>
              <a:chOff x="808" y="1248"/>
              <a:chExt cx="1133" cy="3023"/>
            </a:xfrm>
          </p:grpSpPr>
          <p:pic>
            <p:nvPicPr>
              <p:cNvPr id="6242" name="Picture 18">
                <a:extLst>
                  <a:ext uri="{FF2B5EF4-FFF2-40B4-BE49-F238E27FC236}">
                    <a16:creationId xmlns:a16="http://schemas.microsoft.com/office/drawing/2014/main" id="{717F2551-201A-5C4D-A179-6E5607D1FA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1584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3" name="Picture 19">
                <a:extLst>
                  <a:ext uri="{FF2B5EF4-FFF2-40B4-BE49-F238E27FC236}">
                    <a16:creationId xmlns:a16="http://schemas.microsoft.com/office/drawing/2014/main" id="{46485D54-D089-1643-993D-56B263FFBC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2059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4" name="Picture 20">
                <a:extLst>
                  <a:ext uri="{FF2B5EF4-FFF2-40B4-BE49-F238E27FC236}">
                    <a16:creationId xmlns:a16="http://schemas.microsoft.com/office/drawing/2014/main" id="{E0C99870-CE1A-8640-85EE-02A08BDB5E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2550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5" name="Picture 21">
                <a:extLst>
                  <a:ext uri="{FF2B5EF4-FFF2-40B4-BE49-F238E27FC236}">
                    <a16:creationId xmlns:a16="http://schemas.microsoft.com/office/drawing/2014/main" id="{2527D98B-8722-BC4B-A08D-E645617ABE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025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6" name="Picture 22">
                <a:extLst>
                  <a:ext uri="{FF2B5EF4-FFF2-40B4-BE49-F238E27FC236}">
                    <a16:creationId xmlns:a16="http://schemas.microsoft.com/office/drawing/2014/main" id="{9CF48F46-81C1-2048-9EA3-0D1F4C971D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516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6247" name="Picture 23">
                <a:extLst>
                  <a:ext uri="{FF2B5EF4-FFF2-40B4-BE49-F238E27FC236}">
                    <a16:creationId xmlns:a16="http://schemas.microsoft.com/office/drawing/2014/main" id="{06C21C50-CD81-9946-A302-26FCD9F3C0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9" y="3991"/>
                <a:ext cx="451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248" name="AutoShape 24">
                <a:extLst>
                  <a:ext uri="{FF2B5EF4-FFF2-40B4-BE49-F238E27FC236}">
                    <a16:creationId xmlns:a16="http://schemas.microsoft.com/office/drawing/2014/main" id="{C453E411-1D44-D344-A734-857A0714C767}"/>
                  </a:ext>
                </a:extLst>
              </p:cNvPr>
              <p:cNvCxnSpPr>
                <a:cxnSpLocks noChangeShapeType="1"/>
                <a:stCxn id="6230" idx="3"/>
                <a:endCxn id="6242" idx="1"/>
              </p:cNvCxnSpPr>
              <p:nvPr/>
            </p:nvCxnSpPr>
            <p:spPr bwMode="auto">
              <a:xfrm flipV="1">
                <a:off x="1029" y="1724"/>
                <a:ext cx="139" cy="1182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49" name="AutoShape 25">
                <a:extLst>
                  <a:ext uri="{FF2B5EF4-FFF2-40B4-BE49-F238E27FC236}">
                    <a16:creationId xmlns:a16="http://schemas.microsoft.com/office/drawing/2014/main" id="{96EC471B-CC91-054A-82AB-E64519A43BD3}"/>
                  </a:ext>
                </a:extLst>
              </p:cNvPr>
              <p:cNvCxnSpPr>
                <a:cxnSpLocks noChangeShapeType="1"/>
                <a:stCxn id="6230" idx="3"/>
                <a:endCxn id="6245" idx="1"/>
              </p:cNvCxnSpPr>
              <p:nvPr/>
            </p:nvCxnSpPr>
            <p:spPr bwMode="auto">
              <a:xfrm>
                <a:off x="1029" y="2907"/>
                <a:ext cx="139" cy="259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0" name="AutoShape 26">
                <a:extLst>
                  <a:ext uri="{FF2B5EF4-FFF2-40B4-BE49-F238E27FC236}">
                    <a16:creationId xmlns:a16="http://schemas.microsoft.com/office/drawing/2014/main" id="{31F7C971-2F1A-F84F-8AD6-BD374B2A604E}"/>
                  </a:ext>
                </a:extLst>
              </p:cNvPr>
              <p:cNvCxnSpPr>
                <a:cxnSpLocks noChangeShapeType="1"/>
                <a:stCxn id="6230" idx="3"/>
                <a:endCxn id="6246" idx="1"/>
              </p:cNvCxnSpPr>
              <p:nvPr/>
            </p:nvCxnSpPr>
            <p:spPr bwMode="auto">
              <a:xfrm>
                <a:off x="1029" y="2907"/>
                <a:ext cx="139" cy="750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1" name="AutoShape 27">
                <a:extLst>
                  <a:ext uri="{FF2B5EF4-FFF2-40B4-BE49-F238E27FC236}">
                    <a16:creationId xmlns:a16="http://schemas.microsoft.com/office/drawing/2014/main" id="{D26F9926-F140-1046-9264-FE2800609E9A}"/>
                  </a:ext>
                </a:extLst>
              </p:cNvPr>
              <p:cNvCxnSpPr>
                <a:cxnSpLocks noChangeShapeType="1"/>
                <a:stCxn id="6230" idx="3"/>
                <a:endCxn id="6247" idx="1"/>
              </p:cNvCxnSpPr>
              <p:nvPr/>
            </p:nvCxnSpPr>
            <p:spPr bwMode="auto">
              <a:xfrm>
                <a:off x="1029" y="2907"/>
                <a:ext cx="139" cy="1225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sp>
            <p:nvSpPr>
              <p:cNvPr id="6252" name="Text Box 28">
                <a:extLst>
                  <a:ext uri="{FF2B5EF4-FFF2-40B4-BE49-F238E27FC236}">
                    <a16:creationId xmlns:a16="http://schemas.microsoft.com/office/drawing/2014/main" id="{A6E75D5E-DF40-6F4A-895D-9011FC27DB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8" y="1248"/>
                <a:ext cx="113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n-US" altLang="es-ES" sz="1200" b="1">
                    <a:latin typeface="Verdana" panose="020B0604030504040204" pitchFamily="34" charset="0"/>
                  </a:rPr>
                  <a:t>Randomization &amp; rigid body docking</a:t>
                </a:r>
              </a:p>
            </p:txBody>
          </p:sp>
          <p:cxnSp>
            <p:nvCxnSpPr>
              <p:cNvPr id="6253" name="AutoShape 29">
                <a:extLst>
                  <a:ext uri="{FF2B5EF4-FFF2-40B4-BE49-F238E27FC236}">
                    <a16:creationId xmlns:a16="http://schemas.microsoft.com/office/drawing/2014/main" id="{6F332034-7A5E-514D-8740-CD4DCCCDD277}"/>
                  </a:ext>
                </a:extLst>
              </p:cNvPr>
              <p:cNvCxnSpPr>
                <a:cxnSpLocks noChangeShapeType="1"/>
                <a:stCxn id="6230" idx="3"/>
                <a:endCxn id="6243" idx="1"/>
              </p:cNvCxnSpPr>
              <p:nvPr/>
            </p:nvCxnSpPr>
            <p:spPr bwMode="auto">
              <a:xfrm flipV="1">
                <a:off x="1029" y="2200"/>
                <a:ext cx="139" cy="707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54" name="AutoShape 30">
                <a:extLst>
                  <a:ext uri="{FF2B5EF4-FFF2-40B4-BE49-F238E27FC236}">
                    <a16:creationId xmlns:a16="http://schemas.microsoft.com/office/drawing/2014/main" id="{31BA865C-2F75-634C-8196-BCFC7194F9E8}"/>
                  </a:ext>
                </a:extLst>
              </p:cNvPr>
              <p:cNvCxnSpPr>
                <a:cxnSpLocks noChangeShapeType="1"/>
                <a:stCxn id="6230" idx="3"/>
                <a:endCxn id="6244" idx="1"/>
              </p:cNvCxnSpPr>
              <p:nvPr/>
            </p:nvCxnSpPr>
            <p:spPr bwMode="auto">
              <a:xfrm flipV="1">
                <a:off x="1029" y="2690"/>
                <a:ext cx="139" cy="216"/>
              </a:xfrm>
              <a:prstGeom prst="bentConnector3">
                <a:avLst>
                  <a:gd name="adj1" fmla="val 50000"/>
                </a:avLst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pic>
          <p:nvPicPr>
            <p:cNvPr id="6174" name="Picture 31">
              <a:extLst>
                <a:ext uri="{FF2B5EF4-FFF2-40B4-BE49-F238E27FC236}">
                  <a16:creationId xmlns:a16="http://schemas.microsoft.com/office/drawing/2014/main" id="{EEA49791-35E0-C046-95A7-257D03F63E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1584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5" name="Picture 32">
              <a:extLst>
                <a:ext uri="{FF2B5EF4-FFF2-40B4-BE49-F238E27FC236}">
                  <a16:creationId xmlns:a16="http://schemas.microsoft.com/office/drawing/2014/main" id="{BF115E64-DBF3-F143-B8C9-B3D50873DA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2059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6" name="Picture 33">
              <a:extLst>
                <a:ext uri="{FF2B5EF4-FFF2-40B4-BE49-F238E27FC236}">
                  <a16:creationId xmlns:a16="http://schemas.microsoft.com/office/drawing/2014/main" id="{4C2FC901-36D5-464B-A1FC-4DB3A8F157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2550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7" name="Picture 34">
              <a:extLst>
                <a:ext uri="{FF2B5EF4-FFF2-40B4-BE49-F238E27FC236}">
                  <a16:creationId xmlns:a16="http://schemas.microsoft.com/office/drawing/2014/main" id="{D8C558B8-0BAC-DA46-BB25-168D6E9713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025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8" name="Picture 35">
              <a:extLst>
                <a:ext uri="{FF2B5EF4-FFF2-40B4-BE49-F238E27FC236}">
                  <a16:creationId xmlns:a16="http://schemas.microsoft.com/office/drawing/2014/main" id="{58FBFCEF-F121-9748-BD4F-B666EB499A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516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79" name="Picture 36">
              <a:extLst>
                <a:ext uri="{FF2B5EF4-FFF2-40B4-BE49-F238E27FC236}">
                  <a16:creationId xmlns:a16="http://schemas.microsoft.com/office/drawing/2014/main" id="{FCB47E96-8CD2-EB45-B799-76676F69BD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" y="3991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cxnSp>
          <p:nvCxnSpPr>
            <p:cNvPr id="6180" name="AutoShape 37">
              <a:extLst>
                <a:ext uri="{FF2B5EF4-FFF2-40B4-BE49-F238E27FC236}">
                  <a16:creationId xmlns:a16="http://schemas.microsoft.com/office/drawing/2014/main" id="{08E02942-605B-C34B-9589-D103AE140A3D}"/>
                </a:ext>
              </a:extLst>
            </p:cNvPr>
            <p:cNvCxnSpPr>
              <a:cxnSpLocks noChangeShapeType="1"/>
              <a:endCxn id="6174" idx="1"/>
            </p:cNvCxnSpPr>
            <p:nvPr/>
          </p:nvCxnSpPr>
          <p:spPr bwMode="auto">
            <a:xfrm flipV="1">
              <a:off x="2534" y="1724"/>
              <a:ext cx="139" cy="1182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1" name="AutoShape 38">
              <a:extLst>
                <a:ext uri="{FF2B5EF4-FFF2-40B4-BE49-F238E27FC236}">
                  <a16:creationId xmlns:a16="http://schemas.microsoft.com/office/drawing/2014/main" id="{D2E5F935-F8F1-3E49-BCDB-A56C62F7A055}"/>
                </a:ext>
              </a:extLst>
            </p:cNvPr>
            <p:cNvCxnSpPr>
              <a:cxnSpLocks noChangeShapeType="1"/>
              <a:endCxn id="6177" idx="1"/>
            </p:cNvCxnSpPr>
            <p:nvPr/>
          </p:nvCxnSpPr>
          <p:spPr bwMode="auto">
            <a:xfrm>
              <a:off x="2534" y="2907"/>
              <a:ext cx="139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2" name="AutoShape 39">
              <a:extLst>
                <a:ext uri="{FF2B5EF4-FFF2-40B4-BE49-F238E27FC236}">
                  <a16:creationId xmlns:a16="http://schemas.microsoft.com/office/drawing/2014/main" id="{4BC2759E-5AA5-4E44-96CA-6F0CAE7164C6}"/>
                </a:ext>
              </a:extLst>
            </p:cNvPr>
            <p:cNvCxnSpPr>
              <a:cxnSpLocks noChangeShapeType="1"/>
              <a:endCxn id="6178" idx="1"/>
            </p:cNvCxnSpPr>
            <p:nvPr/>
          </p:nvCxnSpPr>
          <p:spPr bwMode="auto">
            <a:xfrm>
              <a:off x="2534" y="2907"/>
              <a:ext cx="139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3" name="AutoShape 40">
              <a:extLst>
                <a:ext uri="{FF2B5EF4-FFF2-40B4-BE49-F238E27FC236}">
                  <a16:creationId xmlns:a16="http://schemas.microsoft.com/office/drawing/2014/main" id="{4D075854-EE7A-A144-9A60-FE3639E113DB}"/>
                </a:ext>
              </a:extLst>
            </p:cNvPr>
            <p:cNvCxnSpPr>
              <a:cxnSpLocks noChangeShapeType="1"/>
              <a:endCxn id="6179" idx="1"/>
            </p:cNvCxnSpPr>
            <p:nvPr/>
          </p:nvCxnSpPr>
          <p:spPr bwMode="auto">
            <a:xfrm>
              <a:off x="2534" y="2907"/>
              <a:ext cx="139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184" name="Group 41">
              <a:extLst>
                <a:ext uri="{FF2B5EF4-FFF2-40B4-BE49-F238E27FC236}">
                  <a16:creationId xmlns:a16="http://schemas.microsoft.com/office/drawing/2014/main" id="{209DECA1-F7A2-8D42-B1A2-3ABE6D9860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550"/>
              <a:ext cx="765" cy="715"/>
              <a:chOff x="3267" y="2550"/>
              <a:chExt cx="765" cy="715"/>
            </a:xfrm>
          </p:grpSpPr>
          <p:grpSp>
            <p:nvGrpSpPr>
              <p:cNvPr id="6235" name="Group 42">
                <a:extLst>
                  <a:ext uri="{FF2B5EF4-FFF2-40B4-BE49-F238E27FC236}">
                    <a16:creationId xmlns:a16="http://schemas.microsoft.com/office/drawing/2014/main" id="{1FE21176-5F59-7547-A00A-7254F3D0A0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67" y="2550"/>
                <a:ext cx="765" cy="713"/>
                <a:chOff x="3267" y="2550"/>
                <a:chExt cx="765" cy="713"/>
              </a:xfrm>
            </p:grpSpPr>
            <p:sp>
              <p:nvSpPr>
                <p:cNvPr id="6237" name="Rectangle 43">
                  <a:extLst>
                    <a:ext uri="{FF2B5EF4-FFF2-40B4-BE49-F238E27FC236}">
                      <a16:creationId xmlns:a16="http://schemas.microsoft.com/office/drawing/2014/main" id="{F12A59DB-0297-5449-BBC8-9CC1A6C741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7" y="2550"/>
                  <a:ext cx="766" cy="714"/>
                </a:xfrm>
                <a:prstGeom prst="rect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s-ES" altLang="es-ES"/>
                </a:p>
              </p:txBody>
            </p:sp>
            <p:pic>
              <p:nvPicPr>
                <p:cNvPr id="6238" name="Picture 44">
                  <a:extLst>
                    <a:ext uri="{FF2B5EF4-FFF2-40B4-BE49-F238E27FC236}">
                      <a16:creationId xmlns:a16="http://schemas.microsoft.com/office/drawing/2014/main" id="{4DD04260-816D-8E45-A8FC-7A2AC90060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7" y="2651"/>
                  <a:ext cx="766" cy="2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39" name="Text Box 45">
                  <a:extLst>
                    <a:ext uri="{FF2B5EF4-FFF2-40B4-BE49-F238E27FC236}">
                      <a16:creationId xmlns:a16="http://schemas.microsoft.com/office/drawing/2014/main" id="{5FBA9450-33FF-184E-B4C9-143BEF9EE2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73" y="2550"/>
                  <a:ext cx="747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n-US" altLang="es-ES" sz="1400" b="1">
                      <a:solidFill>
                        <a:srgbClr val="FF0000"/>
                      </a:solidFill>
                      <a:latin typeface="Verdana" panose="020B0604030504040204" pitchFamily="34" charset="0"/>
                    </a:rPr>
                    <a:t>HADDOCK</a:t>
                  </a:r>
                </a:p>
              </p:txBody>
            </p:sp>
            <p:pic>
              <p:nvPicPr>
                <p:cNvPr id="6240" name="Picture 46">
                  <a:extLst>
                    <a:ext uri="{FF2B5EF4-FFF2-40B4-BE49-F238E27FC236}">
                      <a16:creationId xmlns:a16="http://schemas.microsoft.com/office/drawing/2014/main" id="{0FF6DCF6-40AC-C24F-8A3F-D4B6549785D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67" y="2924"/>
                  <a:ext cx="693" cy="21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blipFill dpi="0" rotWithShape="0">
                        <a:blip/>
                        <a:srcRect/>
                        <a:stretch>
                          <a:fillRect/>
                        </a:stretch>
                      </a:blip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241" name="Line 47">
                  <a:extLst>
                    <a:ext uri="{FF2B5EF4-FFF2-40B4-BE49-F238E27FC236}">
                      <a16:creationId xmlns:a16="http://schemas.microsoft.com/office/drawing/2014/main" id="{8B7F289C-0377-6848-B91D-723196F0AE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67" y="2924"/>
                  <a:ext cx="766" cy="1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ES"/>
                </a:p>
              </p:txBody>
            </p:sp>
          </p:grpSp>
          <p:sp>
            <p:nvSpPr>
              <p:cNvPr id="6236" name="Text Box 48">
                <a:extLst>
                  <a:ext uri="{FF2B5EF4-FFF2-40B4-BE49-F238E27FC236}">
                    <a16:creationId xmlns:a16="http://schemas.microsoft.com/office/drawing/2014/main" id="{62AC906C-ABE5-4A40-B957-71DE6413A2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63" y="3053"/>
                <a:ext cx="331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eaLnBrk="0" hangingPunct="0">
                  <a:spcBef>
                    <a:spcPts val="8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1pPr>
                <a:lvl2pPr eaLnBrk="0" hangingPunct="0">
                  <a:spcBef>
                    <a:spcPts val="7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2pPr>
                <a:lvl3pPr eaLnBrk="0" hangingPunct="0">
                  <a:spcBef>
                    <a:spcPts val="6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3pPr>
                <a:lvl4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4pPr>
                <a:lvl5pPr eaLnBrk="0" hangingPunct="0">
                  <a:spcBef>
                    <a:spcPts val="500"/>
                  </a:spcBef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es-ES" altLang="es-ES" sz="1600">
                    <a:latin typeface="Verdana" panose="020B0604030504040204" pitchFamily="34" charset="0"/>
                  </a:rPr>
                  <a:t>csh</a:t>
                </a:r>
              </a:p>
            </p:txBody>
          </p:sp>
        </p:grpSp>
        <p:cxnSp>
          <p:nvCxnSpPr>
            <p:cNvPr id="6185" name="AutoShape 49">
              <a:extLst>
                <a:ext uri="{FF2B5EF4-FFF2-40B4-BE49-F238E27FC236}">
                  <a16:creationId xmlns:a16="http://schemas.microsoft.com/office/drawing/2014/main" id="{F5ED87C7-18E6-6540-8771-3D9CECB13095}"/>
                </a:ext>
              </a:extLst>
            </p:cNvPr>
            <p:cNvCxnSpPr>
              <a:cxnSpLocks noChangeShapeType="1"/>
              <a:stCxn id="6174" idx="3"/>
              <a:endCxn id="6237" idx="1"/>
            </p:cNvCxnSpPr>
            <p:nvPr/>
          </p:nvCxnSpPr>
          <p:spPr bwMode="auto">
            <a:xfrm>
              <a:off x="3124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6" name="AutoShape 50">
              <a:extLst>
                <a:ext uri="{FF2B5EF4-FFF2-40B4-BE49-F238E27FC236}">
                  <a16:creationId xmlns:a16="http://schemas.microsoft.com/office/drawing/2014/main" id="{0FC4C287-FD4B-2E40-BE1D-5E60039C9E67}"/>
                </a:ext>
              </a:extLst>
            </p:cNvPr>
            <p:cNvCxnSpPr>
              <a:cxnSpLocks noChangeShapeType="1"/>
              <a:stCxn id="6175" idx="3"/>
              <a:endCxn id="6237" idx="1"/>
            </p:cNvCxnSpPr>
            <p:nvPr/>
          </p:nvCxnSpPr>
          <p:spPr bwMode="auto">
            <a:xfrm>
              <a:off x="3124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7" name="AutoShape 51">
              <a:extLst>
                <a:ext uri="{FF2B5EF4-FFF2-40B4-BE49-F238E27FC236}">
                  <a16:creationId xmlns:a16="http://schemas.microsoft.com/office/drawing/2014/main" id="{FE66BF83-B6F1-014C-AF6E-80906A42BF75}"/>
                </a:ext>
              </a:extLst>
            </p:cNvPr>
            <p:cNvCxnSpPr>
              <a:cxnSpLocks noChangeShapeType="1"/>
              <a:stCxn id="6176" idx="3"/>
              <a:endCxn id="6237" idx="1"/>
            </p:cNvCxnSpPr>
            <p:nvPr/>
          </p:nvCxnSpPr>
          <p:spPr bwMode="auto">
            <a:xfrm>
              <a:off x="3124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8" name="AutoShape 52">
              <a:extLst>
                <a:ext uri="{FF2B5EF4-FFF2-40B4-BE49-F238E27FC236}">
                  <a16:creationId xmlns:a16="http://schemas.microsoft.com/office/drawing/2014/main" id="{D05EF9BD-D901-0B46-98A6-F8650C38117B}"/>
                </a:ext>
              </a:extLst>
            </p:cNvPr>
            <p:cNvCxnSpPr>
              <a:cxnSpLocks noChangeShapeType="1"/>
              <a:stCxn id="6177" idx="3"/>
              <a:endCxn id="6237" idx="1"/>
            </p:cNvCxnSpPr>
            <p:nvPr/>
          </p:nvCxnSpPr>
          <p:spPr bwMode="auto">
            <a:xfrm flipV="1">
              <a:off x="3124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89" name="AutoShape 53">
              <a:extLst>
                <a:ext uri="{FF2B5EF4-FFF2-40B4-BE49-F238E27FC236}">
                  <a16:creationId xmlns:a16="http://schemas.microsoft.com/office/drawing/2014/main" id="{A9794308-E32C-2A4F-8B26-3A9C2CEC6A9B}"/>
                </a:ext>
              </a:extLst>
            </p:cNvPr>
            <p:cNvCxnSpPr>
              <a:cxnSpLocks noChangeShapeType="1"/>
              <a:stCxn id="6178" idx="3"/>
              <a:endCxn id="6237" idx="1"/>
            </p:cNvCxnSpPr>
            <p:nvPr/>
          </p:nvCxnSpPr>
          <p:spPr bwMode="auto">
            <a:xfrm flipV="1">
              <a:off x="3124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90" name="AutoShape 54">
              <a:extLst>
                <a:ext uri="{FF2B5EF4-FFF2-40B4-BE49-F238E27FC236}">
                  <a16:creationId xmlns:a16="http://schemas.microsoft.com/office/drawing/2014/main" id="{346199D4-1108-294F-8A80-EB07DD8CE388}"/>
                </a:ext>
              </a:extLst>
            </p:cNvPr>
            <p:cNvCxnSpPr>
              <a:cxnSpLocks noChangeShapeType="1"/>
              <a:stCxn id="6179" idx="3"/>
              <a:endCxn id="6237" idx="1"/>
            </p:cNvCxnSpPr>
            <p:nvPr/>
          </p:nvCxnSpPr>
          <p:spPr bwMode="auto">
            <a:xfrm flipV="1">
              <a:off x="3124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191" name="Text Box 55">
              <a:extLst>
                <a:ext uri="{FF2B5EF4-FFF2-40B4-BE49-F238E27FC236}">
                  <a16:creationId xmlns:a16="http://schemas.microsoft.com/office/drawing/2014/main" id="{286CE927-F42A-EF45-ADD4-24FA96F061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3" y="1248"/>
              <a:ext cx="123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s-ES" altLang="es-ES" sz="1200" b="1">
                  <a:latin typeface="Verdana" panose="020B0604030504040204" pitchFamily="34" charset="0"/>
                </a:rPr>
                <a:t>Semi &amp; fully flexible</a:t>
              </a:r>
              <a:r>
                <a:rPr lang="en-US" altLang="es-ES" sz="1200" b="1">
                  <a:latin typeface="Verdana" panose="020B0604030504040204" pitchFamily="34" charset="0"/>
                </a:rPr>
                <a:t> simulated annealing</a:t>
              </a:r>
            </a:p>
          </p:txBody>
        </p:sp>
        <p:cxnSp>
          <p:nvCxnSpPr>
            <p:cNvPr id="6192" name="AutoShape 56">
              <a:extLst>
                <a:ext uri="{FF2B5EF4-FFF2-40B4-BE49-F238E27FC236}">
                  <a16:creationId xmlns:a16="http://schemas.microsoft.com/office/drawing/2014/main" id="{56E997A2-C27F-6845-A4AD-C1B9A8246EFF}"/>
                </a:ext>
              </a:extLst>
            </p:cNvPr>
            <p:cNvCxnSpPr>
              <a:cxnSpLocks noChangeShapeType="1"/>
              <a:endCxn id="6175" idx="1"/>
            </p:cNvCxnSpPr>
            <p:nvPr/>
          </p:nvCxnSpPr>
          <p:spPr bwMode="auto">
            <a:xfrm flipV="1">
              <a:off x="2534" y="2200"/>
              <a:ext cx="139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93" name="AutoShape 57">
              <a:extLst>
                <a:ext uri="{FF2B5EF4-FFF2-40B4-BE49-F238E27FC236}">
                  <a16:creationId xmlns:a16="http://schemas.microsoft.com/office/drawing/2014/main" id="{F5A1CB7A-F062-1940-AF4F-43A2C9438C4D}"/>
                </a:ext>
              </a:extLst>
            </p:cNvPr>
            <p:cNvCxnSpPr>
              <a:cxnSpLocks noChangeShapeType="1"/>
              <a:endCxn id="6176" idx="1"/>
            </p:cNvCxnSpPr>
            <p:nvPr/>
          </p:nvCxnSpPr>
          <p:spPr bwMode="auto">
            <a:xfrm flipV="1">
              <a:off x="2534" y="2690"/>
              <a:ext cx="139" cy="216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pic>
          <p:nvPicPr>
            <p:cNvPr id="6194" name="Picture 58">
              <a:extLst>
                <a:ext uri="{FF2B5EF4-FFF2-40B4-BE49-F238E27FC236}">
                  <a16:creationId xmlns:a16="http://schemas.microsoft.com/office/drawing/2014/main" id="{4226D64E-4F47-3841-B410-BA1EF7B6DC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1584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5" name="Picture 59">
              <a:extLst>
                <a:ext uri="{FF2B5EF4-FFF2-40B4-BE49-F238E27FC236}">
                  <a16:creationId xmlns:a16="http://schemas.microsoft.com/office/drawing/2014/main" id="{C19C527B-960D-3546-A484-E825973261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2059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6" name="Picture 60">
              <a:extLst>
                <a:ext uri="{FF2B5EF4-FFF2-40B4-BE49-F238E27FC236}">
                  <a16:creationId xmlns:a16="http://schemas.microsoft.com/office/drawing/2014/main" id="{B9E68E24-9DBA-9F42-836B-C58D1FFB11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2550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7" name="Picture 61">
              <a:extLst>
                <a:ext uri="{FF2B5EF4-FFF2-40B4-BE49-F238E27FC236}">
                  <a16:creationId xmlns:a16="http://schemas.microsoft.com/office/drawing/2014/main" id="{295671AC-7E05-6D45-A499-C0273CA627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025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8" name="Picture 62">
              <a:extLst>
                <a:ext uri="{FF2B5EF4-FFF2-40B4-BE49-F238E27FC236}">
                  <a16:creationId xmlns:a16="http://schemas.microsoft.com/office/drawing/2014/main" id="{F1F5026D-9A0A-834C-A651-CD9F16357E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516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199" name="Picture 63">
              <a:extLst>
                <a:ext uri="{FF2B5EF4-FFF2-40B4-BE49-F238E27FC236}">
                  <a16:creationId xmlns:a16="http://schemas.microsoft.com/office/drawing/2014/main" id="{4846C413-FD2A-2F46-BDC3-F1297F06E0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8" y="3991"/>
              <a:ext cx="451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cxnSp>
          <p:nvCxnSpPr>
            <p:cNvPr id="6200" name="AutoShape 64">
              <a:extLst>
                <a:ext uri="{FF2B5EF4-FFF2-40B4-BE49-F238E27FC236}">
                  <a16:creationId xmlns:a16="http://schemas.microsoft.com/office/drawing/2014/main" id="{EA9BF1A2-4C0A-E547-B828-E802D6E326AA}"/>
                </a:ext>
              </a:extLst>
            </p:cNvPr>
            <p:cNvCxnSpPr>
              <a:cxnSpLocks noChangeShapeType="1"/>
              <a:endCxn id="6194" idx="1"/>
            </p:cNvCxnSpPr>
            <p:nvPr/>
          </p:nvCxnSpPr>
          <p:spPr bwMode="auto">
            <a:xfrm flipV="1">
              <a:off x="4039" y="1724"/>
              <a:ext cx="139" cy="1182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1" name="AutoShape 65">
              <a:extLst>
                <a:ext uri="{FF2B5EF4-FFF2-40B4-BE49-F238E27FC236}">
                  <a16:creationId xmlns:a16="http://schemas.microsoft.com/office/drawing/2014/main" id="{3F5190C3-4068-9747-B407-E06C812CED0C}"/>
                </a:ext>
              </a:extLst>
            </p:cNvPr>
            <p:cNvCxnSpPr>
              <a:cxnSpLocks noChangeShapeType="1"/>
              <a:endCxn id="6197" idx="1"/>
            </p:cNvCxnSpPr>
            <p:nvPr/>
          </p:nvCxnSpPr>
          <p:spPr bwMode="auto">
            <a:xfrm>
              <a:off x="4039" y="2907"/>
              <a:ext cx="139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2" name="AutoShape 66">
              <a:extLst>
                <a:ext uri="{FF2B5EF4-FFF2-40B4-BE49-F238E27FC236}">
                  <a16:creationId xmlns:a16="http://schemas.microsoft.com/office/drawing/2014/main" id="{8829B418-45A3-704A-BBC6-832D3F45141C}"/>
                </a:ext>
              </a:extLst>
            </p:cNvPr>
            <p:cNvCxnSpPr>
              <a:cxnSpLocks noChangeShapeType="1"/>
              <a:endCxn id="6198" idx="1"/>
            </p:cNvCxnSpPr>
            <p:nvPr/>
          </p:nvCxnSpPr>
          <p:spPr bwMode="auto">
            <a:xfrm>
              <a:off x="4039" y="2907"/>
              <a:ext cx="139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3" name="AutoShape 67">
              <a:extLst>
                <a:ext uri="{FF2B5EF4-FFF2-40B4-BE49-F238E27FC236}">
                  <a16:creationId xmlns:a16="http://schemas.microsoft.com/office/drawing/2014/main" id="{77C2BBF0-EE80-A747-A536-5C89CC7EB3E7}"/>
                </a:ext>
              </a:extLst>
            </p:cNvPr>
            <p:cNvCxnSpPr>
              <a:cxnSpLocks noChangeShapeType="1"/>
              <a:endCxn id="6199" idx="1"/>
            </p:cNvCxnSpPr>
            <p:nvPr/>
          </p:nvCxnSpPr>
          <p:spPr bwMode="auto">
            <a:xfrm>
              <a:off x="4039" y="2907"/>
              <a:ext cx="139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4" name="AutoShape 68">
              <a:extLst>
                <a:ext uri="{FF2B5EF4-FFF2-40B4-BE49-F238E27FC236}">
                  <a16:creationId xmlns:a16="http://schemas.microsoft.com/office/drawing/2014/main" id="{E783AC0E-F3B2-CC4D-9BBD-644F251E8772}"/>
                </a:ext>
              </a:extLst>
            </p:cNvPr>
            <p:cNvCxnSpPr>
              <a:cxnSpLocks noChangeShapeType="1"/>
              <a:stCxn id="6194" idx="3"/>
              <a:endCxn id="6220" idx="1"/>
            </p:cNvCxnSpPr>
            <p:nvPr/>
          </p:nvCxnSpPr>
          <p:spPr bwMode="auto">
            <a:xfrm>
              <a:off x="4629" y="1724"/>
              <a:ext cx="137" cy="1183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5" name="AutoShape 69">
              <a:extLst>
                <a:ext uri="{FF2B5EF4-FFF2-40B4-BE49-F238E27FC236}">
                  <a16:creationId xmlns:a16="http://schemas.microsoft.com/office/drawing/2014/main" id="{150F1E1A-6A51-CD44-8360-BD4B4F48129C}"/>
                </a:ext>
              </a:extLst>
            </p:cNvPr>
            <p:cNvCxnSpPr>
              <a:cxnSpLocks noChangeShapeType="1"/>
              <a:stCxn id="6195" idx="3"/>
              <a:endCxn id="6220" idx="1"/>
            </p:cNvCxnSpPr>
            <p:nvPr/>
          </p:nvCxnSpPr>
          <p:spPr bwMode="auto">
            <a:xfrm>
              <a:off x="4629" y="2200"/>
              <a:ext cx="137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6" name="AutoShape 70">
              <a:extLst>
                <a:ext uri="{FF2B5EF4-FFF2-40B4-BE49-F238E27FC236}">
                  <a16:creationId xmlns:a16="http://schemas.microsoft.com/office/drawing/2014/main" id="{108DD977-6794-3244-BF41-C202395A55DD}"/>
                </a:ext>
              </a:extLst>
            </p:cNvPr>
            <p:cNvCxnSpPr>
              <a:cxnSpLocks noChangeShapeType="1"/>
              <a:stCxn id="6196" idx="3"/>
              <a:endCxn id="6220" idx="1"/>
            </p:cNvCxnSpPr>
            <p:nvPr/>
          </p:nvCxnSpPr>
          <p:spPr bwMode="auto">
            <a:xfrm>
              <a:off x="4629" y="2690"/>
              <a:ext cx="137" cy="21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7" name="AutoShape 71">
              <a:extLst>
                <a:ext uri="{FF2B5EF4-FFF2-40B4-BE49-F238E27FC236}">
                  <a16:creationId xmlns:a16="http://schemas.microsoft.com/office/drawing/2014/main" id="{C4F9D1CA-3F68-324F-BC92-99DB798B7AC1}"/>
                </a:ext>
              </a:extLst>
            </p:cNvPr>
            <p:cNvCxnSpPr>
              <a:cxnSpLocks noChangeShapeType="1"/>
              <a:stCxn id="6197" idx="3"/>
              <a:endCxn id="6220" idx="1"/>
            </p:cNvCxnSpPr>
            <p:nvPr/>
          </p:nvCxnSpPr>
          <p:spPr bwMode="auto">
            <a:xfrm flipV="1">
              <a:off x="4629" y="2906"/>
              <a:ext cx="137" cy="259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8" name="AutoShape 72">
              <a:extLst>
                <a:ext uri="{FF2B5EF4-FFF2-40B4-BE49-F238E27FC236}">
                  <a16:creationId xmlns:a16="http://schemas.microsoft.com/office/drawing/2014/main" id="{59050BB8-C148-584B-8AE6-8FD00DCF71B7}"/>
                </a:ext>
              </a:extLst>
            </p:cNvPr>
            <p:cNvCxnSpPr>
              <a:cxnSpLocks noChangeShapeType="1"/>
              <a:stCxn id="6198" idx="3"/>
              <a:endCxn id="6220" idx="1"/>
            </p:cNvCxnSpPr>
            <p:nvPr/>
          </p:nvCxnSpPr>
          <p:spPr bwMode="auto">
            <a:xfrm flipV="1">
              <a:off x="4629" y="2907"/>
              <a:ext cx="137" cy="750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09" name="AutoShape 73">
              <a:extLst>
                <a:ext uri="{FF2B5EF4-FFF2-40B4-BE49-F238E27FC236}">
                  <a16:creationId xmlns:a16="http://schemas.microsoft.com/office/drawing/2014/main" id="{964248CD-A34E-C349-BB87-27A351750718}"/>
                </a:ext>
              </a:extLst>
            </p:cNvPr>
            <p:cNvCxnSpPr>
              <a:cxnSpLocks noChangeShapeType="1"/>
              <a:stCxn id="6199" idx="3"/>
              <a:endCxn id="6220" idx="1"/>
            </p:cNvCxnSpPr>
            <p:nvPr/>
          </p:nvCxnSpPr>
          <p:spPr bwMode="auto">
            <a:xfrm flipV="1">
              <a:off x="4629" y="2906"/>
              <a:ext cx="137" cy="1225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210" name="Text Box 74">
              <a:extLst>
                <a:ext uri="{FF2B5EF4-FFF2-40B4-BE49-F238E27FC236}">
                  <a16:creationId xmlns:a16="http://schemas.microsoft.com/office/drawing/2014/main" id="{969B1DF1-62B7-EB41-BBBB-F729592A0B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4" y="1248"/>
              <a:ext cx="1268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spcBef>
                  <a:spcPts val="8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</a:defRPr>
              </a:lvl1pPr>
              <a:lvl2pPr eaLnBrk="0" hangingPunct="0">
                <a:spcBef>
                  <a:spcPts val="7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</a:defRPr>
              </a:lvl2pPr>
              <a:lvl3pPr eaLnBrk="0" hangingPunct="0">
                <a:spcBef>
                  <a:spcPts val="6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</a:defRPr>
              </a:lvl3pPr>
              <a:lvl4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4pPr>
              <a:lvl5pPr eaLnBrk="0" hangingPunct="0">
                <a:spcBef>
                  <a:spcPts val="500"/>
                </a:spcBef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en-US" altLang="es-ES" sz="1200" b="1">
                  <a:latin typeface="Verdana" panose="020B0604030504040204" pitchFamily="34" charset="0"/>
                </a:rPr>
                <a:t>Final refinement with explicit solvent</a:t>
              </a:r>
            </a:p>
          </p:txBody>
        </p:sp>
        <p:cxnSp>
          <p:nvCxnSpPr>
            <p:cNvPr id="6211" name="AutoShape 75">
              <a:extLst>
                <a:ext uri="{FF2B5EF4-FFF2-40B4-BE49-F238E27FC236}">
                  <a16:creationId xmlns:a16="http://schemas.microsoft.com/office/drawing/2014/main" id="{9087EF0A-6423-DA43-B5EA-3060FBCD08E5}"/>
                </a:ext>
              </a:extLst>
            </p:cNvPr>
            <p:cNvCxnSpPr>
              <a:cxnSpLocks noChangeShapeType="1"/>
              <a:endCxn id="6195" idx="1"/>
            </p:cNvCxnSpPr>
            <p:nvPr/>
          </p:nvCxnSpPr>
          <p:spPr bwMode="auto">
            <a:xfrm flipV="1">
              <a:off x="4039" y="2200"/>
              <a:ext cx="139" cy="707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212" name="AutoShape 76">
              <a:extLst>
                <a:ext uri="{FF2B5EF4-FFF2-40B4-BE49-F238E27FC236}">
                  <a16:creationId xmlns:a16="http://schemas.microsoft.com/office/drawing/2014/main" id="{8DCBA405-49C9-8649-8C1A-0DBC1BA1BC41}"/>
                </a:ext>
              </a:extLst>
            </p:cNvPr>
            <p:cNvCxnSpPr>
              <a:cxnSpLocks noChangeShapeType="1"/>
              <a:endCxn id="6196" idx="1"/>
            </p:cNvCxnSpPr>
            <p:nvPr/>
          </p:nvCxnSpPr>
          <p:spPr bwMode="auto">
            <a:xfrm flipV="1">
              <a:off x="4039" y="2690"/>
              <a:ext cx="139" cy="216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grpSp>
          <p:nvGrpSpPr>
            <p:cNvPr id="6213" name="Group 77">
              <a:extLst>
                <a:ext uri="{FF2B5EF4-FFF2-40B4-BE49-F238E27FC236}">
                  <a16:creationId xmlns:a16="http://schemas.microsoft.com/office/drawing/2014/main" id="{AB61882E-A309-0542-A3C7-75A9C7EDC4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8" y="2550"/>
              <a:ext cx="765" cy="715"/>
              <a:chOff x="258" y="2550"/>
              <a:chExt cx="765" cy="715"/>
            </a:xfrm>
          </p:grpSpPr>
          <p:grpSp>
            <p:nvGrpSpPr>
              <p:cNvPr id="6225" name="Group 78">
                <a:extLst>
                  <a:ext uri="{FF2B5EF4-FFF2-40B4-BE49-F238E27FC236}">
                    <a16:creationId xmlns:a16="http://schemas.microsoft.com/office/drawing/2014/main" id="{2C034CBE-34E5-7D42-AD68-CDD2685D91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8" y="2550"/>
                <a:ext cx="765" cy="715"/>
                <a:chOff x="258" y="2550"/>
                <a:chExt cx="765" cy="715"/>
              </a:xfrm>
            </p:grpSpPr>
            <p:grpSp>
              <p:nvGrpSpPr>
                <p:cNvPr id="6228" name="Group 79">
                  <a:extLst>
                    <a:ext uri="{FF2B5EF4-FFF2-40B4-BE49-F238E27FC236}">
                      <a16:creationId xmlns:a16="http://schemas.microsoft.com/office/drawing/2014/main" id="{A94FDF6B-D9B8-7D4E-AB02-94CDB01CC4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8" y="2550"/>
                  <a:ext cx="765" cy="713"/>
                  <a:chOff x="258" y="2550"/>
                  <a:chExt cx="765" cy="713"/>
                </a:xfrm>
              </p:grpSpPr>
              <p:sp>
                <p:nvSpPr>
                  <p:cNvPr id="6230" name="Rectangle 80">
                    <a:extLst>
                      <a:ext uri="{FF2B5EF4-FFF2-40B4-BE49-F238E27FC236}">
                        <a16:creationId xmlns:a16="http://schemas.microsoft.com/office/drawing/2014/main" id="{522D5902-BA8D-DE4B-ACDC-E6C36B891E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8" y="2550"/>
                    <a:ext cx="766" cy="714"/>
                  </a:xfrm>
                  <a:prstGeom prst="rect">
                    <a:avLst/>
                  </a:prstGeom>
                  <a:solidFill>
                    <a:srgbClr val="FFFFFF"/>
                  </a:solidFill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S" altLang="es-ES"/>
                  </a:p>
                </p:txBody>
              </p:sp>
              <p:pic>
                <p:nvPicPr>
                  <p:cNvPr id="6231" name="Picture 81">
                    <a:extLst>
                      <a:ext uri="{FF2B5EF4-FFF2-40B4-BE49-F238E27FC236}">
                        <a16:creationId xmlns:a16="http://schemas.microsoft.com/office/drawing/2014/main" id="{9C3760E7-B257-F34E-82DB-69AAE22EC61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8" y="2651"/>
                    <a:ext cx="766" cy="24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32" name="Text Box 82">
                    <a:extLst>
                      <a:ext uri="{FF2B5EF4-FFF2-40B4-BE49-F238E27FC236}">
                        <a16:creationId xmlns:a16="http://schemas.microsoft.com/office/drawing/2014/main" id="{FF3192AF-BB0F-A542-89DF-12D5C935501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4" y="2550"/>
                    <a:ext cx="747" cy="19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>
                    <a:lvl1pPr eaLnBrk="0" hangingPunct="0">
                      <a:spcBef>
                        <a:spcPts val="8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32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1pPr>
                    <a:lvl2pPr eaLnBrk="0" hangingPunct="0">
                      <a:spcBef>
                        <a:spcPts val="7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8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2pPr>
                    <a:lvl3pPr eaLnBrk="0" hangingPunct="0">
                      <a:spcBef>
                        <a:spcPts val="6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4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3pPr>
                    <a:lvl4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4pPr>
                    <a:lvl5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en-US" altLang="es-ES" sz="1400" b="1">
                        <a:solidFill>
                          <a:srgbClr val="FF0000"/>
                        </a:solidFill>
                        <a:latin typeface="Verdana" panose="020B0604030504040204" pitchFamily="34" charset="0"/>
                      </a:rPr>
                      <a:t>HADDOCK</a:t>
                    </a:r>
                  </a:p>
                </p:txBody>
              </p:sp>
              <p:pic>
                <p:nvPicPr>
                  <p:cNvPr id="6233" name="Picture 83">
                    <a:extLst>
                      <a:ext uri="{FF2B5EF4-FFF2-40B4-BE49-F238E27FC236}">
                        <a16:creationId xmlns:a16="http://schemas.microsoft.com/office/drawing/2014/main" id="{F072E684-213A-4A44-BCC9-EEC8CA9AEC0E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8" y="2924"/>
                    <a:ext cx="693" cy="21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34" name="Line 84">
                    <a:extLst>
                      <a:ext uri="{FF2B5EF4-FFF2-40B4-BE49-F238E27FC236}">
                        <a16:creationId xmlns:a16="http://schemas.microsoft.com/office/drawing/2014/main" id="{F7DE070E-7AC9-BD49-B216-CC713C26FEC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8" y="2924"/>
                    <a:ext cx="766" cy="1"/>
                  </a:xfrm>
                  <a:prstGeom prst="lin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ES"/>
                  </a:p>
                </p:txBody>
              </p:sp>
            </p:grpSp>
            <p:sp>
              <p:nvSpPr>
                <p:cNvPr id="6229" name="Text Box 85">
                  <a:extLst>
                    <a:ext uri="{FF2B5EF4-FFF2-40B4-BE49-F238E27FC236}">
                      <a16:creationId xmlns:a16="http://schemas.microsoft.com/office/drawing/2014/main" id="{981CBCD5-E75E-4947-B79C-23672FE86CF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4" y="3053"/>
                  <a:ext cx="331" cy="21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s-ES" altLang="es-ES" sz="1600">
                      <a:latin typeface="Verdana" panose="020B0604030504040204" pitchFamily="34" charset="0"/>
                    </a:rPr>
                    <a:t>csh</a:t>
                  </a:r>
                </a:p>
              </p:txBody>
            </p:sp>
          </p:grpSp>
          <p:sp>
            <p:nvSpPr>
              <p:cNvPr id="6226" name="Rectangle 86">
                <a:extLst>
                  <a:ext uri="{FF2B5EF4-FFF2-40B4-BE49-F238E27FC236}">
                    <a16:creationId xmlns:a16="http://schemas.microsoft.com/office/drawing/2014/main" id="{6ACEED49-2323-FE49-A3E3-662BE6EDC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" y="2550"/>
                <a:ext cx="766" cy="714"/>
              </a:xfrm>
              <a:prstGeom prst="rect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 altLang="es-ES"/>
              </a:p>
            </p:txBody>
          </p:sp>
          <p:sp>
            <p:nvSpPr>
              <p:cNvPr id="6227" name="Line 87">
                <a:extLst>
                  <a:ext uri="{FF2B5EF4-FFF2-40B4-BE49-F238E27FC236}">
                    <a16:creationId xmlns:a16="http://schemas.microsoft.com/office/drawing/2014/main" id="{AC871D68-E7CF-C044-A932-6E52577156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" y="2923"/>
                <a:ext cx="766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  <p:grpSp>
          <p:nvGrpSpPr>
            <p:cNvPr id="6214" name="Group 88">
              <a:extLst>
                <a:ext uri="{FF2B5EF4-FFF2-40B4-BE49-F238E27FC236}">
                  <a16:creationId xmlns:a16="http://schemas.microsoft.com/office/drawing/2014/main" id="{4CE8CB34-2451-3D43-A1C0-5F3046F27B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72" y="2550"/>
              <a:ext cx="765" cy="715"/>
              <a:chOff x="4772" y="2550"/>
              <a:chExt cx="765" cy="715"/>
            </a:xfrm>
          </p:grpSpPr>
          <p:grpSp>
            <p:nvGrpSpPr>
              <p:cNvPr id="6215" name="Group 89">
                <a:extLst>
                  <a:ext uri="{FF2B5EF4-FFF2-40B4-BE49-F238E27FC236}">
                    <a16:creationId xmlns:a16="http://schemas.microsoft.com/office/drawing/2014/main" id="{2740A7CE-D764-8449-9F6C-8A1256F93A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72" y="2550"/>
                <a:ext cx="765" cy="715"/>
                <a:chOff x="4772" y="2550"/>
                <a:chExt cx="765" cy="715"/>
              </a:xfrm>
            </p:grpSpPr>
            <p:grpSp>
              <p:nvGrpSpPr>
                <p:cNvPr id="6218" name="Group 90">
                  <a:extLst>
                    <a:ext uri="{FF2B5EF4-FFF2-40B4-BE49-F238E27FC236}">
                      <a16:creationId xmlns:a16="http://schemas.microsoft.com/office/drawing/2014/main" id="{9D16ABFA-E5EA-C54F-93E7-AB6F0776C2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772" y="2550"/>
                  <a:ext cx="765" cy="713"/>
                  <a:chOff x="4772" y="2550"/>
                  <a:chExt cx="765" cy="713"/>
                </a:xfrm>
              </p:grpSpPr>
              <p:sp>
                <p:nvSpPr>
                  <p:cNvPr id="6220" name="Rectangle 91">
                    <a:extLst>
                      <a:ext uri="{FF2B5EF4-FFF2-40B4-BE49-F238E27FC236}">
                        <a16:creationId xmlns:a16="http://schemas.microsoft.com/office/drawing/2014/main" id="{30EC33C5-6D98-5F41-9B56-89BF9C50329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72" y="2550"/>
                    <a:ext cx="766" cy="714"/>
                  </a:xfrm>
                  <a:prstGeom prst="rect">
                    <a:avLst/>
                  </a:prstGeom>
                  <a:solidFill>
                    <a:srgbClr val="FFFFFF"/>
                  </a:solidFill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s-ES" altLang="es-ES"/>
                  </a:p>
                </p:txBody>
              </p:sp>
              <p:pic>
                <p:nvPicPr>
                  <p:cNvPr id="6221" name="Picture 92">
                    <a:extLst>
                      <a:ext uri="{FF2B5EF4-FFF2-40B4-BE49-F238E27FC236}">
                        <a16:creationId xmlns:a16="http://schemas.microsoft.com/office/drawing/2014/main" id="{1BDC02DF-3C19-5043-A079-7E8E8EC44B7B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72" y="2651"/>
                    <a:ext cx="766" cy="249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22" name="Text Box 93">
                    <a:extLst>
                      <a:ext uri="{FF2B5EF4-FFF2-40B4-BE49-F238E27FC236}">
                        <a16:creationId xmlns:a16="http://schemas.microsoft.com/office/drawing/2014/main" id="{34626F8E-C2B7-EF41-9A84-3BF8D0AD253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78" y="2550"/>
                    <a:ext cx="747" cy="193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90000" tIns="46800" rIns="90000" bIns="46800">
                    <a:spAutoFit/>
                  </a:bodyPr>
                  <a:lstStyle>
                    <a:lvl1pPr eaLnBrk="0" hangingPunct="0">
                      <a:spcBef>
                        <a:spcPts val="8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32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1pPr>
                    <a:lvl2pPr eaLnBrk="0" hangingPunct="0">
                      <a:spcBef>
                        <a:spcPts val="7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8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2pPr>
                    <a:lvl3pPr eaLnBrk="0" hangingPunct="0">
                      <a:spcBef>
                        <a:spcPts val="6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4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3pPr>
                    <a:lvl4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4pPr>
                    <a:lvl5pPr eaLnBrk="0" hangingPunct="0">
                      <a:spcBef>
                        <a:spcPts val="500"/>
                      </a:spcBef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defTabSz="457200" eaLnBrk="0" fontAlgn="base" hangingPunct="0">
                      <a:spcBef>
                        <a:spcPts val="50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100000"/>
                      <a:buFont typeface="Times New Roman" panose="02020603050405020304" pitchFamily="18" charset="0"/>
                      <a:tabLst>
                        <a:tab pos="0" algn="l"/>
                        <a:tab pos="914400" algn="l"/>
                        <a:tab pos="1828800" algn="l"/>
                        <a:tab pos="2743200" algn="l"/>
                        <a:tab pos="3657600" algn="l"/>
                        <a:tab pos="4572000" algn="l"/>
                        <a:tab pos="5486400" algn="l"/>
                        <a:tab pos="6400800" algn="l"/>
                        <a:tab pos="7315200" algn="l"/>
                        <a:tab pos="8229600" algn="l"/>
                        <a:tab pos="9144000" algn="l"/>
                        <a:tab pos="10058400" algn="l"/>
                      </a:tabLst>
                      <a:defRPr sz="2000">
                        <a:solidFill>
                          <a:srgbClr val="000000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</a:pPr>
                    <a:r>
                      <a:rPr lang="en-US" altLang="es-ES" sz="1400" b="1">
                        <a:solidFill>
                          <a:srgbClr val="FF0000"/>
                        </a:solidFill>
                        <a:latin typeface="Verdana" panose="020B0604030504040204" pitchFamily="34" charset="0"/>
                      </a:rPr>
                      <a:t>HADDOCK</a:t>
                    </a:r>
                  </a:p>
                </p:txBody>
              </p:sp>
              <p:pic>
                <p:nvPicPr>
                  <p:cNvPr id="6223" name="Picture 94">
                    <a:extLst>
                      <a:ext uri="{FF2B5EF4-FFF2-40B4-BE49-F238E27FC236}">
                        <a16:creationId xmlns:a16="http://schemas.microsoft.com/office/drawing/2014/main" id="{5AFE7C65-1464-F746-A87B-D675C6B9BE1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772" y="2924"/>
                    <a:ext cx="693" cy="217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6224" name="Line 95">
                    <a:extLst>
                      <a:ext uri="{FF2B5EF4-FFF2-40B4-BE49-F238E27FC236}">
                        <a16:creationId xmlns:a16="http://schemas.microsoft.com/office/drawing/2014/main" id="{024F0556-C3DC-E246-937E-B162BA8A23E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72" y="2924"/>
                    <a:ext cx="766" cy="1"/>
                  </a:xfrm>
                  <a:prstGeom prst="line">
                    <a:avLst/>
                  </a:prstGeom>
                  <a:noFill/>
                  <a:ln w="1908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en-ES"/>
                  </a:p>
                </p:txBody>
              </p:sp>
            </p:grpSp>
            <p:sp>
              <p:nvSpPr>
                <p:cNvPr id="6219" name="Text Box 96">
                  <a:extLst>
                    <a:ext uri="{FF2B5EF4-FFF2-40B4-BE49-F238E27FC236}">
                      <a16:creationId xmlns:a16="http://schemas.microsoft.com/office/drawing/2014/main" id="{9D882C2A-1A32-B648-8451-467E0E4C837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167" y="3053"/>
                  <a:ext cx="331" cy="21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eaLnBrk="0" hangingPunct="0">
                    <a:spcBef>
                      <a:spcPts val="8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eaLnBrk="0" hangingPunct="0">
                    <a:spcBef>
                      <a:spcPts val="7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eaLnBrk="0" hangingPunct="0">
                    <a:spcBef>
                      <a:spcPts val="6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eaLnBrk="0" hangingPunct="0">
                    <a:spcBef>
                      <a:spcPts val="500"/>
                    </a:spcBef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defTabSz="457200" eaLnBrk="0" fontAlgn="base" hangingPunct="0">
                    <a:spcBef>
                      <a:spcPts val="50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</a:pPr>
                  <a:r>
                    <a:rPr lang="es-ES" altLang="es-ES" sz="1600">
                      <a:latin typeface="Verdana" panose="020B0604030504040204" pitchFamily="34" charset="0"/>
                    </a:rPr>
                    <a:t>csh</a:t>
                  </a:r>
                </a:p>
              </p:txBody>
            </p:sp>
          </p:grpSp>
          <p:sp>
            <p:nvSpPr>
              <p:cNvPr id="6216" name="Rectangle 97">
                <a:extLst>
                  <a:ext uri="{FF2B5EF4-FFF2-40B4-BE49-F238E27FC236}">
                    <a16:creationId xmlns:a16="http://schemas.microsoft.com/office/drawing/2014/main" id="{14673828-F9B7-8244-88A9-60DCB964D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2" y="2550"/>
                <a:ext cx="766" cy="714"/>
              </a:xfrm>
              <a:prstGeom prst="rect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ES" altLang="es-ES"/>
              </a:p>
            </p:txBody>
          </p:sp>
          <p:sp>
            <p:nvSpPr>
              <p:cNvPr id="6217" name="Line 98">
                <a:extLst>
                  <a:ext uri="{FF2B5EF4-FFF2-40B4-BE49-F238E27FC236}">
                    <a16:creationId xmlns:a16="http://schemas.microsoft.com/office/drawing/2014/main" id="{41ECAE4E-8B96-5942-9F8E-E54FFD0E97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2" y="2923"/>
                <a:ext cx="766" cy="1"/>
              </a:xfrm>
              <a:prstGeom prst="line">
                <a:avLst/>
              </a:prstGeom>
              <a:noFill/>
              <a:ln w="1908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ES"/>
              </a:p>
            </p:txBody>
          </p:sp>
        </p:grpSp>
      </p:grpSp>
      <p:sp>
        <p:nvSpPr>
          <p:cNvPr id="6148" name="Text Box 99">
            <a:extLst>
              <a:ext uri="{FF2B5EF4-FFF2-40B4-BE49-F238E27FC236}">
                <a16:creationId xmlns:a16="http://schemas.microsoft.com/office/drawing/2014/main" id="{0CE70DA6-2AE1-6043-BB57-A960A3B47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152400"/>
            <a:ext cx="8305800" cy="1882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</a:pPr>
            <a:r>
              <a:rPr lang="en-US" altLang="es-ES" sz="1800">
                <a:solidFill>
                  <a:srgbClr val="FF0000"/>
                </a:solidFill>
              </a:rPr>
              <a:t>HADDOCK</a:t>
            </a:r>
            <a:r>
              <a:rPr lang="en-US" altLang="es-ES" sz="1800"/>
              <a:t> consists of a collection of python and csh scripts that setup, analyze and score CNS inputs and outputs in order to make CNS produce the best complex structures</a:t>
            </a:r>
            <a:r>
              <a:rPr lang="es-ES" altLang="es-ES" sz="1800"/>
              <a:t>.</a:t>
            </a:r>
          </a:p>
          <a:p>
            <a:pPr eaLnBrk="1" hangingPunct="1">
              <a:spcBef>
                <a:spcPts val="1125"/>
              </a:spcBef>
            </a:pPr>
            <a:r>
              <a:rPr lang="es-ES" altLang="es-ES" sz="1800">
                <a:solidFill>
                  <a:srgbClr val="FF0000"/>
                </a:solidFill>
              </a:rPr>
              <a:t>CNSsolve</a:t>
            </a:r>
            <a:r>
              <a:rPr lang="es-ES" altLang="es-ES" sz="1800"/>
              <a:t> </a:t>
            </a:r>
            <a:r>
              <a:rPr lang="en-US" altLang="es-ES" sz="1800"/>
              <a:t>has been designed to provide a flexible multi-level hierachical approach for the most commonly used algorithms in macromolecular structure determination</a:t>
            </a:r>
            <a:r>
              <a:rPr lang="es-ES" altLang="es-ES" sz="1800"/>
              <a:t>.</a:t>
            </a:r>
          </a:p>
        </p:txBody>
      </p:sp>
      <p:sp>
        <p:nvSpPr>
          <p:cNvPr id="6154" name="Text Box 113">
            <a:extLst>
              <a:ext uri="{FF2B5EF4-FFF2-40B4-BE49-F238E27FC236}">
                <a16:creationId xmlns:a16="http://schemas.microsoft.com/office/drawing/2014/main" id="{F4572C36-2D24-6745-9C57-0D7AE7D4A8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963" y="3500438"/>
            <a:ext cx="617537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sp>
        <p:nvSpPr>
          <p:cNvPr id="6155" name="Text Box 114">
            <a:extLst>
              <a:ext uri="{FF2B5EF4-FFF2-40B4-BE49-F238E27FC236}">
                <a16:creationId xmlns:a16="http://schemas.microsoft.com/office/drawing/2014/main" id="{0367D582-9E83-4D4A-B9A9-9E802E25C7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0" y="2997200"/>
            <a:ext cx="9128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analyze, score, select &amp;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sp>
        <p:nvSpPr>
          <p:cNvPr id="6156" name="Text Box 115">
            <a:extLst>
              <a:ext uri="{FF2B5EF4-FFF2-40B4-BE49-F238E27FC236}">
                <a16:creationId xmlns:a16="http://schemas.microsoft.com/office/drawing/2014/main" id="{822E5F68-CD5B-E647-A3A9-B1FB80422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0963" y="3141663"/>
            <a:ext cx="9128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 &amp; score</a:t>
            </a:r>
          </a:p>
        </p:txBody>
      </p:sp>
      <p:sp>
        <p:nvSpPr>
          <p:cNvPr id="6157" name="Text Box 116">
            <a:extLst>
              <a:ext uri="{FF2B5EF4-FFF2-40B4-BE49-F238E27FC236}">
                <a16:creationId xmlns:a16="http://schemas.microsoft.com/office/drawing/2014/main" id="{6CF092BB-0DBF-9543-BEFB-B59140098F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3038" y="2997200"/>
            <a:ext cx="10795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analyze, score, (select) &amp;</a:t>
            </a:r>
          </a:p>
          <a:p>
            <a:pPr algn="ctr" eaLnBrk="1" hangingPunct="1">
              <a:spcBef>
                <a:spcPct val="0"/>
              </a:spcBef>
            </a:pPr>
            <a:r>
              <a:rPr lang="en-US" altLang="es-ES" sz="1400"/>
              <a:t>setup</a:t>
            </a:r>
          </a:p>
        </p:txBody>
      </p:sp>
      <p:pic>
        <p:nvPicPr>
          <p:cNvPr id="3" name="Picture 2" descr="A green and blue molecules&#10;&#10;Description automatically generated with medium confidence">
            <a:extLst>
              <a:ext uri="{FF2B5EF4-FFF2-40B4-BE49-F238E27FC236}">
                <a16:creationId xmlns:a16="http://schemas.microsoft.com/office/drawing/2014/main" id="{8B017423-F05C-18A5-D9BB-32E0D30E9A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819150"/>
            <a:ext cx="6235700" cy="5219700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5" name="Picture 4" descr="A blue and green spiraling structure&#10;&#10;Description automatically generated with medium confidence">
            <a:extLst>
              <a:ext uri="{FF2B5EF4-FFF2-40B4-BE49-F238E27FC236}">
                <a16:creationId xmlns:a16="http://schemas.microsoft.com/office/drawing/2014/main" id="{B0D4BA37-447C-B9C2-825A-D878777D26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819150"/>
            <a:ext cx="6235700" cy="5219700"/>
          </a:xfrm>
          <a:prstGeom prst="rect">
            <a:avLst/>
          </a:prstGeom>
        </p:spPr>
      </p:pic>
      <p:pic>
        <p:nvPicPr>
          <p:cNvPr id="7" name="Picture 6" descr="A blue and green spiraling structure&#10;&#10;Description automatically generated with medium confidence">
            <a:extLst>
              <a:ext uri="{FF2B5EF4-FFF2-40B4-BE49-F238E27FC236}">
                <a16:creationId xmlns:a16="http://schemas.microsoft.com/office/drawing/2014/main" id="{7AD3C14D-EA45-2FF8-E634-A32A45B42B8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819150"/>
            <a:ext cx="6235700" cy="5219700"/>
          </a:xfrm>
          <a:prstGeom prst="rect">
            <a:avLst/>
          </a:prstGeom>
        </p:spPr>
      </p:pic>
      <p:pic>
        <p:nvPicPr>
          <p:cNvPr id="9" name="Picture 8" descr="A blue and green structure&#10;&#10;Description automatically generated">
            <a:extLst>
              <a:ext uri="{FF2B5EF4-FFF2-40B4-BE49-F238E27FC236}">
                <a16:creationId xmlns:a16="http://schemas.microsoft.com/office/drawing/2014/main" id="{72E4D501-58F8-893C-08D1-16346AB8F8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150" y="819150"/>
            <a:ext cx="6235700" cy="5219700"/>
          </a:xfrm>
          <a:prstGeom prst="rect">
            <a:avLst/>
          </a:prstGeom>
        </p:spPr>
      </p:pic>
      <p:pic>
        <p:nvPicPr>
          <p:cNvPr id="13" name="Picture 12" descr="A blue and green molecule&#10;&#10;Description automatically generated">
            <a:extLst>
              <a:ext uri="{FF2B5EF4-FFF2-40B4-BE49-F238E27FC236}">
                <a16:creationId xmlns:a16="http://schemas.microsoft.com/office/drawing/2014/main" id="{99593F50-356A-DEED-D42F-3857E7D2F7E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711200"/>
            <a:ext cx="6502400" cy="54356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">
            <a:extLst>
              <a:ext uri="{FF2B5EF4-FFF2-40B4-BE49-F238E27FC236}">
                <a16:creationId xmlns:a16="http://schemas.microsoft.com/office/drawing/2014/main" id="{2A6B9202-8774-624E-9429-452E829F9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1838" y="404813"/>
            <a:ext cx="39909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r>
              <a:rPr lang="es-ES" altLang="es-ES" sz="2400" b="1"/>
              <a:t>HADDOCK: now you do it!</a:t>
            </a:r>
          </a:p>
        </p:txBody>
      </p:sp>
      <p:sp>
        <p:nvSpPr>
          <p:cNvPr id="7171" name="Text Box 2">
            <a:extLst>
              <a:ext uri="{FF2B5EF4-FFF2-40B4-BE49-F238E27FC236}">
                <a16:creationId xmlns:a16="http://schemas.microsoft.com/office/drawing/2014/main" id="{CD4497D4-1167-E84B-9469-20CD5DACD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2738" y="1944688"/>
            <a:ext cx="250825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 altLang="es-ES"/>
          </a:p>
        </p:txBody>
      </p:sp>
      <p:sp>
        <p:nvSpPr>
          <p:cNvPr id="7172" name="Text Box 3">
            <a:extLst>
              <a:ext uri="{FF2B5EF4-FFF2-40B4-BE49-F238E27FC236}">
                <a16:creationId xmlns:a16="http://schemas.microsoft.com/office/drawing/2014/main" id="{930FB84D-B931-D247-845C-E1956D1FD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25" y="3500438"/>
            <a:ext cx="69611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ca-ES" altLang="es-ES" sz="2000">
                <a:solidFill>
                  <a:srgbClr val="009999"/>
                </a:solidFill>
                <a:hlinkClick r:id="rId3" invalidUrl="http:///"/>
              </a:rPr>
              <a:t>http://www.nmr.chem.uu.nl/haddock2.0/tut_e2a-hpr-csp.html</a:t>
            </a:r>
            <a:endParaRPr lang="ca-ES" altLang="es-ES" sz="2000">
              <a:solidFill>
                <a:srgbClr val="009999"/>
              </a:solidFill>
            </a:endParaRPr>
          </a:p>
        </p:txBody>
      </p:sp>
      <p:sp>
        <p:nvSpPr>
          <p:cNvPr id="7173" name="Text Box 4">
            <a:extLst>
              <a:ext uri="{FF2B5EF4-FFF2-40B4-BE49-F238E27FC236}">
                <a16:creationId xmlns:a16="http://schemas.microsoft.com/office/drawing/2014/main" id="{4BF7E82E-BB4D-334B-8ACE-0137B5D0B6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025" y="1536700"/>
            <a:ext cx="52959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>
                <a:hlinkClick r:id="rId4"/>
              </a:rPr>
              <a:t>http://bioinf.uab.es/ocs/MSCB/MOD4/</a:t>
            </a:r>
          </a:p>
        </p:txBody>
      </p:sp>
      <p:sp>
        <p:nvSpPr>
          <p:cNvPr id="7174" name="Text Box 5">
            <a:extLst>
              <a:ext uri="{FF2B5EF4-FFF2-40B4-BE49-F238E27FC236}">
                <a16:creationId xmlns:a16="http://schemas.microsoft.com/office/drawing/2014/main" id="{8864D268-BF4A-9D4D-9E0D-BF05ACD1F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9513" y="2152650"/>
            <a:ext cx="68548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/>
              <a:t>Here you can find: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This PPT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A file with the tutorial we are going to follow in this class</a:t>
            </a:r>
          </a:p>
          <a:p>
            <a:pPr eaLnBrk="1" hangingPunct="1">
              <a:spcBef>
                <a:spcPct val="0"/>
              </a:spcBef>
            </a:pPr>
            <a:r>
              <a:rPr lang="en-US" altLang="es-ES" sz="1800"/>
              <a:t>	- All necessary files to follow this tutorial</a:t>
            </a:r>
          </a:p>
        </p:txBody>
      </p:sp>
      <p:sp>
        <p:nvSpPr>
          <p:cNvPr id="7175" name="Text Box 6">
            <a:extLst>
              <a:ext uri="{FF2B5EF4-FFF2-40B4-BE49-F238E27FC236}">
                <a16:creationId xmlns:a16="http://schemas.microsoft.com/office/drawing/2014/main" id="{0698BF9C-AF64-A442-B6EC-A55B2FACB0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1900" y="4581525"/>
            <a:ext cx="67500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s-ES" sz="1800"/>
              <a:t>Here you can find the original and complete version of this tutoral</a:t>
            </a:r>
          </a:p>
        </p:txBody>
      </p:sp>
      <p:sp>
        <p:nvSpPr>
          <p:cNvPr id="7176" name="1 Rectángulo">
            <a:extLst>
              <a:ext uri="{FF2B5EF4-FFF2-40B4-BE49-F238E27FC236}">
                <a16:creationId xmlns:a16="http://schemas.microsoft.com/office/drawing/2014/main" id="{4E416BAD-85FC-5246-84D2-B81814CDE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625" y="3900488"/>
            <a:ext cx="76882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ES">
                <a:solidFill>
                  <a:schemeClr val="tx1"/>
                </a:solidFill>
                <a:hlinkClick r:id="rId5"/>
              </a:rPr>
              <a:t>https://web.archive.org/web/20080101191054/http://www.nmr.chem.uu.nl/haddock2.0/tut_e2a-hpr-csp.html</a:t>
            </a:r>
            <a:endParaRPr lang="en-US" altLang="en-E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s-E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</TotalTime>
  <Words>303</Words>
  <Application>Microsoft Macintosh PowerPoint</Application>
  <PresentationFormat>On-screen Show (4:3)</PresentationFormat>
  <Paragraphs>42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Times New Roman</vt:lpstr>
      <vt:lpstr>Verdana</vt:lpstr>
      <vt:lpstr>Diseño predeterminado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UAB</dc:creator>
  <cp:lastModifiedBy>Oscar Conchillo Solé</cp:lastModifiedBy>
  <cp:revision>18</cp:revision>
  <cp:lastPrinted>1601-01-01T00:00:00Z</cp:lastPrinted>
  <dcterms:created xsi:type="dcterms:W3CDTF">2008-04-14T14:56:20Z</dcterms:created>
  <dcterms:modified xsi:type="dcterms:W3CDTF">2024-02-02T15:32:49Z</dcterms:modified>
</cp:coreProperties>
</file>