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AF4D90-B80E-D64E-9561-4861B7669A5F}" v="9" dt="2024-03-01T17:08:49.10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6"/>
    <p:restoredTop sz="94710"/>
  </p:normalViewPr>
  <p:slideViewPr>
    <p:cSldViewPr snapToGrid="0">
      <p:cViewPr>
        <p:scale>
          <a:sx n="140" d="100"/>
          <a:sy n="140" d="100"/>
        </p:scale>
        <p:origin x="28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scar Conchillo Solé" userId="299a079f-4da3-4d47-8e1d-bbc9751933f1" providerId="ADAL" clId="{86AF4D90-B80E-D64E-9561-4861B7669A5F}"/>
    <pc:docChg chg="undo custSel addSld modSld">
      <pc:chgData name="Oscar Conchillo Solé" userId="299a079f-4da3-4d47-8e1d-bbc9751933f1" providerId="ADAL" clId="{86AF4D90-B80E-D64E-9561-4861B7669A5F}" dt="2024-03-01T17:09:08.030" v="56" actId="1076"/>
      <pc:docMkLst>
        <pc:docMk/>
      </pc:docMkLst>
      <pc:sldChg chg="addSp delSp modSp new mod">
        <pc:chgData name="Oscar Conchillo Solé" userId="299a079f-4da3-4d47-8e1d-bbc9751933f1" providerId="ADAL" clId="{86AF4D90-B80E-D64E-9561-4861B7669A5F}" dt="2024-03-01T17:09:08.030" v="56" actId="1076"/>
        <pc:sldMkLst>
          <pc:docMk/>
          <pc:sldMk cId="3872396577" sldId="257"/>
        </pc:sldMkLst>
        <pc:spChg chg="del">
          <ac:chgData name="Oscar Conchillo Solé" userId="299a079f-4da3-4d47-8e1d-bbc9751933f1" providerId="ADAL" clId="{86AF4D90-B80E-D64E-9561-4861B7669A5F}" dt="2024-03-01T16:59:38.756" v="1" actId="478"/>
          <ac:spMkLst>
            <pc:docMk/>
            <pc:sldMk cId="3872396577" sldId="257"/>
            <ac:spMk id="2" creationId="{39C18DE1-A59C-2B6D-8E0D-AE6FE11812C2}"/>
          </ac:spMkLst>
        </pc:spChg>
        <pc:spChg chg="del">
          <ac:chgData name="Oscar Conchillo Solé" userId="299a079f-4da3-4d47-8e1d-bbc9751933f1" providerId="ADAL" clId="{86AF4D90-B80E-D64E-9561-4861B7669A5F}" dt="2024-03-01T16:59:38.756" v="1" actId="478"/>
          <ac:spMkLst>
            <pc:docMk/>
            <pc:sldMk cId="3872396577" sldId="257"/>
            <ac:spMk id="3" creationId="{EB5AE7D0-2A6E-43EE-5111-48FE162E9550}"/>
          </ac:spMkLst>
        </pc:spChg>
        <pc:spChg chg="add mod">
          <ac:chgData name="Oscar Conchillo Solé" userId="299a079f-4da3-4d47-8e1d-bbc9751933f1" providerId="ADAL" clId="{86AF4D90-B80E-D64E-9561-4861B7669A5F}" dt="2024-03-01T17:09:08.030" v="56" actId="1076"/>
          <ac:spMkLst>
            <pc:docMk/>
            <pc:sldMk cId="3872396577" sldId="257"/>
            <ac:spMk id="4" creationId="{CF2EC666-340E-5AB7-6830-BDB1410DF4EB}"/>
          </ac:spMkLst>
        </pc:spChg>
        <pc:spChg chg="add mod">
          <ac:chgData name="Oscar Conchillo Solé" userId="299a079f-4da3-4d47-8e1d-bbc9751933f1" providerId="ADAL" clId="{86AF4D90-B80E-D64E-9561-4861B7669A5F}" dt="2024-03-01T17:02:45.298" v="19" actId="1076"/>
          <ac:spMkLst>
            <pc:docMk/>
            <pc:sldMk cId="3872396577" sldId="257"/>
            <ac:spMk id="5" creationId="{9F1D3114-9853-A82E-74C0-A5FBDA9A0B4E}"/>
          </ac:spMkLst>
        </pc:spChg>
        <pc:spChg chg="add mod">
          <ac:chgData name="Oscar Conchillo Solé" userId="299a079f-4da3-4d47-8e1d-bbc9751933f1" providerId="ADAL" clId="{86AF4D90-B80E-D64E-9561-4861B7669A5F}" dt="2024-03-01T17:02:15.389" v="16" actId="255"/>
          <ac:spMkLst>
            <pc:docMk/>
            <pc:sldMk cId="3872396577" sldId="257"/>
            <ac:spMk id="6" creationId="{D59AA0BE-9660-D56D-BB9A-D5B320052BBE}"/>
          </ac:spMkLst>
        </pc:spChg>
        <pc:graphicFrameChg chg="add mod modGraphic">
          <ac:chgData name="Oscar Conchillo Solé" userId="299a079f-4da3-4d47-8e1d-bbc9751933f1" providerId="ADAL" clId="{86AF4D90-B80E-D64E-9561-4861B7669A5F}" dt="2024-03-01T17:08:06.815" v="51"/>
          <ac:graphicFrameMkLst>
            <pc:docMk/>
            <pc:sldMk cId="3872396577" sldId="257"/>
            <ac:graphicFrameMk id="7" creationId="{C4AC5BAC-B3B6-2783-2980-86F14F592AB7}"/>
          </ac:graphicFrameMkLst>
        </pc:graphicFrameChg>
        <pc:picChg chg="add mod">
          <ac:chgData name="Oscar Conchillo Solé" userId="299a079f-4da3-4d47-8e1d-bbc9751933f1" providerId="ADAL" clId="{86AF4D90-B80E-D64E-9561-4861B7669A5F}" dt="2024-03-01T17:08:57.416" v="55" actId="1076"/>
          <ac:picMkLst>
            <pc:docMk/>
            <pc:sldMk cId="3872396577" sldId="257"/>
            <ac:picMk id="8" creationId="{FB3CBC7B-2586-16B6-8661-8412689AAFC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3B765-9240-5250-068C-F9B5CE69B3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88F265-D7D5-7185-ADA7-E94B57E579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51E24-F576-BF0A-C9AE-D271BAB27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047A-8699-2C49-B6F7-4D648DB40656}" type="datetimeFigureOut">
              <a:rPr lang="en-US" smtClean="0"/>
              <a:t>3/1/24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C8B2D-AFE0-0587-3DDD-D161A847F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62E2A-38AF-621B-5417-509E42E3F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854F-10C2-6D4E-9347-DD9EF4599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318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DF721-0564-6B29-57D8-188F50D08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5BE1A8-CBC4-2FF4-3467-DEDDA098AB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A003C-1C82-8634-2BEF-87F69DB6D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047A-8699-2C49-B6F7-4D648DB40656}" type="datetimeFigureOut">
              <a:rPr lang="en-US" smtClean="0"/>
              <a:t>3/1/24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2CEE7-2006-309C-1246-90A0311C9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4B0D4-C0C7-06F4-9149-48021D7F2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854F-10C2-6D4E-9347-DD9EF4599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24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6EDBCE-4568-BDA8-07E3-DBCB245901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E2435A-E91F-8320-C750-8C4B4DCD0C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83F88-8336-8CBD-3069-E8653A970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047A-8699-2C49-B6F7-4D648DB40656}" type="datetimeFigureOut">
              <a:rPr lang="en-US" smtClean="0"/>
              <a:t>3/1/24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C7BB0-F9EC-F859-B3AE-B7D79C16A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6BB4B-5B3F-A224-6766-370AC4FD1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854F-10C2-6D4E-9347-DD9EF4599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773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7601B-D460-CE33-29B6-40DA526A8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8A7D5-DFD2-4DD8-B74C-BD0F7ABD6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199C5-D23D-12A1-451C-7B46E6162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047A-8699-2C49-B6F7-4D648DB40656}" type="datetimeFigureOut">
              <a:rPr lang="en-US" smtClean="0"/>
              <a:t>3/1/24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A317B-9DB1-5F51-0CA2-ACE0FFEFF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E8ACE-7B54-A8D9-6762-26C39D656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854F-10C2-6D4E-9347-DD9EF4599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31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AE31C-027E-18A5-E80B-25C5549F4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17EC6B-6458-A422-6BD2-153030A61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6743C-12BF-B17B-017B-089A124F8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047A-8699-2C49-B6F7-4D648DB40656}" type="datetimeFigureOut">
              <a:rPr lang="en-US" smtClean="0"/>
              <a:t>3/1/24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38D95-FB33-218E-33C5-4FB20150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51E14-8650-B59D-2BD3-586B09AD4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854F-10C2-6D4E-9347-DD9EF4599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46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16F3E-9D62-B5BB-1E50-668327C34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27A38-D533-2D73-A4A2-6DBB2053B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CA23E8-CCE0-1159-0E35-4649FA845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146E52-BA10-6558-06A7-19E379E6A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047A-8699-2C49-B6F7-4D648DB40656}" type="datetimeFigureOut">
              <a:rPr lang="en-US" smtClean="0"/>
              <a:t>3/1/24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13398E-5BB4-7142-22AA-5637E7AF8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9BB2D-9B8D-C621-9601-58910B3B3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854F-10C2-6D4E-9347-DD9EF4599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92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2BAC8-3AFE-8F07-7E2E-0783D956E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350D8-50E6-B120-4F17-9C1DCBE18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580C24-1EC0-6C1C-3B05-9EC2E19BD1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152CA0-385E-FC9E-71D3-4F92B05441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E2DF38-7E04-54D3-890F-B870BCB78B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8B74B4-D583-49CF-306D-1C869E72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047A-8699-2C49-B6F7-4D648DB40656}" type="datetimeFigureOut">
              <a:rPr lang="en-US" smtClean="0"/>
              <a:t>3/1/24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4087F4-26E9-40EA-B679-6C2285776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4A3281-17F3-64E8-003E-046D3512F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854F-10C2-6D4E-9347-DD9EF4599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10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3811A-5F0A-6979-EF89-80D5C4C12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2C36C7-6B4A-FB4B-E221-B657832BE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047A-8699-2C49-B6F7-4D648DB40656}" type="datetimeFigureOut">
              <a:rPr lang="en-US" smtClean="0"/>
              <a:t>3/1/24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367F7E-05DB-EA6E-B13A-0CF7466EB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FD5E2F-747F-771C-C30B-ADD63D23D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854F-10C2-6D4E-9347-DD9EF4599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13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484298-0819-0E00-6A9D-EB423199B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047A-8699-2C49-B6F7-4D648DB40656}" type="datetimeFigureOut">
              <a:rPr lang="en-US" smtClean="0"/>
              <a:t>3/1/24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8F103E-2E40-47FB-61FB-F0DD2880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43C457-2B9A-4A74-7F0F-292B313B9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854F-10C2-6D4E-9347-DD9EF4599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86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4AB49-CBA8-06AA-93D0-CE18CB5B0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BEAB8-1BBC-D81A-E3FD-F34B11FBE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318282-0472-E5DB-89B8-16F3A9F297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99223-3DFC-E7DF-266B-DB5C4F2FA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047A-8699-2C49-B6F7-4D648DB40656}" type="datetimeFigureOut">
              <a:rPr lang="en-US" smtClean="0"/>
              <a:t>3/1/24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C42F88-9057-725D-E328-10F964684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D82EB3-B35B-95D7-416B-8101E18D2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854F-10C2-6D4E-9347-DD9EF4599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5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720C4-5DC1-0FD2-6553-7D551ACF5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E3E907-7669-E86E-59F3-3E3E936D5B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BF2792-E6DC-40CF-0157-6EC50BE188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BCC670-061F-0341-0375-40E77E302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1047A-8699-2C49-B6F7-4D648DB40656}" type="datetimeFigureOut">
              <a:rPr lang="en-US" smtClean="0"/>
              <a:t>3/1/24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4D5E1B-7C26-CE14-207B-F5E5D21CC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F621F3-B2B0-6D4E-0A7B-C2C8E8124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854F-10C2-6D4E-9347-DD9EF4599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569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514C4B-8114-343D-ADE1-23BFC3FA8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5E48A7-810D-1D3B-B051-995D997281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6254F-61EA-210B-A278-278C42D48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1047A-8699-2C49-B6F7-4D648DB40656}" type="datetimeFigureOut">
              <a:rPr lang="en-US" smtClean="0"/>
              <a:t>3/1/24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AA5FA-D752-3F2D-BB35-5A2AFA4B58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4D0B8-CF0D-2355-C323-363FE1A42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5854F-10C2-6D4E-9347-DD9EF4599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23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9AE0DF-E155-BD45-E662-1B001A219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2625"/>
            <a:ext cx="6652232" cy="56344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55E65D8-EA21-A4D2-9587-7B06A1230218}"/>
              </a:ext>
            </a:extLst>
          </p:cNvPr>
          <p:cNvSpPr txBox="1"/>
          <p:nvPr/>
        </p:nvSpPr>
        <p:spPr>
          <a:xfrm>
            <a:off x="5633331" y="512625"/>
            <a:ext cx="6558669" cy="3231654"/>
          </a:xfrm>
          <a:prstGeom prst="rect">
            <a:avLst/>
          </a:prstGeom>
          <a:solidFill>
            <a:schemeClr val="bg1">
              <a:alpha val="85466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# No:  Chain   Z  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rmsd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lali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nres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%id PDB  Description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1: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t001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-A 32.0  0.0  154   154  100   MOLECULE: LEGHEMOGLOBIN-1;                                           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2: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1ird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-B 14.1  2.5  138   146   12   MOLECULE: HEMOGLOBIN ALPHA CHAIN;                 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No 2: Query=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s001A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Sbjct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1irdB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Z-score=14.1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Query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mgVLTDVQVALVKSSFEEFnaNIPKNTHRFFTLVLEIAPGAKDLFSFLKGSS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----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EVPQ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56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ident    ||      |         |            |   |     |      |        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Sbjct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-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vHLTPEEKSAVTALWGKV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NVDEVGGEALGRLLVVYPWTQRFFESFGDLStpdaVMGN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57</a:t>
            </a:r>
          </a:p>
          <a:p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Query NN-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PDLQAHAGKVFKLTYEAA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iqlqvn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GAVASdatLKSLGSVHV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SKGVVDAHFPVVKEA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114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ident              |                        |   |     |    |      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Sbjct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PKvKAHGKKVLGAFSDGLAHL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------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DNLKG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tFATLSELHCdKLHVDPENFRLLGNV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109</a:t>
            </a:r>
          </a:p>
          <a:p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Query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ILKTIKEVVGDKWSEELNTAWTIAYDELAIIIKKEMKdaa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154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ident          |         |        |           </a:t>
            </a:r>
          </a:p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Sbjct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LVCVLAHHFGKEFTPPVQAAYQKVVAGVANALAHKYH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---  146</a:t>
            </a:r>
          </a:p>
          <a:p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799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F2EC666-340E-5AB7-6830-BDB1410DF4EB}"/>
              </a:ext>
            </a:extLst>
          </p:cNvPr>
          <p:cNvSpPr txBox="1"/>
          <p:nvPr/>
        </p:nvSpPr>
        <p:spPr>
          <a:xfrm>
            <a:off x="6260592" y="0"/>
            <a:ext cx="6006981" cy="2970044"/>
          </a:xfrm>
          <a:prstGeom prst="rect">
            <a:avLst/>
          </a:prstGeom>
          <a:solidFill>
            <a:schemeClr val="bg1">
              <a:alpha val="85466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# No:  Chain   Z   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rmsd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lali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nres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%id PDB  Description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1: 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t001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-A 32.0  0.0  154   154  100   MOLECULE: LEGHEMOGLOBIN-1;                                           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2: 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1ird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-B 14.1  2.5  138   146   12   MOLECULE: HEMOGLOBIN ALPHA CHAIN;                 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No 2: Query=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s001A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Sbjct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1irdB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Z-score=14.1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Query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mgVLTDVQVALVKSSFEEFnaNIPKNTHRFFTLVLEIAPGAKDLFSFLKGSS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----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EVPQ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56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ident    ||      |         |            |   |     |      |        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Sbjct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vHLTPEEKSAVTALWGKV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NVDEVGGEALGRLLVVYPWTQRFFESFGDLStpdaVMGN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57</a:t>
            </a:r>
          </a:p>
          <a:p>
            <a:endParaRPr lang="en-US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Query NN-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PDLQAHAGKVFKLTYEAA</a:t>
            </a:r>
            <a:r>
              <a:rPr lang="en-US" sz="11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iqlqvn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GAVASdatLKSLGSVHV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SKGVVDAHFPVVKEA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114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ident              |                        |   |     |    |      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Sbjct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PKvKAHGKKVLGAFSDGLAHL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------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DNLKG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tFATLSELHCdKLHVDPENFRLLGNV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109</a:t>
            </a:r>
          </a:p>
          <a:p>
            <a:endParaRPr lang="en-US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Query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ILKTIKEVVGDKWSEELNTAWTIAYDELAIIIKKEMKdaa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154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ident          |         |        |           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Sbjct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LVCVLAHHFGKEFTPPVQAAYQKVVAGVANALAHKYH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---  146</a:t>
            </a:r>
          </a:p>
          <a:p>
            <a:endParaRPr lang="en-US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1D3114-9853-A82E-74C0-A5FBDA9A0B4E}"/>
              </a:ext>
            </a:extLst>
          </p:cNvPr>
          <p:cNvSpPr txBox="1"/>
          <p:nvPr/>
        </p:nvSpPr>
        <p:spPr>
          <a:xfrm>
            <a:off x="76944" y="4448131"/>
            <a:ext cx="6109365" cy="19543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Query  1   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MGVLTDVQVALVKSSFEEFNANIPKNTHRFFTLVLEIAPGAKDLFSFLKGSSEVP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---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QN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57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        M   T V+ + V + + +   N+ +        +L + P  +  F    G    P     </a:t>
            </a:r>
          </a:p>
          <a:p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Sbjct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1   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MVHXTPVEKSAVTALWGK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VNVDEXGGEALGXLLVVYPWTQR-FXXSFGDLXTPXAVMG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57</a:t>
            </a:r>
          </a:p>
          <a:p>
            <a:endParaRPr lang="en-US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Query  58  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NPDLQAHAGKVFKLTYEAAIQLQVNGAVASDATLKSLGSVHVSKGVVDA-HFPVVKEAIL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116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        NP ++AH  KV     +    L          T  +L  +H  K  VD  +F ++    +</a:t>
            </a:r>
          </a:p>
          <a:p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Sbjct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58  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NPKVKAHGKKVLGAFSDGLAHLD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-----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NLKGTFATLSELHCDKLHVDPENFRLLGNVXV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112</a:t>
            </a:r>
          </a:p>
          <a:p>
            <a:endParaRPr lang="en-US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Query  117 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KTIKGVVGDKWSEELNTAWTIAYDELAIIIKKEMKDAA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154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+    G +++  +  A+      +A  +  +     </a:t>
            </a:r>
          </a:p>
          <a:p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Sbjct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113 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CVLAHHFGKEFTPPVXAAYQKVVAGVANALAHKYH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---  147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9AA0BE-9660-D56D-BB9A-D5B320052BBE}"/>
              </a:ext>
            </a:extLst>
          </p:cNvPr>
          <p:cNvSpPr txBox="1"/>
          <p:nvPr/>
        </p:nvSpPr>
        <p:spPr>
          <a:xfrm>
            <a:off x="0" y="162342"/>
            <a:ext cx="6186309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# Identity:      22/83 (26.5%)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# Similarity:    31/83 (37.3%)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# Gaps:          20/83 (24.1%)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# Score: 54.5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#=======================================</a:t>
            </a:r>
          </a:p>
          <a:p>
            <a:endParaRPr lang="en-US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CAA68462.1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    58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NPDLQAHAGKV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-------------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FKLTYEAAIQLQVNGAVASDATLKSL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 94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 ||.::||..||             .|.|:....:|..:.........:.|</a:t>
            </a:r>
          </a:p>
          <a:p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AAA35597.1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    58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NPKVKAHGKKVLGAFSDGLAHLDNLKGTFATLSELHCDKLHVDPENFRLL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107</a:t>
            </a:r>
          </a:p>
          <a:p>
            <a:endParaRPr lang="en-US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CAA68462.1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    95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GSVHVSKGVVDAHF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-----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PVVKEAILKTIKGV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122</a:t>
            </a:r>
          </a:p>
          <a:p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 |:|.|.  |:..||     |.|..|..|.:.||</a:t>
            </a:r>
          </a:p>
          <a:p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AAA35597.1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   108 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GNVXVC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en-US" sz="1100" dirty="0" err="1">
                <a:latin typeface="Consolas" panose="020B0609020204030204" pitchFamily="49" charset="0"/>
                <a:cs typeface="Consolas" panose="020B0609020204030204" pitchFamily="49" charset="0"/>
              </a:rPr>
              <a:t>VLAHHFGKEFTPPVXAAYQKVVAGV</a:t>
            </a:r>
            <a:r>
              <a:rPr lang="en-US" sz="1100" dirty="0">
                <a:latin typeface="Consolas" panose="020B0609020204030204" pitchFamily="49" charset="0"/>
                <a:cs typeface="Consolas" panose="020B0609020204030204" pitchFamily="49" charset="0"/>
              </a:rPr>
              <a:t>    138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4AC5BAC-B3B6-2783-2980-86F14F592A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509246"/>
              </p:ext>
            </p:extLst>
          </p:nvPr>
        </p:nvGraphicFramePr>
        <p:xfrm>
          <a:off x="140952" y="3845333"/>
          <a:ext cx="4200159" cy="5181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91736">
                  <a:extLst>
                    <a:ext uri="{9D8B030D-6E8A-4147-A177-3AD203B41FA5}">
                      <a16:colId xmlns:a16="http://schemas.microsoft.com/office/drawing/2014/main" val="4293840688"/>
                    </a:ext>
                  </a:extLst>
                </a:gridCol>
                <a:gridCol w="969264">
                  <a:extLst>
                    <a:ext uri="{9D8B030D-6E8A-4147-A177-3AD203B41FA5}">
                      <a16:colId xmlns:a16="http://schemas.microsoft.com/office/drawing/2014/main" val="1684354196"/>
                    </a:ext>
                  </a:extLst>
                </a:gridCol>
                <a:gridCol w="923544">
                  <a:extLst>
                    <a:ext uri="{9D8B030D-6E8A-4147-A177-3AD203B41FA5}">
                      <a16:colId xmlns:a16="http://schemas.microsoft.com/office/drawing/2014/main" val="2873940529"/>
                    </a:ext>
                  </a:extLst>
                </a:gridCol>
                <a:gridCol w="1515615">
                  <a:extLst>
                    <a:ext uri="{9D8B030D-6E8A-4147-A177-3AD203B41FA5}">
                      <a16:colId xmlns:a16="http://schemas.microsoft.com/office/drawing/2014/main" val="27197311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100" dirty="0"/>
                        <a:t>NW Score</a:t>
                      </a:r>
                      <a:endParaRPr lang="en-GB" sz="11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Identities</a:t>
                      </a:r>
                      <a:endParaRPr lang="en-GB" sz="11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Positives</a:t>
                      </a:r>
                      <a:endParaRPr lang="en-GB" sz="110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Gaps</a:t>
                      </a:r>
                      <a:endParaRPr lang="en-GB" sz="11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22901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ES" sz="1100"/>
                        <a:t>-8</a:t>
                      </a:r>
                      <a:endParaRPr lang="en-ES" sz="110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ES" sz="1100" dirty="0"/>
                        <a:t>27/158(17%)</a:t>
                      </a:r>
                      <a:endParaRPr lang="en-ES" sz="11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ES" sz="1100"/>
                        <a:t>55/158(34%)</a:t>
                      </a:r>
                      <a:endParaRPr lang="en-ES" sz="110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ES" sz="1100" dirty="0"/>
                        <a:t>15/158(9%)</a:t>
                      </a:r>
                      <a:endParaRPr lang="en-ES" sz="11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65150094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FB3CBC7B-2586-16B6-8661-8412689AA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3720" y="2748136"/>
            <a:ext cx="4850011" cy="410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96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369</Words>
  <Application>Microsoft Macintosh PowerPoint</Application>
  <PresentationFormat>Widescreen</PresentationFormat>
  <Paragraphs>66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 Conchillo Solé</dc:creator>
  <cp:lastModifiedBy>Oscar Conchillo Solé</cp:lastModifiedBy>
  <cp:revision>1</cp:revision>
  <dcterms:created xsi:type="dcterms:W3CDTF">2024-03-01T16:53:29Z</dcterms:created>
  <dcterms:modified xsi:type="dcterms:W3CDTF">2024-03-01T17:09:12Z</dcterms:modified>
</cp:coreProperties>
</file>