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compatMode="1" strictFirstAndLastChars="0" saveSubsetFonts="1">
  <p:sldMasterIdLst>
    <p:sldMasterId id="2147483648" r:id="rId1"/>
  </p:sldMasterIdLst>
  <p:notesMasterIdLst>
    <p:notesMasterId r:id="rId52"/>
  </p:notesMasterIdLst>
  <p:sldIdLst>
    <p:sldId id="282" r:id="rId2"/>
    <p:sldId id="30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9" r:id="rId25"/>
    <p:sldId id="278" r:id="rId26"/>
    <p:sldId id="280" r:id="rId27"/>
    <p:sldId id="305" r:id="rId28"/>
    <p:sldId id="283" r:id="rId29"/>
    <p:sldId id="304" r:id="rId30"/>
    <p:sldId id="288" r:id="rId31"/>
    <p:sldId id="284" r:id="rId32"/>
    <p:sldId id="289" r:id="rId33"/>
    <p:sldId id="286" r:id="rId34"/>
    <p:sldId id="285" r:id="rId35"/>
    <p:sldId id="281" r:id="rId36"/>
    <p:sldId id="287" r:id="rId37"/>
    <p:sldId id="290" r:id="rId38"/>
    <p:sldId id="291" r:id="rId39"/>
    <p:sldId id="292" r:id="rId40"/>
    <p:sldId id="301" r:id="rId41"/>
    <p:sldId id="293" r:id="rId42"/>
    <p:sldId id="302" r:id="rId43"/>
    <p:sldId id="294" r:id="rId44"/>
    <p:sldId id="303" r:id="rId45"/>
    <p:sldId id="295" r:id="rId46"/>
    <p:sldId id="296" r:id="rId47"/>
    <p:sldId id="297" r:id="rId48"/>
    <p:sldId id="298" r:id="rId49"/>
    <p:sldId id="299" r:id="rId50"/>
    <p:sldId id="300" r:id="rId51"/>
  </p:sldIdLst>
  <p:sldSz cx="10080625" cy="7559675"/>
  <p:notesSz cx="7772400" cy="10058400"/>
  <p:defaultTextStyle>
    <a:defPPr>
      <a:defRPr lang="en-GB"/>
    </a:defPPr>
    <a:lvl1pPr algn="l" defTabSz="457200" rtl="0" fontAlgn="base" hangingPunct="0">
      <a:lnSpc>
        <a:spcPct val="93000"/>
      </a:lnSpc>
      <a:spcBef>
        <a:spcPct val="0"/>
      </a:spcBef>
      <a:spcAft>
        <a:spcPct val="0"/>
      </a:spcAft>
      <a:buClr>
        <a:srgbClr val="000000"/>
      </a:buClr>
      <a:buSzPct val="100000"/>
      <a:buFont typeface="Times New Roman" panose="02020603050405020304" pitchFamily="18" charset="0"/>
      <a:defRPr kern="1200">
        <a:solidFill>
          <a:schemeClr val="bg1"/>
        </a:solidFill>
        <a:latin typeface="Arial" panose="020B0604020202020204" pitchFamily="34" charset="0"/>
        <a:ea typeface="WenQuanYi Zen Hei Sharp" charset="0"/>
        <a:cs typeface="WenQuanYi Zen Hei Sharp" charset="0"/>
      </a:defRPr>
    </a:lvl1pPr>
    <a:lvl2pPr marL="742950" indent="-285750" algn="l" defTabSz="457200" rtl="0" fontAlgn="base" hangingPunct="0">
      <a:lnSpc>
        <a:spcPct val="93000"/>
      </a:lnSpc>
      <a:spcBef>
        <a:spcPct val="0"/>
      </a:spcBef>
      <a:spcAft>
        <a:spcPct val="0"/>
      </a:spcAft>
      <a:buClr>
        <a:srgbClr val="000000"/>
      </a:buClr>
      <a:buSzPct val="100000"/>
      <a:buFont typeface="Times New Roman" panose="02020603050405020304" pitchFamily="18" charset="0"/>
      <a:defRPr kern="1200">
        <a:solidFill>
          <a:schemeClr val="bg1"/>
        </a:solidFill>
        <a:latin typeface="Arial" panose="020B0604020202020204" pitchFamily="34" charset="0"/>
        <a:ea typeface="WenQuanYi Zen Hei Sharp" charset="0"/>
        <a:cs typeface="WenQuanYi Zen Hei Sharp" charset="0"/>
      </a:defRPr>
    </a:lvl2pPr>
    <a:lvl3pPr marL="1143000" indent="-228600" algn="l" defTabSz="457200" rtl="0" fontAlgn="base" hangingPunct="0">
      <a:lnSpc>
        <a:spcPct val="93000"/>
      </a:lnSpc>
      <a:spcBef>
        <a:spcPct val="0"/>
      </a:spcBef>
      <a:spcAft>
        <a:spcPct val="0"/>
      </a:spcAft>
      <a:buClr>
        <a:srgbClr val="000000"/>
      </a:buClr>
      <a:buSzPct val="100000"/>
      <a:buFont typeface="Times New Roman" panose="02020603050405020304" pitchFamily="18" charset="0"/>
      <a:defRPr kern="1200">
        <a:solidFill>
          <a:schemeClr val="bg1"/>
        </a:solidFill>
        <a:latin typeface="Arial" panose="020B0604020202020204" pitchFamily="34" charset="0"/>
        <a:ea typeface="WenQuanYi Zen Hei Sharp" charset="0"/>
        <a:cs typeface="WenQuanYi Zen Hei Sharp" charset="0"/>
      </a:defRPr>
    </a:lvl3pPr>
    <a:lvl4pPr marL="1600200" indent="-228600" algn="l" defTabSz="457200" rtl="0" fontAlgn="base" hangingPunct="0">
      <a:lnSpc>
        <a:spcPct val="93000"/>
      </a:lnSpc>
      <a:spcBef>
        <a:spcPct val="0"/>
      </a:spcBef>
      <a:spcAft>
        <a:spcPct val="0"/>
      </a:spcAft>
      <a:buClr>
        <a:srgbClr val="000000"/>
      </a:buClr>
      <a:buSzPct val="100000"/>
      <a:buFont typeface="Times New Roman" panose="02020603050405020304" pitchFamily="18" charset="0"/>
      <a:defRPr kern="1200">
        <a:solidFill>
          <a:schemeClr val="bg1"/>
        </a:solidFill>
        <a:latin typeface="Arial" panose="020B0604020202020204" pitchFamily="34" charset="0"/>
        <a:ea typeface="WenQuanYi Zen Hei Sharp" charset="0"/>
        <a:cs typeface="WenQuanYi Zen Hei Sharp" charset="0"/>
      </a:defRPr>
    </a:lvl4pPr>
    <a:lvl5pPr marL="2057400" indent="-228600" algn="l" defTabSz="457200" rtl="0" fontAlgn="base" hangingPunct="0">
      <a:lnSpc>
        <a:spcPct val="93000"/>
      </a:lnSpc>
      <a:spcBef>
        <a:spcPct val="0"/>
      </a:spcBef>
      <a:spcAft>
        <a:spcPct val="0"/>
      </a:spcAft>
      <a:buClr>
        <a:srgbClr val="000000"/>
      </a:buClr>
      <a:buSzPct val="100000"/>
      <a:buFont typeface="Times New Roman" panose="02020603050405020304" pitchFamily="18" charset="0"/>
      <a:defRPr kern="1200">
        <a:solidFill>
          <a:schemeClr val="bg1"/>
        </a:solidFill>
        <a:latin typeface="Arial" panose="020B0604020202020204" pitchFamily="34" charset="0"/>
        <a:ea typeface="WenQuanYi Zen Hei Sharp" charset="0"/>
        <a:cs typeface="WenQuanYi Zen Hei Sharp" charset="0"/>
      </a:defRPr>
    </a:lvl5pPr>
    <a:lvl6pPr marL="2286000" algn="l" defTabSz="914400" rtl="0" eaLnBrk="1" latinLnBrk="0" hangingPunct="1">
      <a:defRPr kern="1200">
        <a:solidFill>
          <a:schemeClr val="bg1"/>
        </a:solidFill>
        <a:latin typeface="Arial" panose="020B0604020202020204" pitchFamily="34" charset="0"/>
        <a:ea typeface="WenQuanYi Zen Hei Sharp" charset="0"/>
        <a:cs typeface="WenQuanYi Zen Hei Sharp" charset="0"/>
      </a:defRPr>
    </a:lvl6pPr>
    <a:lvl7pPr marL="2743200" algn="l" defTabSz="914400" rtl="0" eaLnBrk="1" latinLnBrk="0" hangingPunct="1">
      <a:defRPr kern="1200">
        <a:solidFill>
          <a:schemeClr val="bg1"/>
        </a:solidFill>
        <a:latin typeface="Arial" panose="020B0604020202020204" pitchFamily="34" charset="0"/>
        <a:ea typeface="WenQuanYi Zen Hei Sharp" charset="0"/>
        <a:cs typeface="WenQuanYi Zen Hei Sharp" charset="0"/>
      </a:defRPr>
    </a:lvl7pPr>
    <a:lvl8pPr marL="3200400" algn="l" defTabSz="914400" rtl="0" eaLnBrk="1" latinLnBrk="0" hangingPunct="1">
      <a:defRPr kern="1200">
        <a:solidFill>
          <a:schemeClr val="bg1"/>
        </a:solidFill>
        <a:latin typeface="Arial" panose="020B0604020202020204" pitchFamily="34" charset="0"/>
        <a:ea typeface="WenQuanYi Zen Hei Sharp" charset="0"/>
        <a:cs typeface="WenQuanYi Zen Hei Sharp" charset="0"/>
      </a:defRPr>
    </a:lvl8pPr>
    <a:lvl9pPr marL="3657600" algn="l" defTabSz="914400" rtl="0" eaLnBrk="1" latinLnBrk="0" hangingPunct="1">
      <a:defRPr kern="1200">
        <a:solidFill>
          <a:schemeClr val="bg1"/>
        </a:solidFill>
        <a:latin typeface="Arial" panose="020B0604020202020204" pitchFamily="34" charset="0"/>
        <a:ea typeface="WenQuanYi Zen Hei Sharp" charset="0"/>
        <a:cs typeface="WenQuanYi Zen Hei Sharp" charset="0"/>
      </a:defRPr>
    </a:lvl9pPr>
  </p:defaultTextStyle>
  <p:extLst>
    <p:ext uri="{EFAFB233-063F-42B5-8137-9DF3F51BA10A}">
      <p15:sldGuideLst xmlns:p15="http://schemas.microsoft.com/office/powerpoint/2012/main">
        <p15:guide id="1" orient="horz" pos="2154">
          <p15:clr>
            <a:srgbClr val="A4A3A4"/>
          </p15:clr>
        </p15:guide>
        <p15:guide id="2" pos="2880">
          <p15:clr>
            <a:srgbClr val="A4A3A4"/>
          </p15:clr>
        </p15:guide>
      </p15:sldGuideLst>
    </p:ext>
    <p:ext uri="{2D200454-40CA-4A62-9FC3-DE9A4176ACB9}">
      <p15:notesGuideLst xmlns:p15="http://schemas.microsoft.com/office/powerpoint/2012/main">
        <p15:guide id="1" orient="horz" pos="2880">
          <p15:clr>
            <a:srgbClr val="A4A3A4"/>
          </p15:clr>
        </p15:guide>
        <p15:guide id="2" pos="2160">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schemeClr val="tx1"/>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0"/>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8119"/>
    <p:restoredTop sz="94694"/>
  </p:normalViewPr>
  <p:slideViewPr>
    <p:cSldViewPr showGuides="1">
      <p:cViewPr varScale="1">
        <p:scale>
          <a:sx n="106" d="100"/>
          <a:sy n="106" d="100"/>
        </p:scale>
        <p:origin x="1776" y="176"/>
      </p:cViewPr>
      <p:guideLst>
        <p:guide orient="horz" pos="2154"/>
        <p:guide pos="2880"/>
      </p:guideLst>
    </p:cSldViewPr>
  </p:slideViewPr>
  <p:outlineViewPr>
    <p:cViewPr varScale="1">
      <p:scale>
        <a:sx n="170" d="200"/>
        <a:sy n="170" d="200"/>
      </p:scale>
      <p:origin x="-780" y="-84"/>
    </p:cViewPr>
  </p:outlineViewPr>
  <p:notesTextViewPr>
    <p:cViewPr>
      <p:scale>
        <a:sx n="1" d="1"/>
        <a:sy n="1" d="1"/>
      </p:scale>
      <p:origin x="0" y="0"/>
    </p:cViewPr>
  </p:notesTextViewPr>
  <p:notesViewPr>
    <p:cSldViewPr showGuides="1">
      <p:cViewPr varScale="1">
        <p:scale>
          <a:sx n="59" d="100"/>
          <a:sy n="59" d="100"/>
        </p:scale>
        <p:origin x="-1752" y="-72"/>
      </p:cViewPr>
      <p:guideLst>
        <p:guide orient="horz" pos="2880"/>
        <p:guide pos="2160"/>
      </p:guideLst>
    </p:cSldViewPr>
  </p:notes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theme" Target="theme/theme1.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presProps" Target="presProps.xml"/><Relationship Id="rId5" Type="http://schemas.openxmlformats.org/officeDocument/2006/relationships/slide" Target="slides/slide4.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tableStyles" Target="tableStyles.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49154" name="AutoShape 1">
            <a:extLst>
              <a:ext uri="{FF2B5EF4-FFF2-40B4-BE49-F238E27FC236}">
                <a16:creationId xmlns:a16="http://schemas.microsoft.com/office/drawing/2014/main" id="{03106485-4A87-5345-B975-327220811F67}"/>
              </a:ext>
            </a:extLst>
          </p:cNvPr>
          <p:cNvSpPr>
            <a:spLocks noChangeArrowheads="1"/>
          </p:cNvSpPr>
          <p:nvPr/>
        </p:nvSpPr>
        <p:spPr bwMode="auto">
          <a:xfrm>
            <a:off x="0" y="0"/>
            <a:ext cx="7772400" cy="10058400"/>
          </a:xfrm>
          <a:prstGeom prst="roundRect">
            <a:avLst>
              <a:gd name="adj" fmla="val 19"/>
            </a:avLst>
          </a:prstGeom>
          <a:solidFill>
            <a:srgbClr val="FFFFFF"/>
          </a:solidFill>
          <a:ln>
            <a:noFill/>
          </a:ln>
          <a:effectLst/>
          <a:extLst>
            <a:ext uri="{91240B29-F687-4F45-9708-019B960494DF}">
              <a14:hiddenLine xmlns:a14="http://schemas.microsoft.com/office/drawing/2010/main" w="9360" cap="sq">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altLang="es-ES"/>
          </a:p>
        </p:txBody>
      </p:sp>
      <p:sp>
        <p:nvSpPr>
          <p:cNvPr id="49155" name="AutoShape 2">
            <a:extLst>
              <a:ext uri="{FF2B5EF4-FFF2-40B4-BE49-F238E27FC236}">
                <a16:creationId xmlns:a16="http://schemas.microsoft.com/office/drawing/2014/main" id="{009C5373-52B3-8F4F-92C2-D83739B312EE}"/>
              </a:ext>
            </a:extLst>
          </p:cNvPr>
          <p:cNvSpPr>
            <a:spLocks noChangeArrowheads="1"/>
          </p:cNvSpPr>
          <p:nvPr/>
        </p:nvSpPr>
        <p:spPr bwMode="auto">
          <a:xfrm>
            <a:off x="0" y="0"/>
            <a:ext cx="7772400" cy="10058400"/>
          </a:xfrm>
          <a:prstGeom prst="roundRect">
            <a:avLst>
              <a:gd name="adj" fmla="val 19"/>
            </a:avLst>
          </a:prstGeom>
          <a:solidFill>
            <a:srgbClr val="FFFFFF"/>
          </a:solidFill>
          <a:ln>
            <a:noFill/>
          </a:ln>
          <a:effectLst/>
          <a:extLst>
            <a:ext uri="{91240B29-F687-4F45-9708-019B960494DF}">
              <a14:hiddenLine xmlns:a14="http://schemas.microsoft.com/office/drawing/2010/main" w="9525">
                <a:solidFill>
                  <a:srgbClr val="3465A4"/>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altLang="es-ES"/>
          </a:p>
        </p:txBody>
      </p:sp>
      <p:sp>
        <p:nvSpPr>
          <p:cNvPr id="49156" name="Rectangle 3">
            <a:extLst>
              <a:ext uri="{FF2B5EF4-FFF2-40B4-BE49-F238E27FC236}">
                <a16:creationId xmlns:a16="http://schemas.microsoft.com/office/drawing/2014/main" id="{BB7BF33D-BC27-2942-9F25-44C903A8BFDA}"/>
              </a:ext>
            </a:extLst>
          </p:cNvPr>
          <p:cNvSpPr>
            <a:spLocks noGrp="1" noRot="1" noChangeAspect="1" noChangeArrowheads="1"/>
          </p:cNvSpPr>
          <p:nvPr>
            <p:ph type="sldImg"/>
          </p:nvPr>
        </p:nvSpPr>
        <p:spPr bwMode="auto">
          <a:xfrm>
            <a:off x="1371600" y="763588"/>
            <a:ext cx="5024438" cy="3767137"/>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3465A4"/>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sp>
      <p:sp>
        <p:nvSpPr>
          <p:cNvPr id="2052" name="Rectangle 4">
            <a:extLst>
              <a:ext uri="{FF2B5EF4-FFF2-40B4-BE49-F238E27FC236}">
                <a16:creationId xmlns:a16="http://schemas.microsoft.com/office/drawing/2014/main" id="{80F62FD7-DEB8-C347-9134-5BF18E5B87C0}"/>
              </a:ext>
            </a:extLst>
          </p:cNvPr>
          <p:cNvSpPr>
            <a:spLocks noGrp="1" noChangeArrowheads="1"/>
          </p:cNvSpPr>
          <p:nvPr>
            <p:ph type="body"/>
          </p:nvPr>
        </p:nvSpPr>
        <p:spPr bwMode="auto">
          <a:xfrm>
            <a:off x="777875" y="4776788"/>
            <a:ext cx="6213475" cy="45212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solidFill>
                  <a:srgbClr val="3465A4"/>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anchor="t" anchorCtr="0" compatLnSpc="1">
            <a:prstTxWarp prst="textNoShape">
              <a:avLst/>
            </a:prstTxWarp>
          </a:bodyPr>
          <a:lstStyle/>
          <a:p>
            <a:pPr lvl="0"/>
            <a:endParaRPr lang="es-ES" altLang="es-ES" noProof="0"/>
          </a:p>
        </p:txBody>
      </p:sp>
      <p:sp>
        <p:nvSpPr>
          <p:cNvPr id="2053" name="Rectangle 5">
            <a:extLst>
              <a:ext uri="{FF2B5EF4-FFF2-40B4-BE49-F238E27FC236}">
                <a16:creationId xmlns:a16="http://schemas.microsoft.com/office/drawing/2014/main" id="{07977ADB-F3ED-6D4A-9BBD-65ECFD2F9A97}"/>
              </a:ext>
            </a:extLst>
          </p:cNvPr>
          <p:cNvSpPr>
            <a:spLocks noGrp="1" noChangeArrowheads="1"/>
          </p:cNvSpPr>
          <p:nvPr>
            <p:ph type="hdr"/>
          </p:nvPr>
        </p:nvSpPr>
        <p:spPr bwMode="auto">
          <a:xfrm>
            <a:off x="0" y="0"/>
            <a:ext cx="3368675" cy="49847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solidFill>
                  <a:srgbClr val="3465A4"/>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anchor="t" anchorCtr="0" compatLnSpc="1">
            <a:prstTxWarp prst="textNoShape">
              <a:avLst/>
            </a:prstTxWarp>
          </a:bodyPr>
          <a:lstStyle>
            <a:lvl1pPr>
              <a:buClrTx/>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1400">
                <a:solidFill>
                  <a:srgbClr val="000000"/>
                </a:solidFill>
                <a:latin typeface="Times New Roman" pitchFamily="16" charset="0"/>
                <a:ea typeface="DejaVu Sans" charset="0"/>
                <a:cs typeface="DejaVu Sans" charset="0"/>
              </a:defRPr>
            </a:lvl1pPr>
          </a:lstStyle>
          <a:p>
            <a:pPr>
              <a:defRPr/>
            </a:pPr>
            <a:endParaRPr lang="en-US" altLang="es-ES"/>
          </a:p>
        </p:txBody>
      </p:sp>
      <p:sp>
        <p:nvSpPr>
          <p:cNvPr id="2054" name="Rectangle 6">
            <a:extLst>
              <a:ext uri="{FF2B5EF4-FFF2-40B4-BE49-F238E27FC236}">
                <a16:creationId xmlns:a16="http://schemas.microsoft.com/office/drawing/2014/main" id="{22DF718E-C253-6640-94FA-202DABC600A0}"/>
              </a:ext>
            </a:extLst>
          </p:cNvPr>
          <p:cNvSpPr>
            <a:spLocks noGrp="1" noChangeArrowheads="1"/>
          </p:cNvSpPr>
          <p:nvPr>
            <p:ph type="dt"/>
          </p:nvPr>
        </p:nvSpPr>
        <p:spPr bwMode="auto">
          <a:xfrm>
            <a:off x="4398963" y="0"/>
            <a:ext cx="3368675" cy="49847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solidFill>
                  <a:srgbClr val="3465A4"/>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anchor="t" anchorCtr="0" compatLnSpc="1">
            <a:prstTxWarp prst="textNoShape">
              <a:avLst/>
            </a:prstTxWarp>
          </a:bodyPr>
          <a:lstStyle>
            <a:lvl1pPr algn="r">
              <a:buClrTx/>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1400">
                <a:solidFill>
                  <a:srgbClr val="000000"/>
                </a:solidFill>
                <a:latin typeface="Times New Roman" pitchFamily="16" charset="0"/>
                <a:ea typeface="DejaVu Sans" charset="0"/>
                <a:cs typeface="DejaVu Sans" charset="0"/>
              </a:defRPr>
            </a:lvl1pPr>
          </a:lstStyle>
          <a:p>
            <a:pPr>
              <a:defRPr/>
            </a:pPr>
            <a:endParaRPr lang="en-US" altLang="es-ES"/>
          </a:p>
        </p:txBody>
      </p:sp>
      <p:sp>
        <p:nvSpPr>
          <p:cNvPr id="2055" name="Rectangle 7">
            <a:extLst>
              <a:ext uri="{FF2B5EF4-FFF2-40B4-BE49-F238E27FC236}">
                <a16:creationId xmlns:a16="http://schemas.microsoft.com/office/drawing/2014/main" id="{B18578A3-B1D4-0D4D-97DE-CEF1645D046E}"/>
              </a:ext>
            </a:extLst>
          </p:cNvPr>
          <p:cNvSpPr>
            <a:spLocks noGrp="1" noChangeArrowheads="1"/>
          </p:cNvSpPr>
          <p:nvPr>
            <p:ph type="ftr"/>
          </p:nvPr>
        </p:nvSpPr>
        <p:spPr bwMode="auto">
          <a:xfrm>
            <a:off x="0" y="9555163"/>
            <a:ext cx="3368675" cy="49847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solidFill>
                  <a:srgbClr val="3465A4"/>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anchor="b" anchorCtr="0" compatLnSpc="1">
            <a:prstTxWarp prst="textNoShape">
              <a:avLst/>
            </a:prstTxWarp>
          </a:bodyPr>
          <a:lstStyle>
            <a:lvl1pPr>
              <a:buClrTx/>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1400">
                <a:solidFill>
                  <a:srgbClr val="000000"/>
                </a:solidFill>
                <a:latin typeface="Times New Roman" pitchFamily="16" charset="0"/>
                <a:ea typeface="DejaVu Sans" charset="0"/>
                <a:cs typeface="DejaVu Sans" charset="0"/>
              </a:defRPr>
            </a:lvl1pPr>
          </a:lstStyle>
          <a:p>
            <a:pPr>
              <a:defRPr/>
            </a:pPr>
            <a:endParaRPr lang="en-US" altLang="es-ES"/>
          </a:p>
        </p:txBody>
      </p:sp>
      <p:sp>
        <p:nvSpPr>
          <p:cNvPr id="2056" name="Rectangle 8">
            <a:extLst>
              <a:ext uri="{FF2B5EF4-FFF2-40B4-BE49-F238E27FC236}">
                <a16:creationId xmlns:a16="http://schemas.microsoft.com/office/drawing/2014/main" id="{CC0E8122-3B4A-BE46-9C5C-A557F1172DCA}"/>
              </a:ext>
            </a:extLst>
          </p:cNvPr>
          <p:cNvSpPr>
            <a:spLocks noGrp="1" noChangeArrowheads="1"/>
          </p:cNvSpPr>
          <p:nvPr>
            <p:ph type="sldNum"/>
          </p:nvPr>
        </p:nvSpPr>
        <p:spPr bwMode="auto">
          <a:xfrm>
            <a:off x="4398963" y="9555163"/>
            <a:ext cx="3368675" cy="49847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solidFill>
                  <a:srgbClr val="3465A4"/>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anchor="b" anchorCtr="0" compatLnSpc="1">
            <a:prstTxWarp prst="textNoShape">
              <a:avLst/>
            </a:prstTxWarp>
          </a:bodyPr>
          <a:lstStyle>
            <a:lvl1pPr algn="r">
              <a:buClrTx/>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1400">
                <a:solidFill>
                  <a:srgbClr val="000000"/>
                </a:solidFill>
                <a:latin typeface="Times New Roman" panose="02020603050405020304" pitchFamily="18" charset="0"/>
                <a:ea typeface="DejaVu Sans" charset="0"/>
                <a:cs typeface="DejaVu Sans" charset="0"/>
              </a:defRPr>
            </a:lvl1pPr>
          </a:lstStyle>
          <a:p>
            <a:fld id="{F27ABC23-7F7E-D34A-BB4B-9B25A11B5594}" type="slidenum">
              <a:rPr lang="en-US" altLang="es-ES"/>
              <a:pPr/>
              <a:t>‹#›</a:t>
            </a:fld>
            <a:endParaRPr lang="en-US" altLang="es-ES"/>
          </a:p>
        </p:txBody>
      </p:sp>
    </p:spTree>
  </p:cSld>
  <p:clrMap bg1="lt1" tx1="dk1" bg2="lt2" tx2="dk2" accent1="accent1" accent2="accent2" accent3="accent3" accent4="accent4" accent5="accent5" accent6="accent6" hlink="hlink" folHlink="folHlink"/>
  <p:notesStyle>
    <a:lvl1pPr algn="l" defTabSz="457200" rtl="0" eaLnBrk="0" fontAlgn="base" hangingPunct="0">
      <a:spcBef>
        <a:spcPct val="30000"/>
      </a:spcBef>
      <a:spcAft>
        <a:spcPct val="0"/>
      </a:spcAft>
      <a:buClr>
        <a:srgbClr val="000000"/>
      </a:buClr>
      <a:buSzPct val="100000"/>
      <a:buFont typeface="Times New Roman" panose="02020603050405020304" pitchFamily="18" charset="0"/>
      <a:defRPr sz="1200" kern="1200">
        <a:solidFill>
          <a:srgbClr val="000000"/>
        </a:solidFill>
        <a:latin typeface="Times New Roman" pitchFamily="16" charset="0"/>
        <a:ea typeface="+mn-ea"/>
        <a:cs typeface="+mn-cs"/>
      </a:defRPr>
    </a:lvl1pPr>
    <a:lvl2pPr marL="742950" indent="-285750" algn="l" defTabSz="457200" rtl="0" eaLnBrk="0" fontAlgn="base" hangingPunct="0">
      <a:spcBef>
        <a:spcPct val="30000"/>
      </a:spcBef>
      <a:spcAft>
        <a:spcPct val="0"/>
      </a:spcAft>
      <a:buClr>
        <a:srgbClr val="000000"/>
      </a:buClr>
      <a:buSzPct val="100000"/>
      <a:buFont typeface="Times New Roman" panose="02020603050405020304" pitchFamily="18" charset="0"/>
      <a:defRPr sz="1200" kern="1200">
        <a:solidFill>
          <a:srgbClr val="000000"/>
        </a:solidFill>
        <a:latin typeface="Times New Roman" pitchFamily="16" charset="0"/>
        <a:ea typeface="+mn-ea"/>
        <a:cs typeface="+mn-cs"/>
      </a:defRPr>
    </a:lvl2pPr>
    <a:lvl3pPr marL="1143000" indent="-228600" algn="l" defTabSz="457200" rtl="0" eaLnBrk="0" fontAlgn="base" hangingPunct="0">
      <a:spcBef>
        <a:spcPct val="30000"/>
      </a:spcBef>
      <a:spcAft>
        <a:spcPct val="0"/>
      </a:spcAft>
      <a:buClr>
        <a:srgbClr val="000000"/>
      </a:buClr>
      <a:buSzPct val="100000"/>
      <a:buFont typeface="Times New Roman" panose="02020603050405020304" pitchFamily="18" charset="0"/>
      <a:defRPr sz="1200" kern="1200">
        <a:solidFill>
          <a:srgbClr val="000000"/>
        </a:solidFill>
        <a:latin typeface="Times New Roman" pitchFamily="16" charset="0"/>
        <a:ea typeface="+mn-ea"/>
        <a:cs typeface="+mn-cs"/>
      </a:defRPr>
    </a:lvl3pPr>
    <a:lvl4pPr marL="1600200" indent="-228600" algn="l" defTabSz="457200" rtl="0" eaLnBrk="0" fontAlgn="base" hangingPunct="0">
      <a:spcBef>
        <a:spcPct val="30000"/>
      </a:spcBef>
      <a:spcAft>
        <a:spcPct val="0"/>
      </a:spcAft>
      <a:buClr>
        <a:srgbClr val="000000"/>
      </a:buClr>
      <a:buSzPct val="100000"/>
      <a:buFont typeface="Times New Roman" panose="02020603050405020304" pitchFamily="18" charset="0"/>
      <a:defRPr sz="1200" kern="1200">
        <a:solidFill>
          <a:srgbClr val="000000"/>
        </a:solidFill>
        <a:latin typeface="Times New Roman" pitchFamily="16" charset="0"/>
        <a:ea typeface="+mn-ea"/>
        <a:cs typeface="+mn-cs"/>
      </a:defRPr>
    </a:lvl4pPr>
    <a:lvl5pPr marL="2057400" indent="-228600" algn="l" defTabSz="457200" rtl="0" eaLnBrk="0" fontAlgn="base" hangingPunct="0">
      <a:spcBef>
        <a:spcPct val="30000"/>
      </a:spcBef>
      <a:spcAft>
        <a:spcPct val="0"/>
      </a:spcAft>
      <a:buClr>
        <a:srgbClr val="000000"/>
      </a:buClr>
      <a:buSzPct val="100000"/>
      <a:buFont typeface="Times New Roman" panose="02020603050405020304" pitchFamily="18" charset="0"/>
      <a:defRPr sz="1200" kern="1200">
        <a:solidFill>
          <a:srgbClr val="000000"/>
        </a:solidFill>
        <a:latin typeface="Times New Roman" pitchFamily="16"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50178" name="Rectangle 9">
            <a:extLst>
              <a:ext uri="{FF2B5EF4-FFF2-40B4-BE49-F238E27FC236}">
                <a16:creationId xmlns:a16="http://schemas.microsoft.com/office/drawing/2014/main" id="{E92A24E2-ED1B-0D48-B13D-E2B6F0987903}"/>
              </a:ext>
            </a:extLst>
          </p:cNvPr>
          <p:cNvSpPr>
            <a:spLocks noGrp="1" noChangeArrowheads="1"/>
          </p:cNvSpPr>
          <p:nvPr>
            <p:ph type="sldNum" sz="quarter"/>
          </p:nvPr>
        </p:nvSpPr>
        <p:spPr>
          <a:noFill/>
          <a:extLst>
            <a:ext uri="{91240B29-F687-4F45-9708-019B960494DF}">
              <a14:hiddenLine xmlns:a14="http://schemas.microsoft.com/office/drawing/2010/main" w="9525">
                <a:solidFill>
                  <a:srgbClr val="3465A4"/>
                </a:solidFill>
                <a:round/>
                <a:headEnd/>
                <a:tailEnd/>
              </a14:hiddenLine>
            </a:ext>
          </a:extLst>
        </p:spPr>
        <p:txBody>
          <a:bodyPr/>
          <a:lstStyle>
            <a:lvl1pPr eaLnBrk="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1pPr>
            <a:lvl2pPr eaLnBrk="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2pPr>
            <a:lvl3pPr eaLnBrk="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3pPr>
            <a:lvl4pPr eaLnBrk="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4pPr>
            <a:lvl5pPr eaLnBrk="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5pPr>
            <a:lvl6pPr marL="2514600" indent="-228600" defTabSz="457200" eaLnBrk="0" fontAlgn="base" hangingPunct="0">
              <a:lnSpc>
                <a:spcPct val="93000"/>
              </a:lnSpc>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6pPr>
            <a:lvl7pPr marL="2971800" indent="-228600" defTabSz="457200" eaLnBrk="0" fontAlgn="base" hangingPunct="0">
              <a:lnSpc>
                <a:spcPct val="93000"/>
              </a:lnSpc>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7pPr>
            <a:lvl8pPr marL="3429000" indent="-228600" defTabSz="457200" eaLnBrk="0" fontAlgn="base" hangingPunct="0">
              <a:lnSpc>
                <a:spcPct val="93000"/>
              </a:lnSpc>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8pPr>
            <a:lvl9pPr marL="3886200" indent="-228600" defTabSz="457200" eaLnBrk="0" fontAlgn="base" hangingPunct="0">
              <a:lnSpc>
                <a:spcPct val="93000"/>
              </a:lnSpc>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9pPr>
          </a:lstStyle>
          <a:p>
            <a:pPr eaLnBrk="1"/>
            <a:fld id="{D0313D1E-607E-F642-A862-E35917B701A1}" type="slidenum">
              <a:rPr lang="ca-ES" altLang="es-ES">
                <a:solidFill>
                  <a:srgbClr val="000000"/>
                </a:solidFill>
                <a:latin typeface="Times New Roman" panose="02020603050405020304" pitchFamily="18" charset="0"/>
                <a:ea typeface="DejaVu Sans" charset="0"/>
                <a:cs typeface="DejaVu Sans" charset="0"/>
              </a:rPr>
              <a:pPr eaLnBrk="1"/>
              <a:t>1</a:t>
            </a:fld>
            <a:endParaRPr lang="ca-ES" altLang="es-ES">
              <a:solidFill>
                <a:srgbClr val="000000"/>
              </a:solidFill>
              <a:latin typeface="Times New Roman" panose="02020603050405020304" pitchFamily="18" charset="0"/>
              <a:ea typeface="DejaVu Sans" charset="0"/>
              <a:cs typeface="DejaVu Sans" charset="0"/>
            </a:endParaRPr>
          </a:p>
        </p:txBody>
      </p:sp>
      <p:sp>
        <p:nvSpPr>
          <p:cNvPr id="50179" name="Rectangle 1">
            <a:extLst>
              <a:ext uri="{FF2B5EF4-FFF2-40B4-BE49-F238E27FC236}">
                <a16:creationId xmlns:a16="http://schemas.microsoft.com/office/drawing/2014/main" id="{61D47271-71C0-BA46-A6BC-DD71E556E534}"/>
              </a:ext>
            </a:extLst>
          </p:cNvPr>
          <p:cNvSpPr>
            <a:spLocks noGrp="1" noRot="1" noChangeAspect="1" noChangeArrowheads="1" noTextEdit="1"/>
          </p:cNvSpPr>
          <p:nvPr>
            <p:ph type="sldImg"/>
          </p:nvPr>
        </p:nvSpPr>
        <p:spPr>
          <a:xfrm>
            <a:off x="1371600" y="754063"/>
            <a:ext cx="5029200" cy="3771900"/>
          </a:xfrm>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rgbClr val="808080"/>
                  </a:outerShdw>
                </a:effectLst>
              </a14:hiddenEffects>
            </a:ext>
          </a:extLst>
        </p:spPr>
      </p:sp>
      <p:sp>
        <p:nvSpPr>
          <p:cNvPr id="50180" name="Text Box 2">
            <a:extLst>
              <a:ext uri="{FF2B5EF4-FFF2-40B4-BE49-F238E27FC236}">
                <a16:creationId xmlns:a16="http://schemas.microsoft.com/office/drawing/2014/main" id="{ACFF14B9-3605-E043-89D5-A7C401D1AD97}"/>
              </a:ext>
            </a:extLst>
          </p:cNvPr>
          <p:cNvSpPr txBox="1">
            <a:spLocks noChangeArrowheads="1"/>
          </p:cNvSpPr>
          <p:nvPr/>
        </p:nvSpPr>
        <p:spPr bwMode="auto">
          <a:xfrm>
            <a:off x="777875" y="4778375"/>
            <a:ext cx="6216650" cy="462915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3465A4"/>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101882" tIns="50941" rIns="101882" bIns="50941" anchor="ctr"/>
          <a:lstStyle/>
          <a:p>
            <a:endParaRPr lang="en-US" altLang="es-E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51202" name="Rectangle 8">
            <a:extLst>
              <a:ext uri="{FF2B5EF4-FFF2-40B4-BE49-F238E27FC236}">
                <a16:creationId xmlns:a16="http://schemas.microsoft.com/office/drawing/2014/main" id="{CA9ACAB4-D642-8B4E-BC01-A54255B14C23}"/>
              </a:ext>
            </a:extLst>
          </p:cNvPr>
          <p:cNvSpPr>
            <a:spLocks noGrp="1" noChangeArrowheads="1"/>
          </p:cNvSpPr>
          <p:nvPr>
            <p:ph type="sldNum" sz="quarter"/>
          </p:nvPr>
        </p:nvSpPr>
        <p:spPr>
          <a:noFill/>
          <a:extLst>
            <a:ext uri="{91240B29-F687-4F45-9708-019B960494DF}">
              <a14:hiddenLine xmlns:a14="http://schemas.microsoft.com/office/drawing/2010/main" w="9525">
                <a:solidFill>
                  <a:srgbClr val="3465A4"/>
                </a:solidFill>
                <a:round/>
                <a:headEnd/>
                <a:tailEnd/>
              </a14:hiddenLine>
            </a:ext>
          </a:extLst>
        </p:spPr>
        <p:txBody>
          <a:bodyPr/>
          <a:lstStyle>
            <a:lvl1pPr eaLnBrk="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1pPr>
            <a:lvl2pPr eaLnBrk="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2pPr>
            <a:lvl3pPr eaLnBrk="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3pPr>
            <a:lvl4pPr eaLnBrk="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4pPr>
            <a:lvl5pPr eaLnBrk="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5pPr>
            <a:lvl6pPr marL="2514600" indent="-228600" defTabSz="457200" eaLnBrk="0" fontAlgn="base" hangingPunct="0">
              <a:lnSpc>
                <a:spcPct val="93000"/>
              </a:lnSpc>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6pPr>
            <a:lvl7pPr marL="2971800" indent="-228600" defTabSz="457200" eaLnBrk="0" fontAlgn="base" hangingPunct="0">
              <a:lnSpc>
                <a:spcPct val="93000"/>
              </a:lnSpc>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7pPr>
            <a:lvl8pPr marL="3429000" indent="-228600" defTabSz="457200" eaLnBrk="0" fontAlgn="base" hangingPunct="0">
              <a:lnSpc>
                <a:spcPct val="93000"/>
              </a:lnSpc>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8pPr>
            <a:lvl9pPr marL="3886200" indent="-228600" defTabSz="457200" eaLnBrk="0" fontAlgn="base" hangingPunct="0">
              <a:lnSpc>
                <a:spcPct val="93000"/>
              </a:lnSpc>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9pPr>
          </a:lstStyle>
          <a:p>
            <a:pPr eaLnBrk="1"/>
            <a:fld id="{882EEFC3-1E07-7E4B-94F1-4E488AC72593}" type="slidenum">
              <a:rPr lang="en-US" altLang="es-ES">
                <a:solidFill>
                  <a:srgbClr val="000000"/>
                </a:solidFill>
                <a:latin typeface="Times New Roman" panose="02020603050405020304" pitchFamily="18" charset="0"/>
                <a:ea typeface="DejaVu Sans" charset="0"/>
                <a:cs typeface="DejaVu Sans" charset="0"/>
              </a:rPr>
              <a:pPr eaLnBrk="1"/>
              <a:t>3</a:t>
            </a:fld>
            <a:endParaRPr lang="en-US" altLang="es-ES">
              <a:solidFill>
                <a:srgbClr val="000000"/>
              </a:solidFill>
              <a:latin typeface="Times New Roman" panose="02020603050405020304" pitchFamily="18" charset="0"/>
              <a:ea typeface="DejaVu Sans" charset="0"/>
              <a:cs typeface="DejaVu Sans" charset="0"/>
            </a:endParaRPr>
          </a:p>
        </p:txBody>
      </p:sp>
      <p:sp>
        <p:nvSpPr>
          <p:cNvPr id="51203" name="Text Box 1">
            <a:extLst>
              <a:ext uri="{FF2B5EF4-FFF2-40B4-BE49-F238E27FC236}">
                <a16:creationId xmlns:a16="http://schemas.microsoft.com/office/drawing/2014/main" id="{14F81763-12FE-E848-A0EF-1202C5C16FF8}"/>
              </a:ext>
            </a:extLst>
          </p:cNvPr>
          <p:cNvSpPr txBox="1">
            <a:spLocks noChangeArrowheads="1"/>
          </p:cNvSpPr>
          <p:nvPr/>
        </p:nvSpPr>
        <p:spPr bwMode="auto">
          <a:xfrm>
            <a:off x="3884613" y="8685213"/>
            <a:ext cx="2971800" cy="4572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3465A4"/>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0000" tIns="46800" rIns="90000" bIns="46800" anchor="b"/>
          <a:lstStyle>
            <a:lvl1pPr eaLnBrk="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1pPr>
            <a:lvl2pPr eaLnBrk="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2pPr>
            <a:lvl3pPr eaLnBrk="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3pPr>
            <a:lvl4pPr eaLnBrk="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4pPr>
            <a:lvl5pPr eaLnBrk="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5pPr>
            <a:lvl6pPr marL="2514600" indent="-228600" defTabSz="457200" eaLnBrk="0" fontAlgn="base" hangingPunct="0">
              <a:lnSpc>
                <a:spcPct val="93000"/>
              </a:lnSpc>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6pPr>
            <a:lvl7pPr marL="2971800" indent="-228600" defTabSz="457200" eaLnBrk="0" fontAlgn="base" hangingPunct="0">
              <a:lnSpc>
                <a:spcPct val="93000"/>
              </a:lnSpc>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7pPr>
            <a:lvl8pPr marL="3429000" indent="-228600" defTabSz="457200" eaLnBrk="0" fontAlgn="base" hangingPunct="0">
              <a:lnSpc>
                <a:spcPct val="93000"/>
              </a:lnSpc>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8pPr>
            <a:lvl9pPr marL="3886200" indent="-228600" defTabSz="457200" eaLnBrk="0" fontAlgn="base" hangingPunct="0">
              <a:lnSpc>
                <a:spcPct val="93000"/>
              </a:lnSpc>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9pPr>
          </a:lstStyle>
          <a:p>
            <a:pPr algn="r" eaLnBrk="1" hangingPunct="1">
              <a:lnSpc>
                <a:spcPct val="100000"/>
              </a:lnSpc>
              <a:buClrTx/>
              <a:buFontTx/>
              <a:buNone/>
            </a:pPr>
            <a:fld id="{DD742411-E003-D744-8BF0-7F7802168582}" type="slidenum">
              <a:rPr lang="ca-ES" altLang="es-ES" sz="1200">
                <a:solidFill>
                  <a:srgbClr val="000000"/>
                </a:solidFill>
                <a:ea typeface="DejaVu Sans" charset="0"/>
                <a:cs typeface="DejaVu Sans" charset="0"/>
              </a:rPr>
              <a:pPr algn="r" eaLnBrk="1" hangingPunct="1">
                <a:lnSpc>
                  <a:spcPct val="100000"/>
                </a:lnSpc>
                <a:buClrTx/>
                <a:buFontTx/>
                <a:buNone/>
              </a:pPr>
              <a:t>3</a:t>
            </a:fld>
            <a:endParaRPr lang="ca-ES" altLang="es-ES" sz="1200">
              <a:solidFill>
                <a:srgbClr val="000000"/>
              </a:solidFill>
              <a:ea typeface="DejaVu Sans" charset="0"/>
              <a:cs typeface="DejaVu Sans" charset="0"/>
            </a:endParaRPr>
          </a:p>
        </p:txBody>
      </p:sp>
      <p:sp>
        <p:nvSpPr>
          <p:cNvPr id="51204" name="Text Box 2">
            <a:extLst>
              <a:ext uri="{FF2B5EF4-FFF2-40B4-BE49-F238E27FC236}">
                <a16:creationId xmlns:a16="http://schemas.microsoft.com/office/drawing/2014/main" id="{F41C83DB-D409-924C-8149-5FB25EC7017F}"/>
              </a:ext>
            </a:extLst>
          </p:cNvPr>
          <p:cNvSpPr txBox="1">
            <a:spLocks noChangeArrowheads="1"/>
          </p:cNvSpPr>
          <p:nvPr/>
        </p:nvSpPr>
        <p:spPr bwMode="auto">
          <a:xfrm>
            <a:off x="1143000" y="685800"/>
            <a:ext cx="4572000" cy="3429000"/>
          </a:xfrm>
          <a:prstGeom prst="rect">
            <a:avLst/>
          </a:prstGeom>
          <a:solidFill>
            <a:srgbClr val="FFFFFF"/>
          </a:solidFill>
          <a:ln w="9360" cap="sq">
            <a:solidFill>
              <a:srgbClr val="000000"/>
            </a:solidFill>
            <a:miter lim="800000"/>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altLang="es-ES"/>
          </a:p>
        </p:txBody>
      </p:sp>
      <p:sp>
        <p:nvSpPr>
          <p:cNvPr id="51205" name="Text Box 3">
            <a:extLst>
              <a:ext uri="{FF2B5EF4-FFF2-40B4-BE49-F238E27FC236}">
                <a16:creationId xmlns:a16="http://schemas.microsoft.com/office/drawing/2014/main" id="{60964CEF-1BEA-CD42-9F57-749B521A0935}"/>
              </a:ext>
            </a:extLst>
          </p:cNvPr>
          <p:cNvSpPr txBox="1">
            <a:spLocks noChangeArrowheads="1"/>
          </p:cNvSpPr>
          <p:nvPr/>
        </p:nvSpPr>
        <p:spPr bwMode="auto">
          <a:xfrm>
            <a:off x="685800" y="4343400"/>
            <a:ext cx="5484813" cy="420846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3465A4"/>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altLang="es-E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52226" name="Rectangle 8">
            <a:extLst>
              <a:ext uri="{FF2B5EF4-FFF2-40B4-BE49-F238E27FC236}">
                <a16:creationId xmlns:a16="http://schemas.microsoft.com/office/drawing/2014/main" id="{CFE82B56-5B7F-8141-8CAB-EECF6B9815B0}"/>
              </a:ext>
            </a:extLst>
          </p:cNvPr>
          <p:cNvSpPr>
            <a:spLocks noGrp="1" noChangeArrowheads="1"/>
          </p:cNvSpPr>
          <p:nvPr>
            <p:ph type="sldNum" sz="quarter"/>
          </p:nvPr>
        </p:nvSpPr>
        <p:spPr>
          <a:noFill/>
          <a:extLst>
            <a:ext uri="{91240B29-F687-4F45-9708-019B960494DF}">
              <a14:hiddenLine xmlns:a14="http://schemas.microsoft.com/office/drawing/2010/main" w="9525">
                <a:solidFill>
                  <a:srgbClr val="3465A4"/>
                </a:solidFill>
                <a:round/>
                <a:headEnd/>
                <a:tailEnd/>
              </a14:hiddenLine>
            </a:ext>
          </a:extLst>
        </p:spPr>
        <p:txBody>
          <a:bodyPr/>
          <a:lstStyle>
            <a:lvl1pPr eaLnBrk="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1pPr>
            <a:lvl2pPr eaLnBrk="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2pPr>
            <a:lvl3pPr eaLnBrk="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3pPr>
            <a:lvl4pPr eaLnBrk="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4pPr>
            <a:lvl5pPr eaLnBrk="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5pPr>
            <a:lvl6pPr marL="2514600" indent="-228600" defTabSz="457200" eaLnBrk="0" fontAlgn="base" hangingPunct="0">
              <a:lnSpc>
                <a:spcPct val="93000"/>
              </a:lnSpc>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6pPr>
            <a:lvl7pPr marL="2971800" indent="-228600" defTabSz="457200" eaLnBrk="0" fontAlgn="base" hangingPunct="0">
              <a:lnSpc>
                <a:spcPct val="93000"/>
              </a:lnSpc>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7pPr>
            <a:lvl8pPr marL="3429000" indent="-228600" defTabSz="457200" eaLnBrk="0" fontAlgn="base" hangingPunct="0">
              <a:lnSpc>
                <a:spcPct val="93000"/>
              </a:lnSpc>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8pPr>
            <a:lvl9pPr marL="3886200" indent="-228600" defTabSz="457200" eaLnBrk="0" fontAlgn="base" hangingPunct="0">
              <a:lnSpc>
                <a:spcPct val="93000"/>
              </a:lnSpc>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9pPr>
          </a:lstStyle>
          <a:p>
            <a:pPr eaLnBrk="1"/>
            <a:fld id="{69137587-F299-5141-A3CF-72A4F873CCA8}" type="slidenum">
              <a:rPr lang="en-US" altLang="es-ES">
                <a:solidFill>
                  <a:srgbClr val="000000"/>
                </a:solidFill>
                <a:latin typeface="Times New Roman" panose="02020603050405020304" pitchFamily="18" charset="0"/>
                <a:ea typeface="DejaVu Sans" charset="0"/>
                <a:cs typeface="DejaVu Sans" charset="0"/>
              </a:rPr>
              <a:pPr eaLnBrk="1"/>
              <a:t>4</a:t>
            </a:fld>
            <a:endParaRPr lang="en-US" altLang="es-ES">
              <a:solidFill>
                <a:srgbClr val="000000"/>
              </a:solidFill>
              <a:latin typeface="Times New Roman" panose="02020603050405020304" pitchFamily="18" charset="0"/>
              <a:ea typeface="DejaVu Sans" charset="0"/>
              <a:cs typeface="DejaVu Sans" charset="0"/>
            </a:endParaRPr>
          </a:p>
        </p:txBody>
      </p:sp>
      <p:sp>
        <p:nvSpPr>
          <p:cNvPr id="52227" name="Text Box 1">
            <a:extLst>
              <a:ext uri="{FF2B5EF4-FFF2-40B4-BE49-F238E27FC236}">
                <a16:creationId xmlns:a16="http://schemas.microsoft.com/office/drawing/2014/main" id="{DC67A719-ED4C-6348-A202-D366F738AB92}"/>
              </a:ext>
            </a:extLst>
          </p:cNvPr>
          <p:cNvSpPr txBox="1">
            <a:spLocks noChangeArrowheads="1"/>
          </p:cNvSpPr>
          <p:nvPr/>
        </p:nvSpPr>
        <p:spPr bwMode="auto">
          <a:xfrm>
            <a:off x="1143000" y="685800"/>
            <a:ext cx="4572000" cy="3429000"/>
          </a:xfrm>
          <a:prstGeom prst="rect">
            <a:avLst/>
          </a:prstGeom>
          <a:solidFill>
            <a:srgbClr val="FFFFFF"/>
          </a:solidFill>
          <a:ln w="9360" cap="sq">
            <a:solidFill>
              <a:srgbClr val="000000"/>
            </a:solidFill>
            <a:miter lim="800000"/>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altLang="es-ES"/>
          </a:p>
        </p:txBody>
      </p:sp>
      <p:sp>
        <p:nvSpPr>
          <p:cNvPr id="52228" name="Text Box 2">
            <a:extLst>
              <a:ext uri="{FF2B5EF4-FFF2-40B4-BE49-F238E27FC236}">
                <a16:creationId xmlns:a16="http://schemas.microsoft.com/office/drawing/2014/main" id="{DC26FDF1-D17C-564F-AF3F-D4B57E4F3F4A}"/>
              </a:ext>
            </a:extLst>
          </p:cNvPr>
          <p:cNvSpPr txBox="1">
            <a:spLocks noChangeArrowheads="1"/>
          </p:cNvSpPr>
          <p:nvPr/>
        </p:nvSpPr>
        <p:spPr bwMode="auto">
          <a:xfrm>
            <a:off x="685800" y="4343400"/>
            <a:ext cx="5484813" cy="420846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3465A4"/>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altLang="es-E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53250" name="Rectangle 8">
            <a:extLst>
              <a:ext uri="{FF2B5EF4-FFF2-40B4-BE49-F238E27FC236}">
                <a16:creationId xmlns:a16="http://schemas.microsoft.com/office/drawing/2014/main" id="{37905923-2A64-6A45-A0F7-3CA7D1A5000F}"/>
              </a:ext>
            </a:extLst>
          </p:cNvPr>
          <p:cNvSpPr>
            <a:spLocks noGrp="1" noChangeArrowheads="1"/>
          </p:cNvSpPr>
          <p:nvPr>
            <p:ph type="sldNum" sz="quarter"/>
          </p:nvPr>
        </p:nvSpPr>
        <p:spPr>
          <a:noFill/>
          <a:extLst>
            <a:ext uri="{91240B29-F687-4F45-9708-019B960494DF}">
              <a14:hiddenLine xmlns:a14="http://schemas.microsoft.com/office/drawing/2010/main" w="9525">
                <a:solidFill>
                  <a:srgbClr val="3465A4"/>
                </a:solidFill>
                <a:round/>
                <a:headEnd/>
                <a:tailEnd/>
              </a14:hiddenLine>
            </a:ext>
          </a:extLst>
        </p:spPr>
        <p:txBody>
          <a:bodyPr/>
          <a:lstStyle>
            <a:lvl1pPr eaLnBrk="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1pPr>
            <a:lvl2pPr eaLnBrk="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2pPr>
            <a:lvl3pPr eaLnBrk="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3pPr>
            <a:lvl4pPr eaLnBrk="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4pPr>
            <a:lvl5pPr eaLnBrk="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5pPr>
            <a:lvl6pPr marL="2514600" indent="-228600" defTabSz="457200" eaLnBrk="0" fontAlgn="base" hangingPunct="0">
              <a:lnSpc>
                <a:spcPct val="93000"/>
              </a:lnSpc>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6pPr>
            <a:lvl7pPr marL="2971800" indent="-228600" defTabSz="457200" eaLnBrk="0" fontAlgn="base" hangingPunct="0">
              <a:lnSpc>
                <a:spcPct val="93000"/>
              </a:lnSpc>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7pPr>
            <a:lvl8pPr marL="3429000" indent="-228600" defTabSz="457200" eaLnBrk="0" fontAlgn="base" hangingPunct="0">
              <a:lnSpc>
                <a:spcPct val="93000"/>
              </a:lnSpc>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8pPr>
            <a:lvl9pPr marL="3886200" indent="-228600" defTabSz="457200" eaLnBrk="0" fontAlgn="base" hangingPunct="0">
              <a:lnSpc>
                <a:spcPct val="93000"/>
              </a:lnSpc>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9pPr>
          </a:lstStyle>
          <a:p>
            <a:pPr eaLnBrk="1"/>
            <a:fld id="{D2DDB558-04A6-7444-B5D0-BAA1C2296DD9}" type="slidenum">
              <a:rPr lang="en-US" altLang="es-ES">
                <a:solidFill>
                  <a:srgbClr val="000000"/>
                </a:solidFill>
                <a:latin typeface="Times New Roman" panose="02020603050405020304" pitchFamily="18" charset="0"/>
                <a:ea typeface="DejaVu Sans" charset="0"/>
                <a:cs typeface="DejaVu Sans" charset="0"/>
              </a:rPr>
              <a:pPr eaLnBrk="1"/>
              <a:t>5</a:t>
            </a:fld>
            <a:endParaRPr lang="en-US" altLang="es-ES">
              <a:solidFill>
                <a:srgbClr val="000000"/>
              </a:solidFill>
              <a:latin typeface="Times New Roman" panose="02020603050405020304" pitchFamily="18" charset="0"/>
              <a:ea typeface="DejaVu Sans" charset="0"/>
              <a:cs typeface="DejaVu Sans" charset="0"/>
            </a:endParaRPr>
          </a:p>
        </p:txBody>
      </p:sp>
      <p:sp>
        <p:nvSpPr>
          <p:cNvPr id="53251" name="Rectangle 1">
            <a:extLst>
              <a:ext uri="{FF2B5EF4-FFF2-40B4-BE49-F238E27FC236}">
                <a16:creationId xmlns:a16="http://schemas.microsoft.com/office/drawing/2014/main" id="{FABE7FF5-AEAE-A245-9C56-E8418BECAA36}"/>
              </a:ext>
            </a:extLst>
          </p:cNvPr>
          <p:cNvSpPr>
            <a:spLocks noGrp="1" noRot="1" noChangeAspect="1" noChangeArrowheads="1" noTextEdit="1"/>
          </p:cNvSpPr>
          <p:nvPr>
            <p:ph type="sldImg"/>
          </p:nvPr>
        </p:nvSpPr>
        <p:spPr>
          <a:xfrm>
            <a:off x="1371600" y="763588"/>
            <a:ext cx="5029200" cy="3771900"/>
          </a:xfrm>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rgbClr val="808080"/>
                  </a:outerShdw>
                </a:effectLst>
              </a14:hiddenEffects>
            </a:ext>
          </a:extLst>
        </p:spPr>
      </p:sp>
      <p:sp>
        <p:nvSpPr>
          <p:cNvPr id="53252" name="Text Box 2">
            <a:extLst>
              <a:ext uri="{FF2B5EF4-FFF2-40B4-BE49-F238E27FC236}">
                <a16:creationId xmlns:a16="http://schemas.microsoft.com/office/drawing/2014/main" id="{0CC0220C-D2C2-244F-AF3D-9302B03ECA34}"/>
              </a:ext>
            </a:extLst>
          </p:cNvPr>
          <p:cNvSpPr txBox="1">
            <a:spLocks noChangeArrowheads="1"/>
          </p:cNvSpPr>
          <p:nvPr/>
        </p:nvSpPr>
        <p:spPr bwMode="auto">
          <a:xfrm>
            <a:off x="777875" y="4776788"/>
            <a:ext cx="6218238" cy="452596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3465A4"/>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altLang="es-E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54274" name="Rectangle 8">
            <a:extLst>
              <a:ext uri="{FF2B5EF4-FFF2-40B4-BE49-F238E27FC236}">
                <a16:creationId xmlns:a16="http://schemas.microsoft.com/office/drawing/2014/main" id="{6B17CC07-B03E-2D4A-8B2E-BFB5600763B1}"/>
              </a:ext>
            </a:extLst>
          </p:cNvPr>
          <p:cNvSpPr>
            <a:spLocks noGrp="1" noChangeArrowheads="1"/>
          </p:cNvSpPr>
          <p:nvPr>
            <p:ph type="sldNum" sz="quarter"/>
          </p:nvPr>
        </p:nvSpPr>
        <p:spPr>
          <a:noFill/>
          <a:extLst>
            <a:ext uri="{91240B29-F687-4F45-9708-019B960494DF}">
              <a14:hiddenLine xmlns:a14="http://schemas.microsoft.com/office/drawing/2010/main" w="9525">
                <a:solidFill>
                  <a:srgbClr val="3465A4"/>
                </a:solidFill>
                <a:round/>
                <a:headEnd/>
                <a:tailEnd/>
              </a14:hiddenLine>
            </a:ext>
          </a:extLst>
        </p:spPr>
        <p:txBody>
          <a:bodyPr/>
          <a:lstStyle>
            <a:lvl1pPr eaLnBrk="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1pPr>
            <a:lvl2pPr eaLnBrk="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2pPr>
            <a:lvl3pPr eaLnBrk="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3pPr>
            <a:lvl4pPr eaLnBrk="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4pPr>
            <a:lvl5pPr eaLnBrk="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5pPr>
            <a:lvl6pPr marL="2514600" indent="-228600" defTabSz="457200" eaLnBrk="0" fontAlgn="base" hangingPunct="0">
              <a:lnSpc>
                <a:spcPct val="93000"/>
              </a:lnSpc>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6pPr>
            <a:lvl7pPr marL="2971800" indent="-228600" defTabSz="457200" eaLnBrk="0" fontAlgn="base" hangingPunct="0">
              <a:lnSpc>
                <a:spcPct val="93000"/>
              </a:lnSpc>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7pPr>
            <a:lvl8pPr marL="3429000" indent="-228600" defTabSz="457200" eaLnBrk="0" fontAlgn="base" hangingPunct="0">
              <a:lnSpc>
                <a:spcPct val="93000"/>
              </a:lnSpc>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8pPr>
            <a:lvl9pPr marL="3886200" indent="-228600" defTabSz="457200" eaLnBrk="0" fontAlgn="base" hangingPunct="0">
              <a:lnSpc>
                <a:spcPct val="93000"/>
              </a:lnSpc>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9pPr>
          </a:lstStyle>
          <a:p>
            <a:pPr eaLnBrk="1"/>
            <a:fld id="{3C05E276-B1BD-7342-88BE-8FF80094A466}" type="slidenum">
              <a:rPr lang="en-US" altLang="es-ES">
                <a:solidFill>
                  <a:srgbClr val="000000"/>
                </a:solidFill>
                <a:latin typeface="Times New Roman" panose="02020603050405020304" pitchFamily="18" charset="0"/>
                <a:ea typeface="DejaVu Sans" charset="0"/>
                <a:cs typeface="DejaVu Sans" charset="0"/>
              </a:rPr>
              <a:pPr eaLnBrk="1"/>
              <a:t>6</a:t>
            </a:fld>
            <a:endParaRPr lang="en-US" altLang="es-ES">
              <a:solidFill>
                <a:srgbClr val="000000"/>
              </a:solidFill>
              <a:latin typeface="Times New Roman" panose="02020603050405020304" pitchFamily="18" charset="0"/>
              <a:ea typeface="DejaVu Sans" charset="0"/>
              <a:cs typeface="DejaVu Sans" charset="0"/>
            </a:endParaRPr>
          </a:p>
        </p:txBody>
      </p:sp>
      <p:sp>
        <p:nvSpPr>
          <p:cNvPr id="54275" name="Rectangle 1">
            <a:extLst>
              <a:ext uri="{FF2B5EF4-FFF2-40B4-BE49-F238E27FC236}">
                <a16:creationId xmlns:a16="http://schemas.microsoft.com/office/drawing/2014/main" id="{4FAD5391-DC26-6C48-9B80-8C692EF2C5FD}"/>
              </a:ext>
            </a:extLst>
          </p:cNvPr>
          <p:cNvSpPr>
            <a:spLocks noGrp="1" noRot="1" noChangeAspect="1" noChangeArrowheads="1" noTextEdit="1"/>
          </p:cNvSpPr>
          <p:nvPr>
            <p:ph type="sldImg"/>
          </p:nvPr>
        </p:nvSpPr>
        <p:spPr>
          <a:xfrm>
            <a:off x="1371600" y="763588"/>
            <a:ext cx="5029200" cy="3771900"/>
          </a:xfrm>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rgbClr val="808080"/>
                  </a:outerShdw>
                </a:effectLst>
              </a14:hiddenEffects>
            </a:ext>
          </a:extLst>
        </p:spPr>
      </p:sp>
      <p:sp>
        <p:nvSpPr>
          <p:cNvPr id="54276" name="Text Box 2">
            <a:extLst>
              <a:ext uri="{FF2B5EF4-FFF2-40B4-BE49-F238E27FC236}">
                <a16:creationId xmlns:a16="http://schemas.microsoft.com/office/drawing/2014/main" id="{C8BE5372-6AEB-B545-B721-86025667F6CB}"/>
              </a:ext>
            </a:extLst>
          </p:cNvPr>
          <p:cNvSpPr txBox="1">
            <a:spLocks noChangeArrowheads="1"/>
          </p:cNvSpPr>
          <p:nvPr/>
        </p:nvSpPr>
        <p:spPr bwMode="auto">
          <a:xfrm>
            <a:off x="777875" y="4776788"/>
            <a:ext cx="6218238" cy="452596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3465A4"/>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altLang="es-ES"/>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55298" name="Rectangle 8">
            <a:extLst>
              <a:ext uri="{FF2B5EF4-FFF2-40B4-BE49-F238E27FC236}">
                <a16:creationId xmlns:a16="http://schemas.microsoft.com/office/drawing/2014/main" id="{C64B3840-A4A0-4F43-8F5C-65987029F33C}"/>
              </a:ext>
            </a:extLst>
          </p:cNvPr>
          <p:cNvSpPr>
            <a:spLocks noGrp="1" noChangeArrowheads="1"/>
          </p:cNvSpPr>
          <p:nvPr>
            <p:ph type="sldNum" sz="quarter"/>
          </p:nvPr>
        </p:nvSpPr>
        <p:spPr>
          <a:noFill/>
          <a:extLst>
            <a:ext uri="{91240B29-F687-4F45-9708-019B960494DF}">
              <a14:hiddenLine xmlns:a14="http://schemas.microsoft.com/office/drawing/2010/main" w="9525">
                <a:solidFill>
                  <a:srgbClr val="3465A4"/>
                </a:solidFill>
                <a:round/>
                <a:headEnd/>
                <a:tailEnd/>
              </a14:hiddenLine>
            </a:ext>
          </a:extLst>
        </p:spPr>
        <p:txBody>
          <a:bodyPr/>
          <a:lstStyle>
            <a:lvl1pPr eaLnBrk="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1pPr>
            <a:lvl2pPr eaLnBrk="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2pPr>
            <a:lvl3pPr eaLnBrk="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3pPr>
            <a:lvl4pPr eaLnBrk="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4pPr>
            <a:lvl5pPr eaLnBrk="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5pPr>
            <a:lvl6pPr marL="2514600" indent="-228600" defTabSz="457200" eaLnBrk="0" fontAlgn="base" hangingPunct="0">
              <a:lnSpc>
                <a:spcPct val="93000"/>
              </a:lnSpc>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6pPr>
            <a:lvl7pPr marL="2971800" indent="-228600" defTabSz="457200" eaLnBrk="0" fontAlgn="base" hangingPunct="0">
              <a:lnSpc>
                <a:spcPct val="93000"/>
              </a:lnSpc>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7pPr>
            <a:lvl8pPr marL="3429000" indent="-228600" defTabSz="457200" eaLnBrk="0" fontAlgn="base" hangingPunct="0">
              <a:lnSpc>
                <a:spcPct val="93000"/>
              </a:lnSpc>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8pPr>
            <a:lvl9pPr marL="3886200" indent="-228600" defTabSz="457200" eaLnBrk="0" fontAlgn="base" hangingPunct="0">
              <a:lnSpc>
                <a:spcPct val="93000"/>
              </a:lnSpc>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9pPr>
          </a:lstStyle>
          <a:p>
            <a:pPr eaLnBrk="1"/>
            <a:fld id="{05FDE25C-F585-F445-868D-A141D1CEBE5F}" type="slidenum">
              <a:rPr lang="en-US" altLang="es-ES">
                <a:solidFill>
                  <a:srgbClr val="000000"/>
                </a:solidFill>
                <a:latin typeface="Times New Roman" panose="02020603050405020304" pitchFamily="18" charset="0"/>
                <a:ea typeface="DejaVu Sans" charset="0"/>
                <a:cs typeface="DejaVu Sans" charset="0"/>
              </a:rPr>
              <a:pPr eaLnBrk="1"/>
              <a:t>7</a:t>
            </a:fld>
            <a:endParaRPr lang="en-US" altLang="es-ES">
              <a:solidFill>
                <a:srgbClr val="000000"/>
              </a:solidFill>
              <a:latin typeface="Times New Roman" panose="02020603050405020304" pitchFamily="18" charset="0"/>
              <a:ea typeface="DejaVu Sans" charset="0"/>
              <a:cs typeface="DejaVu Sans" charset="0"/>
            </a:endParaRPr>
          </a:p>
        </p:txBody>
      </p:sp>
      <p:sp>
        <p:nvSpPr>
          <p:cNvPr id="55299" name="Rectangle 1">
            <a:extLst>
              <a:ext uri="{FF2B5EF4-FFF2-40B4-BE49-F238E27FC236}">
                <a16:creationId xmlns:a16="http://schemas.microsoft.com/office/drawing/2014/main" id="{E80A44DC-3A83-E94E-9A43-026604D3FC54}"/>
              </a:ext>
            </a:extLst>
          </p:cNvPr>
          <p:cNvSpPr>
            <a:spLocks noGrp="1" noRot="1" noChangeAspect="1" noChangeArrowheads="1" noTextEdit="1"/>
          </p:cNvSpPr>
          <p:nvPr>
            <p:ph type="sldImg"/>
          </p:nvPr>
        </p:nvSpPr>
        <p:spPr>
          <a:xfrm>
            <a:off x="1371600" y="763588"/>
            <a:ext cx="5029200" cy="3771900"/>
          </a:xfrm>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rgbClr val="808080"/>
                  </a:outerShdw>
                </a:effectLst>
              </a14:hiddenEffects>
            </a:ext>
          </a:extLst>
        </p:spPr>
      </p:sp>
      <p:sp>
        <p:nvSpPr>
          <p:cNvPr id="55300" name="Text Box 2">
            <a:extLst>
              <a:ext uri="{FF2B5EF4-FFF2-40B4-BE49-F238E27FC236}">
                <a16:creationId xmlns:a16="http://schemas.microsoft.com/office/drawing/2014/main" id="{32FFEF31-6178-4248-A097-773DBEC528F7}"/>
              </a:ext>
            </a:extLst>
          </p:cNvPr>
          <p:cNvSpPr txBox="1">
            <a:spLocks noChangeArrowheads="1"/>
          </p:cNvSpPr>
          <p:nvPr/>
        </p:nvSpPr>
        <p:spPr bwMode="auto">
          <a:xfrm>
            <a:off x="777875" y="4776788"/>
            <a:ext cx="6218238" cy="452596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3465A4"/>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altLang="es-ES"/>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56322" name="Rectangle 8">
            <a:extLst>
              <a:ext uri="{FF2B5EF4-FFF2-40B4-BE49-F238E27FC236}">
                <a16:creationId xmlns:a16="http://schemas.microsoft.com/office/drawing/2014/main" id="{2852D242-652D-544C-87E6-B7274EE13B05}"/>
              </a:ext>
            </a:extLst>
          </p:cNvPr>
          <p:cNvSpPr>
            <a:spLocks noGrp="1" noChangeArrowheads="1"/>
          </p:cNvSpPr>
          <p:nvPr>
            <p:ph type="sldNum" sz="quarter"/>
          </p:nvPr>
        </p:nvSpPr>
        <p:spPr>
          <a:noFill/>
          <a:extLst>
            <a:ext uri="{91240B29-F687-4F45-9708-019B960494DF}">
              <a14:hiddenLine xmlns:a14="http://schemas.microsoft.com/office/drawing/2010/main" w="9525">
                <a:solidFill>
                  <a:srgbClr val="3465A4"/>
                </a:solidFill>
                <a:round/>
                <a:headEnd/>
                <a:tailEnd/>
              </a14:hiddenLine>
            </a:ext>
          </a:extLst>
        </p:spPr>
        <p:txBody>
          <a:bodyPr/>
          <a:lstStyle>
            <a:lvl1pPr eaLnBrk="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1pPr>
            <a:lvl2pPr eaLnBrk="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2pPr>
            <a:lvl3pPr eaLnBrk="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3pPr>
            <a:lvl4pPr eaLnBrk="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4pPr>
            <a:lvl5pPr eaLnBrk="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5pPr>
            <a:lvl6pPr marL="2514600" indent="-228600" defTabSz="457200" eaLnBrk="0" fontAlgn="base" hangingPunct="0">
              <a:lnSpc>
                <a:spcPct val="93000"/>
              </a:lnSpc>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6pPr>
            <a:lvl7pPr marL="2971800" indent="-228600" defTabSz="457200" eaLnBrk="0" fontAlgn="base" hangingPunct="0">
              <a:lnSpc>
                <a:spcPct val="93000"/>
              </a:lnSpc>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7pPr>
            <a:lvl8pPr marL="3429000" indent="-228600" defTabSz="457200" eaLnBrk="0" fontAlgn="base" hangingPunct="0">
              <a:lnSpc>
                <a:spcPct val="93000"/>
              </a:lnSpc>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8pPr>
            <a:lvl9pPr marL="3886200" indent="-228600" defTabSz="457200" eaLnBrk="0" fontAlgn="base" hangingPunct="0">
              <a:lnSpc>
                <a:spcPct val="93000"/>
              </a:lnSpc>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9pPr>
          </a:lstStyle>
          <a:p>
            <a:pPr eaLnBrk="1"/>
            <a:fld id="{7DD4FC21-7757-3B4C-85E1-5BE8A8C361BF}" type="slidenum">
              <a:rPr lang="en-US" altLang="es-ES">
                <a:solidFill>
                  <a:srgbClr val="000000"/>
                </a:solidFill>
                <a:latin typeface="Times New Roman" panose="02020603050405020304" pitchFamily="18" charset="0"/>
                <a:ea typeface="DejaVu Sans" charset="0"/>
                <a:cs typeface="DejaVu Sans" charset="0"/>
              </a:rPr>
              <a:pPr eaLnBrk="1"/>
              <a:t>8</a:t>
            </a:fld>
            <a:endParaRPr lang="en-US" altLang="es-ES">
              <a:solidFill>
                <a:srgbClr val="000000"/>
              </a:solidFill>
              <a:latin typeface="Times New Roman" panose="02020603050405020304" pitchFamily="18" charset="0"/>
              <a:ea typeface="DejaVu Sans" charset="0"/>
              <a:cs typeface="DejaVu Sans" charset="0"/>
            </a:endParaRPr>
          </a:p>
        </p:txBody>
      </p:sp>
      <p:sp>
        <p:nvSpPr>
          <p:cNvPr id="56323" name="Rectangle 1">
            <a:extLst>
              <a:ext uri="{FF2B5EF4-FFF2-40B4-BE49-F238E27FC236}">
                <a16:creationId xmlns:a16="http://schemas.microsoft.com/office/drawing/2014/main" id="{EB74F17A-139B-C349-905E-689452E40E97}"/>
              </a:ext>
            </a:extLst>
          </p:cNvPr>
          <p:cNvSpPr>
            <a:spLocks noGrp="1" noRot="1" noChangeAspect="1" noChangeArrowheads="1" noTextEdit="1"/>
          </p:cNvSpPr>
          <p:nvPr>
            <p:ph type="sldImg"/>
          </p:nvPr>
        </p:nvSpPr>
        <p:spPr>
          <a:xfrm>
            <a:off x="1371600" y="763588"/>
            <a:ext cx="5029200" cy="3771900"/>
          </a:xfrm>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rgbClr val="808080"/>
                  </a:outerShdw>
                </a:effectLst>
              </a14:hiddenEffects>
            </a:ext>
          </a:extLst>
        </p:spPr>
      </p:sp>
      <p:sp>
        <p:nvSpPr>
          <p:cNvPr id="56324" name="Text Box 2">
            <a:extLst>
              <a:ext uri="{FF2B5EF4-FFF2-40B4-BE49-F238E27FC236}">
                <a16:creationId xmlns:a16="http://schemas.microsoft.com/office/drawing/2014/main" id="{52092273-9A4F-4348-A1B1-42A57BF61FF4}"/>
              </a:ext>
            </a:extLst>
          </p:cNvPr>
          <p:cNvSpPr txBox="1">
            <a:spLocks noChangeArrowheads="1"/>
          </p:cNvSpPr>
          <p:nvPr/>
        </p:nvSpPr>
        <p:spPr bwMode="auto">
          <a:xfrm>
            <a:off x="777875" y="4776788"/>
            <a:ext cx="6218238" cy="452596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3465A4"/>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altLang="es-ES"/>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57346" name="Rectangle 8">
            <a:extLst>
              <a:ext uri="{FF2B5EF4-FFF2-40B4-BE49-F238E27FC236}">
                <a16:creationId xmlns:a16="http://schemas.microsoft.com/office/drawing/2014/main" id="{FEEE43F9-83C9-EC49-BE9F-D4714275D4C1}"/>
              </a:ext>
            </a:extLst>
          </p:cNvPr>
          <p:cNvSpPr>
            <a:spLocks noGrp="1" noChangeArrowheads="1"/>
          </p:cNvSpPr>
          <p:nvPr>
            <p:ph type="sldNum" sz="quarter"/>
          </p:nvPr>
        </p:nvSpPr>
        <p:spPr>
          <a:noFill/>
          <a:extLst>
            <a:ext uri="{91240B29-F687-4F45-9708-019B960494DF}">
              <a14:hiddenLine xmlns:a14="http://schemas.microsoft.com/office/drawing/2010/main" w="9525">
                <a:solidFill>
                  <a:srgbClr val="3465A4"/>
                </a:solidFill>
                <a:round/>
                <a:headEnd/>
                <a:tailEnd/>
              </a14:hiddenLine>
            </a:ext>
          </a:extLst>
        </p:spPr>
        <p:txBody>
          <a:bodyPr/>
          <a:lstStyle>
            <a:lvl1pPr eaLnBrk="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1pPr>
            <a:lvl2pPr eaLnBrk="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2pPr>
            <a:lvl3pPr eaLnBrk="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3pPr>
            <a:lvl4pPr eaLnBrk="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4pPr>
            <a:lvl5pPr eaLnBrk="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5pPr>
            <a:lvl6pPr marL="2514600" indent="-228600" defTabSz="457200" eaLnBrk="0" fontAlgn="base" hangingPunct="0">
              <a:lnSpc>
                <a:spcPct val="93000"/>
              </a:lnSpc>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6pPr>
            <a:lvl7pPr marL="2971800" indent="-228600" defTabSz="457200" eaLnBrk="0" fontAlgn="base" hangingPunct="0">
              <a:lnSpc>
                <a:spcPct val="93000"/>
              </a:lnSpc>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7pPr>
            <a:lvl8pPr marL="3429000" indent="-228600" defTabSz="457200" eaLnBrk="0" fontAlgn="base" hangingPunct="0">
              <a:lnSpc>
                <a:spcPct val="93000"/>
              </a:lnSpc>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8pPr>
            <a:lvl9pPr marL="3886200" indent="-228600" defTabSz="457200" eaLnBrk="0" fontAlgn="base" hangingPunct="0">
              <a:lnSpc>
                <a:spcPct val="93000"/>
              </a:lnSpc>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9pPr>
          </a:lstStyle>
          <a:p>
            <a:pPr eaLnBrk="1"/>
            <a:fld id="{9A6999F8-3960-A546-831A-4B7F1C47707A}" type="slidenum">
              <a:rPr lang="en-US" altLang="es-ES">
                <a:solidFill>
                  <a:srgbClr val="000000"/>
                </a:solidFill>
                <a:latin typeface="Times New Roman" panose="02020603050405020304" pitchFamily="18" charset="0"/>
                <a:ea typeface="DejaVu Sans" charset="0"/>
                <a:cs typeface="DejaVu Sans" charset="0"/>
              </a:rPr>
              <a:pPr eaLnBrk="1"/>
              <a:t>9</a:t>
            </a:fld>
            <a:endParaRPr lang="en-US" altLang="es-ES">
              <a:solidFill>
                <a:srgbClr val="000000"/>
              </a:solidFill>
              <a:latin typeface="Times New Roman" panose="02020603050405020304" pitchFamily="18" charset="0"/>
              <a:ea typeface="DejaVu Sans" charset="0"/>
              <a:cs typeface="DejaVu Sans" charset="0"/>
            </a:endParaRPr>
          </a:p>
        </p:txBody>
      </p:sp>
      <p:sp>
        <p:nvSpPr>
          <p:cNvPr id="57347" name="Rectangle 1">
            <a:extLst>
              <a:ext uri="{FF2B5EF4-FFF2-40B4-BE49-F238E27FC236}">
                <a16:creationId xmlns:a16="http://schemas.microsoft.com/office/drawing/2014/main" id="{DB5218AB-CE98-C442-8B24-EDE716517527}"/>
              </a:ext>
            </a:extLst>
          </p:cNvPr>
          <p:cNvSpPr>
            <a:spLocks noGrp="1" noRot="1" noChangeAspect="1" noChangeArrowheads="1" noTextEdit="1"/>
          </p:cNvSpPr>
          <p:nvPr>
            <p:ph type="sldImg"/>
          </p:nvPr>
        </p:nvSpPr>
        <p:spPr>
          <a:xfrm>
            <a:off x="1371600" y="763588"/>
            <a:ext cx="5029200" cy="3771900"/>
          </a:xfrm>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rgbClr val="808080"/>
                  </a:outerShdw>
                </a:effectLst>
              </a14:hiddenEffects>
            </a:ext>
          </a:extLst>
        </p:spPr>
      </p:sp>
      <p:sp>
        <p:nvSpPr>
          <p:cNvPr id="57348" name="Text Box 2">
            <a:extLst>
              <a:ext uri="{FF2B5EF4-FFF2-40B4-BE49-F238E27FC236}">
                <a16:creationId xmlns:a16="http://schemas.microsoft.com/office/drawing/2014/main" id="{84034750-E25E-B446-A444-C6916572D316}"/>
              </a:ext>
            </a:extLst>
          </p:cNvPr>
          <p:cNvSpPr txBox="1">
            <a:spLocks noChangeArrowheads="1"/>
          </p:cNvSpPr>
          <p:nvPr/>
        </p:nvSpPr>
        <p:spPr bwMode="auto">
          <a:xfrm>
            <a:off x="777875" y="4776788"/>
            <a:ext cx="6218238" cy="452596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3465A4"/>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altLang="es-ES"/>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58370" name="Rectangle 8">
            <a:extLst>
              <a:ext uri="{FF2B5EF4-FFF2-40B4-BE49-F238E27FC236}">
                <a16:creationId xmlns:a16="http://schemas.microsoft.com/office/drawing/2014/main" id="{D01CBE34-F8EC-4742-ACC7-C9E9F5EBA650}"/>
              </a:ext>
            </a:extLst>
          </p:cNvPr>
          <p:cNvSpPr>
            <a:spLocks noGrp="1" noChangeArrowheads="1"/>
          </p:cNvSpPr>
          <p:nvPr>
            <p:ph type="sldNum" sz="quarter"/>
          </p:nvPr>
        </p:nvSpPr>
        <p:spPr>
          <a:noFill/>
          <a:extLst>
            <a:ext uri="{91240B29-F687-4F45-9708-019B960494DF}">
              <a14:hiddenLine xmlns:a14="http://schemas.microsoft.com/office/drawing/2010/main" w="9525">
                <a:solidFill>
                  <a:srgbClr val="3465A4"/>
                </a:solidFill>
                <a:round/>
                <a:headEnd/>
                <a:tailEnd/>
              </a14:hiddenLine>
            </a:ext>
          </a:extLst>
        </p:spPr>
        <p:txBody>
          <a:bodyPr/>
          <a:lstStyle>
            <a:lvl1pPr eaLnBrk="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1pPr>
            <a:lvl2pPr eaLnBrk="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2pPr>
            <a:lvl3pPr eaLnBrk="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3pPr>
            <a:lvl4pPr eaLnBrk="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4pPr>
            <a:lvl5pPr eaLnBrk="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5pPr>
            <a:lvl6pPr marL="2514600" indent="-228600" defTabSz="457200" eaLnBrk="0" fontAlgn="base" hangingPunct="0">
              <a:lnSpc>
                <a:spcPct val="93000"/>
              </a:lnSpc>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6pPr>
            <a:lvl7pPr marL="2971800" indent="-228600" defTabSz="457200" eaLnBrk="0" fontAlgn="base" hangingPunct="0">
              <a:lnSpc>
                <a:spcPct val="93000"/>
              </a:lnSpc>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7pPr>
            <a:lvl8pPr marL="3429000" indent="-228600" defTabSz="457200" eaLnBrk="0" fontAlgn="base" hangingPunct="0">
              <a:lnSpc>
                <a:spcPct val="93000"/>
              </a:lnSpc>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8pPr>
            <a:lvl9pPr marL="3886200" indent="-228600" defTabSz="457200" eaLnBrk="0" fontAlgn="base" hangingPunct="0">
              <a:lnSpc>
                <a:spcPct val="93000"/>
              </a:lnSpc>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9pPr>
          </a:lstStyle>
          <a:p>
            <a:pPr eaLnBrk="1"/>
            <a:fld id="{531E1A05-2F0C-5649-8BC1-447E46673C75}" type="slidenum">
              <a:rPr lang="en-US" altLang="es-ES">
                <a:solidFill>
                  <a:srgbClr val="000000"/>
                </a:solidFill>
                <a:latin typeface="Times New Roman" panose="02020603050405020304" pitchFamily="18" charset="0"/>
                <a:ea typeface="DejaVu Sans" charset="0"/>
                <a:cs typeface="DejaVu Sans" charset="0"/>
              </a:rPr>
              <a:pPr eaLnBrk="1"/>
              <a:t>10</a:t>
            </a:fld>
            <a:endParaRPr lang="en-US" altLang="es-ES">
              <a:solidFill>
                <a:srgbClr val="000000"/>
              </a:solidFill>
              <a:latin typeface="Times New Roman" panose="02020603050405020304" pitchFamily="18" charset="0"/>
              <a:ea typeface="DejaVu Sans" charset="0"/>
              <a:cs typeface="DejaVu Sans" charset="0"/>
            </a:endParaRPr>
          </a:p>
        </p:txBody>
      </p:sp>
      <p:sp>
        <p:nvSpPr>
          <p:cNvPr id="58371" name="Rectangle 1">
            <a:extLst>
              <a:ext uri="{FF2B5EF4-FFF2-40B4-BE49-F238E27FC236}">
                <a16:creationId xmlns:a16="http://schemas.microsoft.com/office/drawing/2014/main" id="{5A9A4499-60DB-634E-90AE-442BADB80830}"/>
              </a:ext>
            </a:extLst>
          </p:cNvPr>
          <p:cNvSpPr>
            <a:spLocks noGrp="1" noRot="1" noChangeAspect="1" noChangeArrowheads="1" noTextEdit="1"/>
          </p:cNvSpPr>
          <p:nvPr>
            <p:ph type="sldImg"/>
          </p:nvPr>
        </p:nvSpPr>
        <p:spPr>
          <a:xfrm>
            <a:off x="1371600" y="763588"/>
            <a:ext cx="5029200" cy="3771900"/>
          </a:xfrm>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rgbClr val="808080"/>
                  </a:outerShdw>
                </a:effectLst>
              </a14:hiddenEffects>
            </a:ext>
          </a:extLst>
        </p:spPr>
      </p:sp>
      <p:sp>
        <p:nvSpPr>
          <p:cNvPr id="58372" name="Text Box 2">
            <a:extLst>
              <a:ext uri="{FF2B5EF4-FFF2-40B4-BE49-F238E27FC236}">
                <a16:creationId xmlns:a16="http://schemas.microsoft.com/office/drawing/2014/main" id="{F624FD5B-DBDB-BF41-9340-0EDA5EA057A5}"/>
              </a:ext>
            </a:extLst>
          </p:cNvPr>
          <p:cNvSpPr txBox="1">
            <a:spLocks noChangeArrowheads="1"/>
          </p:cNvSpPr>
          <p:nvPr/>
        </p:nvSpPr>
        <p:spPr bwMode="auto">
          <a:xfrm>
            <a:off x="777875" y="4776788"/>
            <a:ext cx="6218238" cy="452596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3465A4"/>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altLang="es-ES"/>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59394" name="Rectangle 8">
            <a:extLst>
              <a:ext uri="{FF2B5EF4-FFF2-40B4-BE49-F238E27FC236}">
                <a16:creationId xmlns:a16="http://schemas.microsoft.com/office/drawing/2014/main" id="{E6AC6F05-D1E8-684E-A33D-DF0AFB8E9FA7}"/>
              </a:ext>
            </a:extLst>
          </p:cNvPr>
          <p:cNvSpPr>
            <a:spLocks noGrp="1" noChangeArrowheads="1"/>
          </p:cNvSpPr>
          <p:nvPr>
            <p:ph type="sldNum" sz="quarter"/>
          </p:nvPr>
        </p:nvSpPr>
        <p:spPr>
          <a:noFill/>
          <a:extLst>
            <a:ext uri="{91240B29-F687-4F45-9708-019B960494DF}">
              <a14:hiddenLine xmlns:a14="http://schemas.microsoft.com/office/drawing/2010/main" w="9525">
                <a:solidFill>
                  <a:srgbClr val="3465A4"/>
                </a:solidFill>
                <a:round/>
                <a:headEnd/>
                <a:tailEnd/>
              </a14:hiddenLine>
            </a:ext>
          </a:extLst>
        </p:spPr>
        <p:txBody>
          <a:bodyPr/>
          <a:lstStyle>
            <a:lvl1pPr eaLnBrk="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1pPr>
            <a:lvl2pPr eaLnBrk="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2pPr>
            <a:lvl3pPr eaLnBrk="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3pPr>
            <a:lvl4pPr eaLnBrk="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4pPr>
            <a:lvl5pPr eaLnBrk="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5pPr>
            <a:lvl6pPr marL="2514600" indent="-228600" defTabSz="457200" eaLnBrk="0" fontAlgn="base" hangingPunct="0">
              <a:lnSpc>
                <a:spcPct val="93000"/>
              </a:lnSpc>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6pPr>
            <a:lvl7pPr marL="2971800" indent="-228600" defTabSz="457200" eaLnBrk="0" fontAlgn="base" hangingPunct="0">
              <a:lnSpc>
                <a:spcPct val="93000"/>
              </a:lnSpc>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7pPr>
            <a:lvl8pPr marL="3429000" indent="-228600" defTabSz="457200" eaLnBrk="0" fontAlgn="base" hangingPunct="0">
              <a:lnSpc>
                <a:spcPct val="93000"/>
              </a:lnSpc>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8pPr>
            <a:lvl9pPr marL="3886200" indent="-228600" defTabSz="457200" eaLnBrk="0" fontAlgn="base" hangingPunct="0">
              <a:lnSpc>
                <a:spcPct val="93000"/>
              </a:lnSpc>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9pPr>
          </a:lstStyle>
          <a:p>
            <a:pPr eaLnBrk="1"/>
            <a:fld id="{F594F01F-E05F-3045-9FA6-C848D574C5AC}" type="slidenum">
              <a:rPr lang="en-US" altLang="es-ES">
                <a:solidFill>
                  <a:srgbClr val="000000"/>
                </a:solidFill>
                <a:latin typeface="Times New Roman" panose="02020603050405020304" pitchFamily="18" charset="0"/>
                <a:ea typeface="DejaVu Sans" charset="0"/>
                <a:cs typeface="DejaVu Sans" charset="0"/>
              </a:rPr>
              <a:pPr eaLnBrk="1"/>
              <a:t>11</a:t>
            </a:fld>
            <a:endParaRPr lang="en-US" altLang="es-ES">
              <a:solidFill>
                <a:srgbClr val="000000"/>
              </a:solidFill>
              <a:latin typeface="Times New Roman" panose="02020603050405020304" pitchFamily="18" charset="0"/>
              <a:ea typeface="DejaVu Sans" charset="0"/>
              <a:cs typeface="DejaVu Sans" charset="0"/>
            </a:endParaRPr>
          </a:p>
        </p:txBody>
      </p:sp>
      <p:sp>
        <p:nvSpPr>
          <p:cNvPr id="59395" name="Rectangle 1">
            <a:extLst>
              <a:ext uri="{FF2B5EF4-FFF2-40B4-BE49-F238E27FC236}">
                <a16:creationId xmlns:a16="http://schemas.microsoft.com/office/drawing/2014/main" id="{0E3FB1A5-DA04-4847-A84F-11C7819C7B6A}"/>
              </a:ext>
            </a:extLst>
          </p:cNvPr>
          <p:cNvSpPr>
            <a:spLocks noGrp="1" noRot="1" noChangeAspect="1" noChangeArrowheads="1" noTextEdit="1"/>
          </p:cNvSpPr>
          <p:nvPr>
            <p:ph type="sldImg"/>
          </p:nvPr>
        </p:nvSpPr>
        <p:spPr>
          <a:xfrm>
            <a:off x="1371600" y="763588"/>
            <a:ext cx="5029200" cy="3771900"/>
          </a:xfrm>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rgbClr val="808080"/>
                  </a:outerShdw>
                </a:effectLst>
              </a14:hiddenEffects>
            </a:ext>
          </a:extLst>
        </p:spPr>
      </p:sp>
      <p:sp>
        <p:nvSpPr>
          <p:cNvPr id="59396" name="Text Box 2">
            <a:extLst>
              <a:ext uri="{FF2B5EF4-FFF2-40B4-BE49-F238E27FC236}">
                <a16:creationId xmlns:a16="http://schemas.microsoft.com/office/drawing/2014/main" id="{8DFE0286-4583-524F-9440-EEAA71EE42CE}"/>
              </a:ext>
            </a:extLst>
          </p:cNvPr>
          <p:cNvSpPr txBox="1">
            <a:spLocks noChangeArrowheads="1"/>
          </p:cNvSpPr>
          <p:nvPr/>
        </p:nvSpPr>
        <p:spPr bwMode="auto">
          <a:xfrm>
            <a:off x="777875" y="4776788"/>
            <a:ext cx="6218238" cy="452596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3465A4"/>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altLang="es-ES"/>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60418" name="Rectangle 8">
            <a:extLst>
              <a:ext uri="{FF2B5EF4-FFF2-40B4-BE49-F238E27FC236}">
                <a16:creationId xmlns:a16="http://schemas.microsoft.com/office/drawing/2014/main" id="{53323F37-2378-6445-BCDB-9D21CB27A21F}"/>
              </a:ext>
            </a:extLst>
          </p:cNvPr>
          <p:cNvSpPr>
            <a:spLocks noGrp="1" noChangeArrowheads="1"/>
          </p:cNvSpPr>
          <p:nvPr>
            <p:ph type="sldNum" sz="quarter"/>
          </p:nvPr>
        </p:nvSpPr>
        <p:spPr>
          <a:noFill/>
          <a:extLst>
            <a:ext uri="{91240B29-F687-4F45-9708-019B960494DF}">
              <a14:hiddenLine xmlns:a14="http://schemas.microsoft.com/office/drawing/2010/main" w="9525">
                <a:solidFill>
                  <a:srgbClr val="3465A4"/>
                </a:solidFill>
                <a:round/>
                <a:headEnd/>
                <a:tailEnd/>
              </a14:hiddenLine>
            </a:ext>
          </a:extLst>
        </p:spPr>
        <p:txBody>
          <a:bodyPr/>
          <a:lstStyle>
            <a:lvl1pPr eaLnBrk="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1pPr>
            <a:lvl2pPr eaLnBrk="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2pPr>
            <a:lvl3pPr eaLnBrk="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3pPr>
            <a:lvl4pPr eaLnBrk="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4pPr>
            <a:lvl5pPr eaLnBrk="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5pPr>
            <a:lvl6pPr marL="2514600" indent="-228600" defTabSz="457200" eaLnBrk="0" fontAlgn="base" hangingPunct="0">
              <a:lnSpc>
                <a:spcPct val="93000"/>
              </a:lnSpc>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6pPr>
            <a:lvl7pPr marL="2971800" indent="-228600" defTabSz="457200" eaLnBrk="0" fontAlgn="base" hangingPunct="0">
              <a:lnSpc>
                <a:spcPct val="93000"/>
              </a:lnSpc>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7pPr>
            <a:lvl8pPr marL="3429000" indent="-228600" defTabSz="457200" eaLnBrk="0" fontAlgn="base" hangingPunct="0">
              <a:lnSpc>
                <a:spcPct val="93000"/>
              </a:lnSpc>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8pPr>
            <a:lvl9pPr marL="3886200" indent="-228600" defTabSz="457200" eaLnBrk="0" fontAlgn="base" hangingPunct="0">
              <a:lnSpc>
                <a:spcPct val="93000"/>
              </a:lnSpc>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9pPr>
          </a:lstStyle>
          <a:p>
            <a:pPr eaLnBrk="1"/>
            <a:fld id="{C5D21857-6C71-F84D-9715-9BA1D8AA3AAE}" type="slidenum">
              <a:rPr lang="en-US" altLang="es-ES">
                <a:solidFill>
                  <a:srgbClr val="000000"/>
                </a:solidFill>
                <a:latin typeface="Times New Roman" panose="02020603050405020304" pitchFamily="18" charset="0"/>
                <a:ea typeface="DejaVu Sans" charset="0"/>
                <a:cs typeface="DejaVu Sans" charset="0"/>
              </a:rPr>
              <a:pPr eaLnBrk="1"/>
              <a:t>12</a:t>
            </a:fld>
            <a:endParaRPr lang="en-US" altLang="es-ES">
              <a:solidFill>
                <a:srgbClr val="000000"/>
              </a:solidFill>
              <a:latin typeface="Times New Roman" panose="02020603050405020304" pitchFamily="18" charset="0"/>
              <a:ea typeface="DejaVu Sans" charset="0"/>
              <a:cs typeface="DejaVu Sans" charset="0"/>
            </a:endParaRPr>
          </a:p>
        </p:txBody>
      </p:sp>
      <p:sp>
        <p:nvSpPr>
          <p:cNvPr id="60419" name="Rectangle 1">
            <a:extLst>
              <a:ext uri="{FF2B5EF4-FFF2-40B4-BE49-F238E27FC236}">
                <a16:creationId xmlns:a16="http://schemas.microsoft.com/office/drawing/2014/main" id="{8496E058-00F0-A94B-AB0C-924E59D9C275}"/>
              </a:ext>
            </a:extLst>
          </p:cNvPr>
          <p:cNvSpPr>
            <a:spLocks noGrp="1" noRot="1" noChangeAspect="1" noChangeArrowheads="1" noTextEdit="1"/>
          </p:cNvSpPr>
          <p:nvPr>
            <p:ph type="sldImg"/>
          </p:nvPr>
        </p:nvSpPr>
        <p:spPr>
          <a:xfrm>
            <a:off x="1371600" y="763588"/>
            <a:ext cx="5029200" cy="3771900"/>
          </a:xfrm>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rgbClr val="808080"/>
                  </a:outerShdw>
                </a:effectLst>
              </a14:hiddenEffects>
            </a:ext>
          </a:extLst>
        </p:spPr>
      </p:sp>
      <p:sp>
        <p:nvSpPr>
          <p:cNvPr id="60420" name="Text Box 2">
            <a:extLst>
              <a:ext uri="{FF2B5EF4-FFF2-40B4-BE49-F238E27FC236}">
                <a16:creationId xmlns:a16="http://schemas.microsoft.com/office/drawing/2014/main" id="{DBEE43CE-798D-7749-946A-9D66D74C811A}"/>
              </a:ext>
            </a:extLst>
          </p:cNvPr>
          <p:cNvSpPr txBox="1">
            <a:spLocks noChangeArrowheads="1"/>
          </p:cNvSpPr>
          <p:nvPr/>
        </p:nvSpPr>
        <p:spPr bwMode="auto">
          <a:xfrm>
            <a:off x="777875" y="4776788"/>
            <a:ext cx="6218238" cy="452596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3465A4"/>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altLang="es-ES"/>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61442" name="Rectangle 8">
            <a:extLst>
              <a:ext uri="{FF2B5EF4-FFF2-40B4-BE49-F238E27FC236}">
                <a16:creationId xmlns:a16="http://schemas.microsoft.com/office/drawing/2014/main" id="{19CF7341-0E4B-5841-B4EC-7728AFF45048}"/>
              </a:ext>
            </a:extLst>
          </p:cNvPr>
          <p:cNvSpPr>
            <a:spLocks noGrp="1" noChangeArrowheads="1"/>
          </p:cNvSpPr>
          <p:nvPr>
            <p:ph type="sldNum" sz="quarter"/>
          </p:nvPr>
        </p:nvSpPr>
        <p:spPr>
          <a:noFill/>
          <a:extLst>
            <a:ext uri="{91240B29-F687-4F45-9708-019B960494DF}">
              <a14:hiddenLine xmlns:a14="http://schemas.microsoft.com/office/drawing/2010/main" w="9525">
                <a:solidFill>
                  <a:srgbClr val="3465A4"/>
                </a:solidFill>
                <a:round/>
                <a:headEnd/>
                <a:tailEnd/>
              </a14:hiddenLine>
            </a:ext>
          </a:extLst>
        </p:spPr>
        <p:txBody>
          <a:bodyPr/>
          <a:lstStyle>
            <a:lvl1pPr eaLnBrk="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1pPr>
            <a:lvl2pPr eaLnBrk="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2pPr>
            <a:lvl3pPr eaLnBrk="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3pPr>
            <a:lvl4pPr eaLnBrk="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4pPr>
            <a:lvl5pPr eaLnBrk="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5pPr>
            <a:lvl6pPr marL="2514600" indent="-228600" defTabSz="457200" eaLnBrk="0" fontAlgn="base" hangingPunct="0">
              <a:lnSpc>
                <a:spcPct val="93000"/>
              </a:lnSpc>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6pPr>
            <a:lvl7pPr marL="2971800" indent="-228600" defTabSz="457200" eaLnBrk="0" fontAlgn="base" hangingPunct="0">
              <a:lnSpc>
                <a:spcPct val="93000"/>
              </a:lnSpc>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7pPr>
            <a:lvl8pPr marL="3429000" indent="-228600" defTabSz="457200" eaLnBrk="0" fontAlgn="base" hangingPunct="0">
              <a:lnSpc>
                <a:spcPct val="93000"/>
              </a:lnSpc>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8pPr>
            <a:lvl9pPr marL="3886200" indent="-228600" defTabSz="457200" eaLnBrk="0" fontAlgn="base" hangingPunct="0">
              <a:lnSpc>
                <a:spcPct val="93000"/>
              </a:lnSpc>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9pPr>
          </a:lstStyle>
          <a:p>
            <a:pPr eaLnBrk="1"/>
            <a:fld id="{B7BD8DCE-30DB-1241-853F-D5756944E187}" type="slidenum">
              <a:rPr lang="en-US" altLang="es-ES">
                <a:solidFill>
                  <a:srgbClr val="000000"/>
                </a:solidFill>
                <a:latin typeface="Times New Roman" panose="02020603050405020304" pitchFamily="18" charset="0"/>
                <a:ea typeface="DejaVu Sans" charset="0"/>
                <a:cs typeface="DejaVu Sans" charset="0"/>
              </a:rPr>
              <a:pPr eaLnBrk="1"/>
              <a:t>13</a:t>
            </a:fld>
            <a:endParaRPr lang="en-US" altLang="es-ES">
              <a:solidFill>
                <a:srgbClr val="000000"/>
              </a:solidFill>
              <a:latin typeface="Times New Roman" panose="02020603050405020304" pitchFamily="18" charset="0"/>
              <a:ea typeface="DejaVu Sans" charset="0"/>
              <a:cs typeface="DejaVu Sans" charset="0"/>
            </a:endParaRPr>
          </a:p>
        </p:txBody>
      </p:sp>
      <p:sp>
        <p:nvSpPr>
          <p:cNvPr id="61443" name="Rectangle 1">
            <a:extLst>
              <a:ext uri="{FF2B5EF4-FFF2-40B4-BE49-F238E27FC236}">
                <a16:creationId xmlns:a16="http://schemas.microsoft.com/office/drawing/2014/main" id="{F7E4845E-8A42-4D4A-B9EC-615A4F6C21F6}"/>
              </a:ext>
            </a:extLst>
          </p:cNvPr>
          <p:cNvSpPr>
            <a:spLocks noGrp="1" noRot="1" noChangeAspect="1" noChangeArrowheads="1" noTextEdit="1"/>
          </p:cNvSpPr>
          <p:nvPr>
            <p:ph type="sldImg"/>
          </p:nvPr>
        </p:nvSpPr>
        <p:spPr>
          <a:xfrm>
            <a:off x="1371600" y="763588"/>
            <a:ext cx="5029200" cy="3771900"/>
          </a:xfrm>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rgbClr val="808080"/>
                  </a:outerShdw>
                </a:effectLst>
              </a14:hiddenEffects>
            </a:ext>
          </a:extLst>
        </p:spPr>
      </p:sp>
      <p:sp>
        <p:nvSpPr>
          <p:cNvPr id="61444" name="Text Box 2">
            <a:extLst>
              <a:ext uri="{FF2B5EF4-FFF2-40B4-BE49-F238E27FC236}">
                <a16:creationId xmlns:a16="http://schemas.microsoft.com/office/drawing/2014/main" id="{13AE476D-E9B5-474C-95AB-FC7EBFC5F7DD}"/>
              </a:ext>
            </a:extLst>
          </p:cNvPr>
          <p:cNvSpPr txBox="1">
            <a:spLocks noChangeArrowheads="1"/>
          </p:cNvSpPr>
          <p:nvPr/>
        </p:nvSpPr>
        <p:spPr bwMode="auto">
          <a:xfrm>
            <a:off x="777875" y="4776788"/>
            <a:ext cx="6218238" cy="452596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3465A4"/>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altLang="es-ES"/>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62466" name="Rectangle 8">
            <a:extLst>
              <a:ext uri="{FF2B5EF4-FFF2-40B4-BE49-F238E27FC236}">
                <a16:creationId xmlns:a16="http://schemas.microsoft.com/office/drawing/2014/main" id="{BFF640A4-FC76-FC43-ACEC-4F9973D389D8}"/>
              </a:ext>
            </a:extLst>
          </p:cNvPr>
          <p:cNvSpPr>
            <a:spLocks noGrp="1" noChangeArrowheads="1"/>
          </p:cNvSpPr>
          <p:nvPr>
            <p:ph type="sldNum" sz="quarter"/>
          </p:nvPr>
        </p:nvSpPr>
        <p:spPr>
          <a:noFill/>
          <a:extLst>
            <a:ext uri="{91240B29-F687-4F45-9708-019B960494DF}">
              <a14:hiddenLine xmlns:a14="http://schemas.microsoft.com/office/drawing/2010/main" w="9525">
                <a:solidFill>
                  <a:srgbClr val="3465A4"/>
                </a:solidFill>
                <a:round/>
                <a:headEnd/>
                <a:tailEnd/>
              </a14:hiddenLine>
            </a:ext>
          </a:extLst>
        </p:spPr>
        <p:txBody>
          <a:bodyPr/>
          <a:lstStyle>
            <a:lvl1pPr eaLnBrk="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1pPr>
            <a:lvl2pPr eaLnBrk="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2pPr>
            <a:lvl3pPr eaLnBrk="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3pPr>
            <a:lvl4pPr eaLnBrk="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4pPr>
            <a:lvl5pPr eaLnBrk="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5pPr>
            <a:lvl6pPr marL="2514600" indent="-228600" defTabSz="457200" eaLnBrk="0" fontAlgn="base" hangingPunct="0">
              <a:lnSpc>
                <a:spcPct val="93000"/>
              </a:lnSpc>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6pPr>
            <a:lvl7pPr marL="2971800" indent="-228600" defTabSz="457200" eaLnBrk="0" fontAlgn="base" hangingPunct="0">
              <a:lnSpc>
                <a:spcPct val="93000"/>
              </a:lnSpc>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7pPr>
            <a:lvl8pPr marL="3429000" indent="-228600" defTabSz="457200" eaLnBrk="0" fontAlgn="base" hangingPunct="0">
              <a:lnSpc>
                <a:spcPct val="93000"/>
              </a:lnSpc>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8pPr>
            <a:lvl9pPr marL="3886200" indent="-228600" defTabSz="457200" eaLnBrk="0" fontAlgn="base" hangingPunct="0">
              <a:lnSpc>
                <a:spcPct val="93000"/>
              </a:lnSpc>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9pPr>
          </a:lstStyle>
          <a:p>
            <a:pPr eaLnBrk="1"/>
            <a:fld id="{0A038C95-99FF-0943-899B-D38C2D1FB4BC}" type="slidenum">
              <a:rPr lang="en-US" altLang="es-ES">
                <a:solidFill>
                  <a:srgbClr val="000000"/>
                </a:solidFill>
                <a:latin typeface="Times New Roman" panose="02020603050405020304" pitchFamily="18" charset="0"/>
                <a:ea typeface="DejaVu Sans" charset="0"/>
                <a:cs typeface="DejaVu Sans" charset="0"/>
              </a:rPr>
              <a:pPr eaLnBrk="1"/>
              <a:t>14</a:t>
            </a:fld>
            <a:endParaRPr lang="en-US" altLang="es-ES">
              <a:solidFill>
                <a:srgbClr val="000000"/>
              </a:solidFill>
              <a:latin typeface="Times New Roman" panose="02020603050405020304" pitchFamily="18" charset="0"/>
              <a:ea typeface="DejaVu Sans" charset="0"/>
              <a:cs typeface="DejaVu Sans" charset="0"/>
            </a:endParaRPr>
          </a:p>
        </p:txBody>
      </p:sp>
      <p:sp>
        <p:nvSpPr>
          <p:cNvPr id="62467" name="Rectangle 1">
            <a:extLst>
              <a:ext uri="{FF2B5EF4-FFF2-40B4-BE49-F238E27FC236}">
                <a16:creationId xmlns:a16="http://schemas.microsoft.com/office/drawing/2014/main" id="{9501CE56-65A5-5547-A0B9-5F5E1D8C66CF}"/>
              </a:ext>
            </a:extLst>
          </p:cNvPr>
          <p:cNvSpPr>
            <a:spLocks noGrp="1" noRot="1" noChangeAspect="1" noChangeArrowheads="1" noTextEdit="1"/>
          </p:cNvSpPr>
          <p:nvPr>
            <p:ph type="sldImg"/>
          </p:nvPr>
        </p:nvSpPr>
        <p:spPr>
          <a:xfrm>
            <a:off x="1371600" y="763588"/>
            <a:ext cx="5029200" cy="3771900"/>
          </a:xfrm>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rgbClr val="808080"/>
                  </a:outerShdw>
                </a:effectLst>
              </a14:hiddenEffects>
            </a:ext>
          </a:extLst>
        </p:spPr>
      </p:sp>
      <p:sp>
        <p:nvSpPr>
          <p:cNvPr id="62468" name="Text Box 2">
            <a:extLst>
              <a:ext uri="{FF2B5EF4-FFF2-40B4-BE49-F238E27FC236}">
                <a16:creationId xmlns:a16="http://schemas.microsoft.com/office/drawing/2014/main" id="{FEF34790-81F2-BC41-A1FF-D3B382AB966B}"/>
              </a:ext>
            </a:extLst>
          </p:cNvPr>
          <p:cNvSpPr txBox="1">
            <a:spLocks noChangeArrowheads="1"/>
          </p:cNvSpPr>
          <p:nvPr/>
        </p:nvSpPr>
        <p:spPr bwMode="auto">
          <a:xfrm>
            <a:off x="777875" y="4776788"/>
            <a:ext cx="6218238" cy="452596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3465A4"/>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altLang="es-ES"/>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63490" name="Rectangle 8">
            <a:extLst>
              <a:ext uri="{FF2B5EF4-FFF2-40B4-BE49-F238E27FC236}">
                <a16:creationId xmlns:a16="http://schemas.microsoft.com/office/drawing/2014/main" id="{29ADE522-D612-764D-B76F-9D62FEE246EE}"/>
              </a:ext>
            </a:extLst>
          </p:cNvPr>
          <p:cNvSpPr>
            <a:spLocks noGrp="1" noChangeArrowheads="1"/>
          </p:cNvSpPr>
          <p:nvPr>
            <p:ph type="sldNum" sz="quarter"/>
          </p:nvPr>
        </p:nvSpPr>
        <p:spPr>
          <a:noFill/>
          <a:extLst>
            <a:ext uri="{91240B29-F687-4F45-9708-019B960494DF}">
              <a14:hiddenLine xmlns:a14="http://schemas.microsoft.com/office/drawing/2010/main" w="9525">
                <a:solidFill>
                  <a:srgbClr val="3465A4"/>
                </a:solidFill>
                <a:round/>
                <a:headEnd/>
                <a:tailEnd/>
              </a14:hiddenLine>
            </a:ext>
          </a:extLst>
        </p:spPr>
        <p:txBody>
          <a:bodyPr/>
          <a:lstStyle>
            <a:lvl1pPr eaLnBrk="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1pPr>
            <a:lvl2pPr eaLnBrk="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2pPr>
            <a:lvl3pPr eaLnBrk="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3pPr>
            <a:lvl4pPr eaLnBrk="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4pPr>
            <a:lvl5pPr eaLnBrk="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5pPr>
            <a:lvl6pPr marL="2514600" indent="-228600" defTabSz="457200" eaLnBrk="0" fontAlgn="base" hangingPunct="0">
              <a:lnSpc>
                <a:spcPct val="93000"/>
              </a:lnSpc>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6pPr>
            <a:lvl7pPr marL="2971800" indent="-228600" defTabSz="457200" eaLnBrk="0" fontAlgn="base" hangingPunct="0">
              <a:lnSpc>
                <a:spcPct val="93000"/>
              </a:lnSpc>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7pPr>
            <a:lvl8pPr marL="3429000" indent="-228600" defTabSz="457200" eaLnBrk="0" fontAlgn="base" hangingPunct="0">
              <a:lnSpc>
                <a:spcPct val="93000"/>
              </a:lnSpc>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8pPr>
            <a:lvl9pPr marL="3886200" indent="-228600" defTabSz="457200" eaLnBrk="0" fontAlgn="base" hangingPunct="0">
              <a:lnSpc>
                <a:spcPct val="93000"/>
              </a:lnSpc>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9pPr>
          </a:lstStyle>
          <a:p>
            <a:pPr eaLnBrk="1"/>
            <a:fld id="{2107542A-6AE3-0C47-91DC-AD35A25CA5B9}" type="slidenum">
              <a:rPr lang="en-US" altLang="es-ES">
                <a:solidFill>
                  <a:srgbClr val="000000"/>
                </a:solidFill>
                <a:latin typeface="Times New Roman" panose="02020603050405020304" pitchFamily="18" charset="0"/>
                <a:ea typeface="DejaVu Sans" charset="0"/>
                <a:cs typeface="DejaVu Sans" charset="0"/>
              </a:rPr>
              <a:pPr eaLnBrk="1"/>
              <a:t>15</a:t>
            </a:fld>
            <a:endParaRPr lang="en-US" altLang="es-ES">
              <a:solidFill>
                <a:srgbClr val="000000"/>
              </a:solidFill>
              <a:latin typeface="Times New Roman" panose="02020603050405020304" pitchFamily="18" charset="0"/>
              <a:ea typeface="DejaVu Sans" charset="0"/>
              <a:cs typeface="DejaVu Sans" charset="0"/>
            </a:endParaRPr>
          </a:p>
        </p:txBody>
      </p:sp>
      <p:sp>
        <p:nvSpPr>
          <p:cNvPr id="63491" name="Rectangle 1">
            <a:extLst>
              <a:ext uri="{FF2B5EF4-FFF2-40B4-BE49-F238E27FC236}">
                <a16:creationId xmlns:a16="http://schemas.microsoft.com/office/drawing/2014/main" id="{23A5F400-F1B5-F249-A208-5FAA9E6ED738}"/>
              </a:ext>
            </a:extLst>
          </p:cNvPr>
          <p:cNvSpPr>
            <a:spLocks noGrp="1" noRot="1" noChangeAspect="1" noChangeArrowheads="1" noTextEdit="1"/>
          </p:cNvSpPr>
          <p:nvPr>
            <p:ph type="sldImg"/>
          </p:nvPr>
        </p:nvSpPr>
        <p:spPr>
          <a:xfrm>
            <a:off x="1371600" y="763588"/>
            <a:ext cx="5029200" cy="3771900"/>
          </a:xfrm>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rgbClr val="808080"/>
                  </a:outerShdw>
                </a:effectLst>
              </a14:hiddenEffects>
            </a:ext>
          </a:extLst>
        </p:spPr>
      </p:sp>
      <p:sp>
        <p:nvSpPr>
          <p:cNvPr id="63492" name="Text Box 2">
            <a:extLst>
              <a:ext uri="{FF2B5EF4-FFF2-40B4-BE49-F238E27FC236}">
                <a16:creationId xmlns:a16="http://schemas.microsoft.com/office/drawing/2014/main" id="{BF1796BB-5AC5-EE43-871E-65058A7A5B00}"/>
              </a:ext>
            </a:extLst>
          </p:cNvPr>
          <p:cNvSpPr txBox="1">
            <a:spLocks noChangeArrowheads="1"/>
          </p:cNvSpPr>
          <p:nvPr/>
        </p:nvSpPr>
        <p:spPr bwMode="auto">
          <a:xfrm>
            <a:off x="777875" y="4776788"/>
            <a:ext cx="6218238" cy="452596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3465A4"/>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altLang="es-ES"/>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64514" name="Rectangle 8">
            <a:extLst>
              <a:ext uri="{FF2B5EF4-FFF2-40B4-BE49-F238E27FC236}">
                <a16:creationId xmlns:a16="http://schemas.microsoft.com/office/drawing/2014/main" id="{380F6500-95EE-7042-8CE8-EF8DC570C269}"/>
              </a:ext>
            </a:extLst>
          </p:cNvPr>
          <p:cNvSpPr>
            <a:spLocks noGrp="1" noChangeArrowheads="1"/>
          </p:cNvSpPr>
          <p:nvPr>
            <p:ph type="sldNum" sz="quarter"/>
          </p:nvPr>
        </p:nvSpPr>
        <p:spPr>
          <a:noFill/>
          <a:extLst>
            <a:ext uri="{91240B29-F687-4F45-9708-019B960494DF}">
              <a14:hiddenLine xmlns:a14="http://schemas.microsoft.com/office/drawing/2010/main" w="9525">
                <a:solidFill>
                  <a:srgbClr val="3465A4"/>
                </a:solidFill>
                <a:round/>
                <a:headEnd/>
                <a:tailEnd/>
              </a14:hiddenLine>
            </a:ext>
          </a:extLst>
        </p:spPr>
        <p:txBody>
          <a:bodyPr/>
          <a:lstStyle>
            <a:lvl1pPr eaLnBrk="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1pPr>
            <a:lvl2pPr eaLnBrk="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2pPr>
            <a:lvl3pPr eaLnBrk="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3pPr>
            <a:lvl4pPr eaLnBrk="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4pPr>
            <a:lvl5pPr eaLnBrk="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5pPr>
            <a:lvl6pPr marL="2514600" indent="-228600" defTabSz="457200" eaLnBrk="0" fontAlgn="base" hangingPunct="0">
              <a:lnSpc>
                <a:spcPct val="93000"/>
              </a:lnSpc>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6pPr>
            <a:lvl7pPr marL="2971800" indent="-228600" defTabSz="457200" eaLnBrk="0" fontAlgn="base" hangingPunct="0">
              <a:lnSpc>
                <a:spcPct val="93000"/>
              </a:lnSpc>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7pPr>
            <a:lvl8pPr marL="3429000" indent="-228600" defTabSz="457200" eaLnBrk="0" fontAlgn="base" hangingPunct="0">
              <a:lnSpc>
                <a:spcPct val="93000"/>
              </a:lnSpc>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8pPr>
            <a:lvl9pPr marL="3886200" indent="-228600" defTabSz="457200" eaLnBrk="0" fontAlgn="base" hangingPunct="0">
              <a:lnSpc>
                <a:spcPct val="93000"/>
              </a:lnSpc>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9pPr>
          </a:lstStyle>
          <a:p>
            <a:pPr eaLnBrk="1"/>
            <a:fld id="{49AD9BAC-149A-DB4B-8A02-FA4D529BC2FF}" type="slidenum">
              <a:rPr lang="en-US" altLang="es-ES">
                <a:solidFill>
                  <a:srgbClr val="000000"/>
                </a:solidFill>
                <a:latin typeface="Times New Roman" panose="02020603050405020304" pitchFamily="18" charset="0"/>
                <a:ea typeface="DejaVu Sans" charset="0"/>
                <a:cs typeface="DejaVu Sans" charset="0"/>
              </a:rPr>
              <a:pPr eaLnBrk="1"/>
              <a:t>16</a:t>
            </a:fld>
            <a:endParaRPr lang="en-US" altLang="es-ES">
              <a:solidFill>
                <a:srgbClr val="000000"/>
              </a:solidFill>
              <a:latin typeface="Times New Roman" panose="02020603050405020304" pitchFamily="18" charset="0"/>
              <a:ea typeface="DejaVu Sans" charset="0"/>
              <a:cs typeface="DejaVu Sans" charset="0"/>
            </a:endParaRPr>
          </a:p>
        </p:txBody>
      </p:sp>
      <p:sp>
        <p:nvSpPr>
          <p:cNvPr id="64515" name="Text Box 1">
            <a:extLst>
              <a:ext uri="{FF2B5EF4-FFF2-40B4-BE49-F238E27FC236}">
                <a16:creationId xmlns:a16="http://schemas.microsoft.com/office/drawing/2014/main" id="{901C7627-DB75-EB4D-9832-3D39A4F8F3F2}"/>
              </a:ext>
            </a:extLst>
          </p:cNvPr>
          <p:cNvSpPr txBox="1">
            <a:spLocks noChangeArrowheads="1"/>
          </p:cNvSpPr>
          <p:nvPr/>
        </p:nvSpPr>
        <p:spPr bwMode="auto">
          <a:xfrm>
            <a:off x="1143000" y="685800"/>
            <a:ext cx="4572000" cy="3429000"/>
          </a:xfrm>
          <a:prstGeom prst="rect">
            <a:avLst/>
          </a:prstGeom>
          <a:solidFill>
            <a:srgbClr val="FFFFFF"/>
          </a:solidFill>
          <a:ln w="9360" cap="sq">
            <a:solidFill>
              <a:srgbClr val="000000"/>
            </a:solidFill>
            <a:miter lim="800000"/>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altLang="es-ES"/>
          </a:p>
        </p:txBody>
      </p:sp>
      <p:sp>
        <p:nvSpPr>
          <p:cNvPr id="64516" name="Text Box 2">
            <a:extLst>
              <a:ext uri="{FF2B5EF4-FFF2-40B4-BE49-F238E27FC236}">
                <a16:creationId xmlns:a16="http://schemas.microsoft.com/office/drawing/2014/main" id="{A647C8B9-0F30-504F-A93D-E66BB19FD628}"/>
              </a:ext>
            </a:extLst>
          </p:cNvPr>
          <p:cNvSpPr txBox="1">
            <a:spLocks noChangeArrowheads="1"/>
          </p:cNvSpPr>
          <p:nvPr/>
        </p:nvSpPr>
        <p:spPr bwMode="auto">
          <a:xfrm>
            <a:off x="685800" y="4343400"/>
            <a:ext cx="5484813" cy="420846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3465A4"/>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altLang="es-ES"/>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65538" name="Rectangle 8">
            <a:extLst>
              <a:ext uri="{FF2B5EF4-FFF2-40B4-BE49-F238E27FC236}">
                <a16:creationId xmlns:a16="http://schemas.microsoft.com/office/drawing/2014/main" id="{478FD80A-D616-3648-A1A4-8DE1FEA318F5}"/>
              </a:ext>
            </a:extLst>
          </p:cNvPr>
          <p:cNvSpPr>
            <a:spLocks noGrp="1" noChangeArrowheads="1"/>
          </p:cNvSpPr>
          <p:nvPr>
            <p:ph type="sldNum" sz="quarter"/>
          </p:nvPr>
        </p:nvSpPr>
        <p:spPr>
          <a:noFill/>
          <a:extLst>
            <a:ext uri="{91240B29-F687-4F45-9708-019B960494DF}">
              <a14:hiddenLine xmlns:a14="http://schemas.microsoft.com/office/drawing/2010/main" w="9525">
                <a:solidFill>
                  <a:srgbClr val="3465A4"/>
                </a:solidFill>
                <a:round/>
                <a:headEnd/>
                <a:tailEnd/>
              </a14:hiddenLine>
            </a:ext>
          </a:extLst>
        </p:spPr>
        <p:txBody>
          <a:bodyPr/>
          <a:lstStyle>
            <a:lvl1pPr eaLnBrk="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1pPr>
            <a:lvl2pPr eaLnBrk="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2pPr>
            <a:lvl3pPr eaLnBrk="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3pPr>
            <a:lvl4pPr eaLnBrk="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4pPr>
            <a:lvl5pPr eaLnBrk="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5pPr>
            <a:lvl6pPr marL="2514600" indent="-228600" defTabSz="457200" eaLnBrk="0" fontAlgn="base" hangingPunct="0">
              <a:lnSpc>
                <a:spcPct val="93000"/>
              </a:lnSpc>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6pPr>
            <a:lvl7pPr marL="2971800" indent="-228600" defTabSz="457200" eaLnBrk="0" fontAlgn="base" hangingPunct="0">
              <a:lnSpc>
                <a:spcPct val="93000"/>
              </a:lnSpc>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7pPr>
            <a:lvl8pPr marL="3429000" indent="-228600" defTabSz="457200" eaLnBrk="0" fontAlgn="base" hangingPunct="0">
              <a:lnSpc>
                <a:spcPct val="93000"/>
              </a:lnSpc>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8pPr>
            <a:lvl9pPr marL="3886200" indent="-228600" defTabSz="457200" eaLnBrk="0" fontAlgn="base" hangingPunct="0">
              <a:lnSpc>
                <a:spcPct val="93000"/>
              </a:lnSpc>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9pPr>
          </a:lstStyle>
          <a:p>
            <a:pPr eaLnBrk="1"/>
            <a:fld id="{A6958E70-EB44-9A4F-9EF7-A567BF06150B}" type="slidenum">
              <a:rPr lang="en-US" altLang="es-ES">
                <a:solidFill>
                  <a:srgbClr val="000000"/>
                </a:solidFill>
                <a:latin typeface="Times New Roman" panose="02020603050405020304" pitchFamily="18" charset="0"/>
                <a:ea typeface="DejaVu Sans" charset="0"/>
                <a:cs typeface="DejaVu Sans" charset="0"/>
              </a:rPr>
              <a:pPr eaLnBrk="1"/>
              <a:t>17</a:t>
            </a:fld>
            <a:endParaRPr lang="en-US" altLang="es-ES">
              <a:solidFill>
                <a:srgbClr val="000000"/>
              </a:solidFill>
              <a:latin typeface="Times New Roman" panose="02020603050405020304" pitchFamily="18" charset="0"/>
              <a:ea typeface="DejaVu Sans" charset="0"/>
              <a:cs typeface="DejaVu Sans" charset="0"/>
            </a:endParaRPr>
          </a:p>
        </p:txBody>
      </p:sp>
      <p:sp>
        <p:nvSpPr>
          <p:cNvPr id="65539" name="Text Box 1">
            <a:extLst>
              <a:ext uri="{FF2B5EF4-FFF2-40B4-BE49-F238E27FC236}">
                <a16:creationId xmlns:a16="http://schemas.microsoft.com/office/drawing/2014/main" id="{BE070D08-F193-A04C-8312-1CD6B10B35BF}"/>
              </a:ext>
            </a:extLst>
          </p:cNvPr>
          <p:cNvSpPr txBox="1">
            <a:spLocks noChangeArrowheads="1"/>
          </p:cNvSpPr>
          <p:nvPr/>
        </p:nvSpPr>
        <p:spPr bwMode="auto">
          <a:xfrm>
            <a:off x="1143000" y="685800"/>
            <a:ext cx="4572000" cy="3429000"/>
          </a:xfrm>
          <a:prstGeom prst="rect">
            <a:avLst/>
          </a:prstGeom>
          <a:solidFill>
            <a:srgbClr val="FFFFFF"/>
          </a:solidFill>
          <a:ln w="9360" cap="sq">
            <a:solidFill>
              <a:srgbClr val="000000"/>
            </a:solidFill>
            <a:miter lim="800000"/>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altLang="es-ES"/>
          </a:p>
        </p:txBody>
      </p:sp>
      <p:sp>
        <p:nvSpPr>
          <p:cNvPr id="65540" name="Text Box 2">
            <a:extLst>
              <a:ext uri="{FF2B5EF4-FFF2-40B4-BE49-F238E27FC236}">
                <a16:creationId xmlns:a16="http://schemas.microsoft.com/office/drawing/2014/main" id="{5F0318E4-BFFE-F949-837B-90E2B5ADB383}"/>
              </a:ext>
            </a:extLst>
          </p:cNvPr>
          <p:cNvSpPr txBox="1">
            <a:spLocks noChangeArrowheads="1"/>
          </p:cNvSpPr>
          <p:nvPr/>
        </p:nvSpPr>
        <p:spPr bwMode="auto">
          <a:xfrm>
            <a:off x="685800" y="4343400"/>
            <a:ext cx="5484813" cy="420846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3465A4"/>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altLang="es-ES"/>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66562" name="Rectangle 8">
            <a:extLst>
              <a:ext uri="{FF2B5EF4-FFF2-40B4-BE49-F238E27FC236}">
                <a16:creationId xmlns:a16="http://schemas.microsoft.com/office/drawing/2014/main" id="{41481E4D-E37A-7C42-9FF1-9A386ED7AA32}"/>
              </a:ext>
            </a:extLst>
          </p:cNvPr>
          <p:cNvSpPr>
            <a:spLocks noGrp="1" noChangeArrowheads="1"/>
          </p:cNvSpPr>
          <p:nvPr>
            <p:ph type="sldNum" sz="quarter"/>
          </p:nvPr>
        </p:nvSpPr>
        <p:spPr>
          <a:noFill/>
          <a:extLst>
            <a:ext uri="{91240B29-F687-4F45-9708-019B960494DF}">
              <a14:hiddenLine xmlns:a14="http://schemas.microsoft.com/office/drawing/2010/main" w="9525">
                <a:solidFill>
                  <a:srgbClr val="3465A4"/>
                </a:solidFill>
                <a:round/>
                <a:headEnd/>
                <a:tailEnd/>
              </a14:hiddenLine>
            </a:ext>
          </a:extLst>
        </p:spPr>
        <p:txBody>
          <a:bodyPr/>
          <a:lstStyle>
            <a:lvl1pPr eaLnBrk="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1pPr>
            <a:lvl2pPr eaLnBrk="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2pPr>
            <a:lvl3pPr eaLnBrk="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3pPr>
            <a:lvl4pPr eaLnBrk="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4pPr>
            <a:lvl5pPr eaLnBrk="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5pPr>
            <a:lvl6pPr marL="2514600" indent="-228600" defTabSz="457200" eaLnBrk="0" fontAlgn="base" hangingPunct="0">
              <a:lnSpc>
                <a:spcPct val="93000"/>
              </a:lnSpc>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6pPr>
            <a:lvl7pPr marL="2971800" indent="-228600" defTabSz="457200" eaLnBrk="0" fontAlgn="base" hangingPunct="0">
              <a:lnSpc>
                <a:spcPct val="93000"/>
              </a:lnSpc>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7pPr>
            <a:lvl8pPr marL="3429000" indent="-228600" defTabSz="457200" eaLnBrk="0" fontAlgn="base" hangingPunct="0">
              <a:lnSpc>
                <a:spcPct val="93000"/>
              </a:lnSpc>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8pPr>
            <a:lvl9pPr marL="3886200" indent="-228600" defTabSz="457200" eaLnBrk="0" fontAlgn="base" hangingPunct="0">
              <a:lnSpc>
                <a:spcPct val="93000"/>
              </a:lnSpc>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9pPr>
          </a:lstStyle>
          <a:p>
            <a:pPr eaLnBrk="1"/>
            <a:fld id="{13E63D25-2F83-744D-A660-B40DB33AD4CA}" type="slidenum">
              <a:rPr lang="en-US" altLang="es-ES">
                <a:solidFill>
                  <a:srgbClr val="000000"/>
                </a:solidFill>
                <a:latin typeface="Times New Roman" panose="02020603050405020304" pitchFamily="18" charset="0"/>
                <a:ea typeface="DejaVu Sans" charset="0"/>
                <a:cs typeface="DejaVu Sans" charset="0"/>
              </a:rPr>
              <a:pPr eaLnBrk="1"/>
              <a:t>18</a:t>
            </a:fld>
            <a:endParaRPr lang="en-US" altLang="es-ES">
              <a:solidFill>
                <a:srgbClr val="000000"/>
              </a:solidFill>
              <a:latin typeface="Times New Roman" panose="02020603050405020304" pitchFamily="18" charset="0"/>
              <a:ea typeface="DejaVu Sans" charset="0"/>
              <a:cs typeface="DejaVu Sans" charset="0"/>
            </a:endParaRPr>
          </a:p>
        </p:txBody>
      </p:sp>
      <p:sp>
        <p:nvSpPr>
          <p:cNvPr id="66563" name="Text Box 1">
            <a:extLst>
              <a:ext uri="{FF2B5EF4-FFF2-40B4-BE49-F238E27FC236}">
                <a16:creationId xmlns:a16="http://schemas.microsoft.com/office/drawing/2014/main" id="{E3A1C266-29AF-F549-A9E7-08BBA6986B00}"/>
              </a:ext>
            </a:extLst>
          </p:cNvPr>
          <p:cNvSpPr txBox="1">
            <a:spLocks noChangeArrowheads="1"/>
          </p:cNvSpPr>
          <p:nvPr/>
        </p:nvSpPr>
        <p:spPr bwMode="auto">
          <a:xfrm>
            <a:off x="1143000" y="685800"/>
            <a:ext cx="4572000" cy="3429000"/>
          </a:xfrm>
          <a:prstGeom prst="rect">
            <a:avLst/>
          </a:prstGeom>
          <a:solidFill>
            <a:srgbClr val="FFFFFF"/>
          </a:solidFill>
          <a:ln w="9360" cap="sq">
            <a:solidFill>
              <a:srgbClr val="000000"/>
            </a:solidFill>
            <a:miter lim="800000"/>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altLang="es-ES"/>
          </a:p>
        </p:txBody>
      </p:sp>
      <p:sp>
        <p:nvSpPr>
          <p:cNvPr id="66564" name="Text Box 2">
            <a:extLst>
              <a:ext uri="{FF2B5EF4-FFF2-40B4-BE49-F238E27FC236}">
                <a16:creationId xmlns:a16="http://schemas.microsoft.com/office/drawing/2014/main" id="{39E8E4DC-19EB-1043-8EE2-EDA4DE668FD7}"/>
              </a:ext>
            </a:extLst>
          </p:cNvPr>
          <p:cNvSpPr txBox="1">
            <a:spLocks noChangeArrowheads="1"/>
          </p:cNvSpPr>
          <p:nvPr/>
        </p:nvSpPr>
        <p:spPr bwMode="auto">
          <a:xfrm>
            <a:off x="685800" y="4343400"/>
            <a:ext cx="5484813" cy="420846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3465A4"/>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altLang="es-ES"/>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67586" name="Rectangle 8">
            <a:extLst>
              <a:ext uri="{FF2B5EF4-FFF2-40B4-BE49-F238E27FC236}">
                <a16:creationId xmlns:a16="http://schemas.microsoft.com/office/drawing/2014/main" id="{B0FEB0FB-AEE2-3947-ACC9-DBB0541EE5E5}"/>
              </a:ext>
            </a:extLst>
          </p:cNvPr>
          <p:cNvSpPr>
            <a:spLocks noGrp="1" noChangeArrowheads="1"/>
          </p:cNvSpPr>
          <p:nvPr>
            <p:ph type="sldNum" sz="quarter"/>
          </p:nvPr>
        </p:nvSpPr>
        <p:spPr>
          <a:noFill/>
          <a:extLst>
            <a:ext uri="{91240B29-F687-4F45-9708-019B960494DF}">
              <a14:hiddenLine xmlns:a14="http://schemas.microsoft.com/office/drawing/2010/main" w="9525">
                <a:solidFill>
                  <a:srgbClr val="3465A4"/>
                </a:solidFill>
                <a:round/>
                <a:headEnd/>
                <a:tailEnd/>
              </a14:hiddenLine>
            </a:ext>
          </a:extLst>
        </p:spPr>
        <p:txBody>
          <a:bodyPr/>
          <a:lstStyle>
            <a:lvl1pPr eaLnBrk="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1pPr>
            <a:lvl2pPr eaLnBrk="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2pPr>
            <a:lvl3pPr eaLnBrk="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3pPr>
            <a:lvl4pPr eaLnBrk="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4pPr>
            <a:lvl5pPr eaLnBrk="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5pPr>
            <a:lvl6pPr marL="2514600" indent="-228600" defTabSz="457200" eaLnBrk="0" fontAlgn="base" hangingPunct="0">
              <a:lnSpc>
                <a:spcPct val="93000"/>
              </a:lnSpc>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6pPr>
            <a:lvl7pPr marL="2971800" indent="-228600" defTabSz="457200" eaLnBrk="0" fontAlgn="base" hangingPunct="0">
              <a:lnSpc>
                <a:spcPct val="93000"/>
              </a:lnSpc>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7pPr>
            <a:lvl8pPr marL="3429000" indent="-228600" defTabSz="457200" eaLnBrk="0" fontAlgn="base" hangingPunct="0">
              <a:lnSpc>
                <a:spcPct val="93000"/>
              </a:lnSpc>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8pPr>
            <a:lvl9pPr marL="3886200" indent="-228600" defTabSz="457200" eaLnBrk="0" fontAlgn="base" hangingPunct="0">
              <a:lnSpc>
                <a:spcPct val="93000"/>
              </a:lnSpc>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9pPr>
          </a:lstStyle>
          <a:p>
            <a:pPr eaLnBrk="1"/>
            <a:fld id="{1254CBCC-957B-FB41-8475-E272E8F17C92}" type="slidenum">
              <a:rPr lang="en-US" altLang="es-ES">
                <a:solidFill>
                  <a:srgbClr val="000000"/>
                </a:solidFill>
                <a:latin typeface="Times New Roman" panose="02020603050405020304" pitchFamily="18" charset="0"/>
                <a:ea typeface="DejaVu Sans" charset="0"/>
                <a:cs typeface="DejaVu Sans" charset="0"/>
              </a:rPr>
              <a:pPr eaLnBrk="1"/>
              <a:t>19</a:t>
            </a:fld>
            <a:endParaRPr lang="en-US" altLang="es-ES">
              <a:solidFill>
                <a:srgbClr val="000000"/>
              </a:solidFill>
              <a:latin typeface="Times New Roman" panose="02020603050405020304" pitchFamily="18" charset="0"/>
              <a:ea typeface="DejaVu Sans" charset="0"/>
              <a:cs typeface="DejaVu Sans" charset="0"/>
            </a:endParaRPr>
          </a:p>
        </p:txBody>
      </p:sp>
      <p:sp>
        <p:nvSpPr>
          <p:cNvPr id="67587" name="Text Box 1">
            <a:extLst>
              <a:ext uri="{FF2B5EF4-FFF2-40B4-BE49-F238E27FC236}">
                <a16:creationId xmlns:a16="http://schemas.microsoft.com/office/drawing/2014/main" id="{D4681F78-6AF1-3146-9538-03F4C6703FE3}"/>
              </a:ext>
            </a:extLst>
          </p:cNvPr>
          <p:cNvSpPr txBox="1">
            <a:spLocks noChangeArrowheads="1"/>
          </p:cNvSpPr>
          <p:nvPr/>
        </p:nvSpPr>
        <p:spPr bwMode="auto">
          <a:xfrm>
            <a:off x="1143000" y="685800"/>
            <a:ext cx="4572000" cy="3429000"/>
          </a:xfrm>
          <a:prstGeom prst="rect">
            <a:avLst/>
          </a:prstGeom>
          <a:solidFill>
            <a:srgbClr val="FFFFFF"/>
          </a:solidFill>
          <a:ln w="9360" cap="sq">
            <a:solidFill>
              <a:srgbClr val="000000"/>
            </a:solidFill>
            <a:miter lim="800000"/>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altLang="es-ES"/>
          </a:p>
        </p:txBody>
      </p:sp>
      <p:sp>
        <p:nvSpPr>
          <p:cNvPr id="67588" name="Text Box 2">
            <a:extLst>
              <a:ext uri="{FF2B5EF4-FFF2-40B4-BE49-F238E27FC236}">
                <a16:creationId xmlns:a16="http://schemas.microsoft.com/office/drawing/2014/main" id="{0B95F1B8-FC57-4842-939D-FF12A13AA768}"/>
              </a:ext>
            </a:extLst>
          </p:cNvPr>
          <p:cNvSpPr txBox="1">
            <a:spLocks noChangeArrowheads="1"/>
          </p:cNvSpPr>
          <p:nvPr/>
        </p:nvSpPr>
        <p:spPr bwMode="auto">
          <a:xfrm>
            <a:off x="685800" y="4343400"/>
            <a:ext cx="5484813" cy="420846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3465A4"/>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altLang="es-ES"/>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68610" name="Rectangle 8">
            <a:extLst>
              <a:ext uri="{FF2B5EF4-FFF2-40B4-BE49-F238E27FC236}">
                <a16:creationId xmlns:a16="http://schemas.microsoft.com/office/drawing/2014/main" id="{FDA6E40E-AF12-2047-8ECE-547A1A0C1112}"/>
              </a:ext>
            </a:extLst>
          </p:cNvPr>
          <p:cNvSpPr>
            <a:spLocks noGrp="1" noChangeArrowheads="1"/>
          </p:cNvSpPr>
          <p:nvPr>
            <p:ph type="sldNum" sz="quarter"/>
          </p:nvPr>
        </p:nvSpPr>
        <p:spPr>
          <a:noFill/>
          <a:extLst>
            <a:ext uri="{91240B29-F687-4F45-9708-019B960494DF}">
              <a14:hiddenLine xmlns:a14="http://schemas.microsoft.com/office/drawing/2010/main" w="9525">
                <a:solidFill>
                  <a:srgbClr val="3465A4"/>
                </a:solidFill>
                <a:round/>
                <a:headEnd/>
                <a:tailEnd/>
              </a14:hiddenLine>
            </a:ext>
          </a:extLst>
        </p:spPr>
        <p:txBody>
          <a:bodyPr/>
          <a:lstStyle>
            <a:lvl1pPr eaLnBrk="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1pPr>
            <a:lvl2pPr eaLnBrk="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2pPr>
            <a:lvl3pPr eaLnBrk="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3pPr>
            <a:lvl4pPr eaLnBrk="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4pPr>
            <a:lvl5pPr eaLnBrk="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5pPr>
            <a:lvl6pPr marL="2514600" indent="-228600" defTabSz="457200" eaLnBrk="0" fontAlgn="base" hangingPunct="0">
              <a:lnSpc>
                <a:spcPct val="93000"/>
              </a:lnSpc>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6pPr>
            <a:lvl7pPr marL="2971800" indent="-228600" defTabSz="457200" eaLnBrk="0" fontAlgn="base" hangingPunct="0">
              <a:lnSpc>
                <a:spcPct val="93000"/>
              </a:lnSpc>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7pPr>
            <a:lvl8pPr marL="3429000" indent="-228600" defTabSz="457200" eaLnBrk="0" fontAlgn="base" hangingPunct="0">
              <a:lnSpc>
                <a:spcPct val="93000"/>
              </a:lnSpc>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8pPr>
            <a:lvl9pPr marL="3886200" indent="-228600" defTabSz="457200" eaLnBrk="0" fontAlgn="base" hangingPunct="0">
              <a:lnSpc>
                <a:spcPct val="93000"/>
              </a:lnSpc>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9pPr>
          </a:lstStyle>
          <a:p>
            <a:pPr eaLnBrk="1"/>
            <a:fld id="{AEF61830-C20C-BF40-ADA9-2CD0F1E1A79D}" type="slidenum">
              <a:rPr lang="en-US" altLang="es-ES">
                <a:solidFill>
                  <a:srgbClr val="000000"/>
                </a:solidFill>
                <a:latin typeface="Times New Roman" panose="02020603050405020304" pitchFamily="18" charset="0"/>
                <a:ea typeface="DejaVu Sans" charset="0"/>
                <a:cs typeface="DejaVu Sans" charset="0"/>
              </a:rPr>
              <a:pPr eaLnBrk="1"/>
              <a:t>20</a:t>
            </a:fld>
            <a:endParaRPr lang="en-US" altLang="es-ES">
              <a:solidFill>
                <a:srgbClr val="000000"/>
              </a:solidFill>
              <a:latin typeface="Times New Roman" panose="02020603050405020304" pitchFamily="18" charset="0"/>
              <a:ea typeface="DejaVu Sans" charset="0"/>
              <a:cs typeface="DejaVu Sans" charset="0"/>
            </a:endParaRPr>
          </a:p>
        </p:txBody>
      </p:sp>
      <p:sp>
        <p:nvSpPr>
          <p:cNvPr id="68611" name="Text Box 1">
            <a:extLst>
              <a:ext uri="{FF2B5EF4-FFF2-40B4-BE49-F238E27FC236}">
                <a16:creationId xmlns:a16="http://schemas.microsoft.com/office/drawing/2014/main" id="{3EE17326-BC94-254C-A752-8FA8B78F7979}"/>
              </a:ext>
            </a:extLst>
          </p:cNvPr>
          <p:cNvSpPr txBox="1">
            <a:spLocks noChangeArrowheads="1"/>
          </p:cNvSpPr>
          <p:nvPr/>
        </p:nvSpPr>
        <p:spPr bwMode="auto">
          <a:xfrm>
            <a:off x="1143000" y="685800"/>
            <a:ext cx="4572000" cy="3429000"/>
          </a:xfrm>
          <a:prstGeom prst="rect">
            <a:avLst/>
          </a:prstGeom>
          <a:solidFill>
            <a:srgbClr val="FFFFFF"/>
          </a:solidFill>
          <a:ln w="9360" cap="sq">
            <a:solidFill>
              <a:srgbClr val="000000"/>
            </a:solidFill>
            <a:miter lim="800000"/>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altLang="es-ES"/>
          </a:p>
        </p:txBody>
      </p:sp>
      <p:sp>
        <p:nvSpPr>
          <p:cNvPr id="68612" name="Text Box 2">
            <a:extLst>
              <a:ext uri="{FF2B5EF4-FFF2-40B4-BE49-F238E27FC236}">
                <a16:creationId xmlns:a16="http://schemas.microsoft.com/office/drawing/2014/main" id="{45D1A5B9-67AD-0549-A807-61B8DBD33745}"/>
              </a:ext>
            </a:extLst>
          </p:cNvPr>
          <p:cNvSpPr txBox="1">
            <a:spLocks noChangeArrowheads="1"/>
          </p:cNvSpPr>
          <p:nvPr/>
        </p:nvSpPr>
        <p:spPr bwMode="auto">
          <a:xfrm>
            <a:off x="685800" y="4343400"/>
            <a:ext cx="5484813" cy="420846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3465A4"/>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altLang="es-ES"/>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69634" name="Rectangle 8">
            <a:extLst>
              <a:ext uri="{FF2B5EF4-FFF2-40B4-BE49-F238E27FC236}">
                <a16:creationId xmlns:a16="http://schemas.microsoft.com/office/drawing/2014/main" id="{1EBFF7F0-8243-DA4B-8182-9CF8F5E89260}"/>
              </a:ext>
            </a:extLst>
          </p:cNvPr>
          <p:cNvSpPr>
            <a:spLocks noGrp="1" noChangeArrowheads="1"/>
          </p:cNvSpPr>
          <p:nvPr>
            <p:ph type="sldNum" sz="quarter"/>
          </p:nvPr>
        </p:nvSpPr>
        <p:spPr>
          <a:noFill/>
          <a:extLst>
            <a:ext uri="{91240B29-F687-4F45-9708-019B960494DF}">
              <a14:hiddenLine xmlns:a14="http://schemas.microsoft.com/office/drawing/2010/main" w="9525">
                <a:solidFill>
                  <a:srgbClr val="3465A4"/>
                </a:solidFill>
                <a:round/>
                <a:headEnd/>
                <a:tailEnd/>
              </a14:hiddenLine>
            </a:ext>
          </a:extLst>
        </p:spPr>
        <p:txBody>
          <a:bodyPr/>
          <a:lstStyle>
            <a:lvl1pPr eaLnBrk="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1pPr>
            <a:lvl2pPr eaLnBrk="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2pPr>
            <a:lvl3pPr eaLnBrk="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3pPr>
            <a:lvl4pPr eaLnBrk="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4pPr>
            <a:lvl5pPr eaLnBrk="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5pPr>
            <a:lvl6pPr marL="2514600" indent="-228600" defTabSz="457200" eaLnBrk="0" fontAlgn="base" hangingPunct="0">
              <a:lnSpc>
                <a:spcPct val="93000"/>
              </a:lnSpc>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6pPr>
            <a:lvl7pPr marL="2971800" indent="-228600" defTabSz="457200" eaLnBrk="0" fontAlgn="base" hangingPunct="0">
              <a:lnSpc>
                <a:spcPct val="93000"/>
              </a:lnSpc>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7pPr>
            <a:lvl8pPr marL="3429000" indent="-228600" defTabSz="457200" eaLnBrk="0" fontAlgn="base" hangingPunct="0">
              <a:lnSpc>
                <a:spcPct val="93000"/>
              </a:lnSpc>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8pPr>
            <a:lvl9pPr marL="3886200" indent="-228600" defTabSz="457200" eaLnBrk="0" fontAlgn="base" hangingPunct="0">
              <a:lnSpc>
                <a:spcPct val="93000"/>
              </a:lnSpc>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9pPr>
          </a:lstStyle>
          <a:p>
            <a:pPr eaLnBrk="1"/>
            <a:fld id="{7290016F-EF08-3A4A-AA71-1BFF1DB3B3A4}" type="slidenum">
              <a:rPr lang="en-US" altLang="es-ES">
                <a:solidFill>
                  <a:srgbClr val="000000"/>
                </a:solidFill>
                <a:latin typeface="Times New Roman" panose="02020603050405020304" pitchFamily="18" charset="0"/>
                <a:ea typeface="DejaVu Sans" charset="0"/>
                <a:cs typeface="DejaVu Sans" charset="0"/>
              </a:rPr>
              <a:pPr eaLnBrk="1"/>
              <a:t>21</a:t>
            </a:fld>
            <a:endParaRPr lang="en-US" altLang="es-ES">
              <a:solidFill>
                <a:srgbClr val="000000"/>
              </a:solidFill>
              <a:latin typeface="Times New Roman" panose="02020603050405020304" pitchFamily="18" charset="0"/>
              <a:ea typeface="DejaVu Sans" charset="0"/>
              <a:cs typeface="DejaVu Sans" charset="0"/>
            </a:endParaRPr>
          </a:p>
        </p:txBody>
      </p:sp>
      <p:sp>
        <p:nvSpPr>
          <p:cNvPr id="69635" name="Text Box 1">
            <a:extLst>
              <a:ext uri="{FF2B5EF4-FFF2-40B4-BE49-F238E27FC236}">
                <a16:creationId xmlns:a16="http://schemas.microsoft.com/office/drawing/2014/main" id="{9F786A1F-33D1-F946-84B0-B2CAF5393D4B}"/>
              </a:ext>
            </a:extLst>
          </p:cNvPr>
          <p:cNvSpPr txBox="1">
            <a:spLocks noChangeArrowheads="1"/>
          </p:cNvSpPr>
          <p:nvPr/>
        </p:nvSpPr>
        <p:spPr bwMode="auto">
          <a:xfrm>
            <a:off x="1143000" y="685800"/>
            <a:ext cx="4572000" cy="3429000"/>
          </a:xfrm>
          <a:prstGeom prst="rect">
            <a:avLst/>
          </a:prstGeom>
          <a:solidFill>
            <a:srgbClr val="FFFFFF"/>
          </a:solidFill>
          <a:ln w="9360" cap="sq">
            <a:solidFill>
              <a:srgbClr val="000000"/>
            </a:solidFill>
            <a:miter lim="800000"/>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altLang="es-ES"/>
          </a:p>
        </p:txBody>
      </p:sp>
      <p:sp>
        <p:nvSpPr>
          <p:cNvPr id="69636" name="Text Box 2">
            <a:extLst>
              <a:ext uri="{FF2B5EF4-FFF2-40B4-BE49-F238E27FC236}">
                <a16:creationId xmlns:a16="http://schemas.microsoft.com/office/drawing/2014/main" id="{FFF9484B-738C-104E-BB4D-AB83D2BC0E95}"/>
              </a:ext>
            </a:extLst>
          </p:cNvPr>
          <p:cNvSpPr txBox="1">
            <a:spLocks noChangeArrowheads="1"/>
          </p:cNvSpPr>
          <p:nvPr/>
        </p:nvSpPr>
        <p:spPr bwMode="auto">
          <a:xfrm>
            <a:off x="685800" y="4343400"/>
            <a:ext cx="5484813" cy="420846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3465A4"/>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altLang="es-ES"/>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70658" name="Rectangle 8">
            <a:extLst>
              <a:ext uri="{FF2B5EF4-FFF2-40B4-BE49-F238E27FC236}">
                <a16:creationId xmlns:a16="http://schemas.microsoft.com/office/drawing/2014/main" id="{9C8817A5-4F14-4C46-B5C3-D8F3EDAEDDEB}"/>
              </a:ext>
            </a:extLst>
          </p:cNvPr>
          <p:cNvSpPr>
            <a:spLocks noGrp="1" noChangeArrowheads="1"/>
          </p:cNvSpPr>
          <p:nvPr>
            <p:ph type="sldNum" sz="quarter"/>
          </p:nvPr>
        </p:nvSpPr>
        <p:spPr>
          <a:noFill/>
          <a:extLst>
            <a:ext uri="{91240B29-F687-4F45-9708-019B960494DF}">
              <a14:hiddenLine xmlns:a14="http://schemas.microsoft.com/office/drawing/2010/main" w="9525">
                <a:solidFill>
                  <a:srgbClr val="3465A4"/>
                </a:solidFill>
                <a:round/>
                <a:headEnd/>
                <a:tailEnd/>
              </a14:hiddenLine>
            </a:ext>
          </a:extLst>
        </p:spPr>
        <p:txBody>
          <a:bodyPr/>
          <a:lstStyle>
            <a:lvl1pPr eaLnBrk="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1pPr>
            <a:lvl2pPr eaLnBrk="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2pPr>
            <a:lvl3pPr eaLnBrk="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3pPr>
            <a:lvl4pPr eaLnBrk="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4pPr>
            <a:lvl5pPr eaLnBrk="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5pPr>
            <a:lvl6pPr marL="2514600" indent="-228600" defTabSz="457200" eaLnBrk="0" fontAlgn="base" hangingPunct="0">
              <a:lnSpc>
                <a:spcPct val="93000"/>
              </a:lnSpc>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6pPr>
            <a:lvl7pPr marL="2971800" indent="-228600" defTabSz="457200" eaLnBrk="0" fontAlgn="base" hangingPunct="0">
              <a:lnSpc>
                <a:spcPct val="93000"/>
              </a:lnSpc>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7pPr>
            <a:lvl8pPr marL="3429000" indent="-228600" defTabSz="457200" eaLnBrk="0" fontAlgn="base" hangingPunct="0">
              <a:lnSpc>
                <a:spcPct val="93000"/>
              </a:lnSpc>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8pPr>
            <a:lvl9pPr marL="3886200" indent="-228600" defTabSz="457200" eaLnBrk="0" fontAlgn="base" hangingPunct="0">
              <a:lnSpc>
                <a:spcPct val="93000"/>
              </a:lnSpc>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9pPr>
          </a:lstStyle>
          <a:p>
            <a:pPr eaLnBrk="1"/>
            <a:fld id="{F2E4219A-BF20-344C-9D51-28F73C0EE260}" type="slidenum">
              <a:rPr lang="en-US" altLang="es-ES">
                <a:solidFill>
                  <a:srgbClr val="000000"/>
                </a:solidFill>
                <a:latin typeface="Times New Roman" panose="02020603050405020304" pitchFamily="18" charset="0"/>
                <a:ea typeface="DejaVu Sans" charset="0"/>
                <a:cs typeface="DejaVu Sans" charset="0"/>
              </a:rPr>
              <a:pPr eaLnBrk="1"/>
              <a:t>22</a:t>
            </a:fld>
            <a:endParaRPr lang="en-US" altLang="es-ES">
              <a:solidFill>
                <a:srgbClr val="000000"/>
              </a:solidFill>
              <a:latin typeface="Times New Roman" panose="02020603050405020304" pitchFamily="18" charset="0"/>
              <a:ea typeface="DejaVu Sans" charset="0"/>
              <a:cs typeface="DejaVu Sans" charset="0"/>
            </a:endParaRPr>
          </a:p>
        </p:txBody>
      </p:sp>
      <p:sp>
        <p:nvSpPr>
          <p:cNvPr id="70659" name="Text Box 1">
            <a:extLst>
              <a:ext uri="{FF2B5EF4-FFF2-40B4-BE49-F238E27FC236}">
                <a16:creationId xmlns:a16="http://schemas.microsoft.com/office/drawing/2014/main" id="{AD5E9D87-DB12-E044-BC96-202AB42D1B7B}"/>
              </a:ext>
            </a:extLst>
          </p:cNvPr>
          <p:cNvSpPr txBox="1">
            <a:spLocks noChangeArrowheads="1"/>
          </p:cNvSpPr>
          <p:nvPr/>
        </p:nvSpPr>
        <p:spPr bwMode="auto">
          <a:xfrm>
            <a:off x="1143000" y="685800"/>
            <a:ext cx="4572000" cy="3429000"/>
          </a:xfrm>
          <a:prstGeom prst="rect">
            <a:avLst/>
          </a:prstGeom>
          <a:solidFill>
            <a:srgbClr val="FFFFFF"/>
          </a:solidFill>
          <a:ln w="9360" cap="sq">
            <a:solidFill>
              <a:srgbClr val="000000"/>
            </a:solidFill>
            <a:miter lim="800000"/>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altLang="es-ES"/>
          </a:p>
        </p:txBody>
      </p:sp>
      <p:sp>
        <p:nvSpPr>
          <p:cNvPr id="70660" name="Text Box 2">
            <a:extLst>
              <a:ext uri="{FF2B5EF4-FFF2-40B4-BE49-F238E27FC236}">
                <a16:creationId xmlns:a16="http://schemas.microsoft.com/office/drawing/2014/main" id="{8CDF71D6-5794-8A49-86A7-45683BCDB99B}"/>
              </a:ext>
            </a:extLst>
          </p:cNvPr>
          <p:cNvSpPr txBox="1">
            <a:spLocks noChangeArrowheads="1"/>
          </p:cNvSpPr>
          <p:nvPr/>
        </p:nvSpPr>
        <p:spPr bwMode="auto">
          <a:xfrm>
            <a:off x="685800" y="4343400"/>
            <a:ext cx="5484813" cy="420846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3465A4"/>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altLang="es-ES"/>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71682" name="Rectangle 8">
            <a:extLst>
              <a:ext uri="{FF2B5EF4-FFF2-40B4-BE49-F238E27FC236}">
                <a16:creationId xmlns:a16="http://schemas.microsoft.com/office/drawing/2014/main" id="{3E77A8F2-3C2A-6D4C-B42D-6FC9EA5FAB77}"/>
              </a:ext>
            </a:extLst>
          </p:cNvPr>
          <p:cNvSpPr>
            <a:spLocks noGrp="1" noChangeArrowheads="1"/>
          </p:cNvSpPr>
          <p:nvPr>
            <p:ph type="sldNum" sz="quarter"/>
          </p:nvPr>
        </p:nvSpPr>
        <p:spPr>
          <a:noFill/>
          <a:extLst>
            <a:ext uri="{91240B29-F687-4F45-9708-019B960494DF}">
              <a14:hiddenLine xmlns:a14="http://schemas.microsoft.com/office/drawing/2010/main" w="9525">
                <a:solidFill>
                  <a:srgbClr val="3465A4"/>
                </a:solidFill>
                <a:round/>
                <a:headEnd/>
                <a:tailEnd/>
              </a14:hiddenLine>
            </a:ext>
          </a:extLst>
        </p:spPr>
        <p:txBody>
          <a:bodyPr/>
          <a:lstStyle>
            <a:lvl1pPr eaLnBrk="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1pPr>
            <a:lvl2pPr eaLnBrk="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2pPr>
            <a:lvl3pPr eaLnBrk="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3pPr>
            <a:lvl4pPr eaLnBrk="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4pPr>
            <a:lvl5pPr eaLnBrk="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5pPr>
            <a:lvl6pPr marL="2514600" indent="-228600" defTabSz="457200" eaLnBrk="0" fontAlgn="base" hangingPunct="0">
              <a:lnSpc>
                <a:spcPct val="93000"/>
              </a:lnSpc>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6pPr>
            <a:lvl7pPr marL="2971800" indent="-228600" defTabSz="457200" eaLnBrk="0" fontAlgn="base" hangingPunct="0">
              <a:lnSpc>
                <a:spcPct val="93000"/>
              </a:lnSpc>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7pPr>
            <a:lvl8pPr marL="3429000" indent="-228600" defTabSz="457200" eaLnBrk="0" fontAlgn="base" hangingPunct="0">
              <a:lnSpc>
                <a:spcPct val="93000"/>
              </a:lnSpc>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8pPr>
            <a:lvl9pPr marL="3886200" indent="-228600" defTabSz="457200" eaLnBrk="0" fontAlgn="base" hangingPunct="0">
              <a:lnSpc>
                <a:spcPct val="93000"/>
              </a:lnSpc>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9pPr>
          </a:lstStyle>
          <a:p>
            <a:pPr eaLnBrk="1"/>
            <a:fld id="{D2618027-008A-8B49-9E8D-3F49714B4894}" type="slidenum">
              <a:rPr lang="en-US" altLang="es-ES">
                <a:solidFill>
                  <a:srgbClr val="000000"/>
                </a:solidFill>
                <a:latin typeface="Times New Roman" panose="02020603050405020304" pitchFamily="18" charset="0"/>
                <a:ea typeface="DejaVu Sans" charset="0"/>
                <a:cs typeface="DejaVu Sans" charset="0"/>
              </a:rPr>
              <a:pPr eaLnBrk="1"/>
              <a:t>23</a:t>
            </a:fld>
            <a:endParaRPr lang="en-US" altLang="es-ES">
              <a:solidFill>
                <a:srgbClr val="000000"/>
              </a:solidFill>
              <a:latin typeface="Times New Roman" panose="02020603050405020304" pitchFamily="18" charset="0"/>
              <a:ea typeface="DejaVu Sans" charset="0"/>
              <a:cs typeface="DejaVu Sans" charset="0"/>
            </a:endParaRPr>
          </a:p>
        </p:txBody>
      </p:sp>
      <p:sp>
        <p:nvSpPr>
          <p:cNvPr id="71683" name="Text Box 1">
            <a:extLst>
              <a:ext uri="{FF2B5EF4-FFF2-40B4-BE49-F238E27FC236}">
                <a16:creationId xmlns:a16="http://schemas.microsoft.com/office/drawing/2014/main" id="{A8904E52-6AC5-974D-A44C-37702EDC2ABA}"/>
              </a:ext>
            </a:extLst>
          </p:cNvPr>
          <p:cNvSpPr txBox="1">
            <a:spLocks noChangeArrowheads="1"/>
          </p:cNvSpPr>
          <p:nvPr/>
        </p:nvSpPr>
        <p:spPr bwMode="auto">
          <a:xfrm>
            <a:off x="1143000" y="685800"/>
            <a:ext cx="4572000" cy="3429000"/>
          </a:xfrm>
          <a:prstGeom prst="rect">
            <a:avLst/>
          </a:prstGeom>
          <a:solidFill>
            <a:srgbClr val="FFFFFF"/>
          </a:solidFill>
          <a:ln w="9360" cap="sq">
            <a:solidFill>
              <a:srgbClr val="000000"/>
            </a:solidFill>
            <a:miter lim="800000"/>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altLang="es-ES"/>
          </a:p>
        </p:txBody>
      </p:sp>
      <p:sp>
        <p:nvSpPr>
          <p:cNvPr id="71684" name="Text Box 2">
            <a:extLst>
              <a:ext uri="{FF2B5EF4-FFF2-40B4-BE49-F238E27FC236}">
                <a16:creationId xmlns:a16="http://schemas.microsoft.com/office/drawing/2014/main" id="{A9387550-EBDF-FF46-AA3D-7E9DB19E451B}"/>
              </a:ext>
            </a:extLst>
          </p:cNvPr>
          <p:cNvSpPr txBox="1">
            <a:spLocks noChangeArrowheads="1"/>
          </p:cNvSpPr>
          <p:nvPr/>
        </p:nvSpPr>
        <p:spPr bwMode="auto">
          <a:xfrm>
            <a:off x="685800" y="4343400"/>
            <a:ext cx="5484813" cy="420846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3465A4"/>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altLang="es-ES"/>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72706" name="Rectangle 8">
            <a:extLst>
              <a:ext uri="{FF2B5EF4-FFF2-40B4-BE49-F238E27FC236}">
                <a16:creationId xmlns:a16="http://schemas.microsoft.com/office/drawing/2014/main" id="{073C410F-06C3-7D48-8785-C5DBDFE83B9B}"/>
              </a:ext>
            </a:extLst>
          </p:cNvPr>
          <p:cNvSpPr>
            <a:spLocks noGrp="1" noChangeArrowheads="1"/>
          </p:cNvSpPr>
          <p:nvPr>
            <p:ph type="sldNum" sz="quarter"/>
          </p:nvPr>
        </p:nvSpPr>
        <p:spPr>
          <a:noFill/>
          <a:extLst>
            <a:ext uri="{91240B29-F687-4F45-9708-019B960494DF}">
              <a14:hiddenLine xmlns:a14="http://schemas.microsoft.com/office/drawing/2010/main" w="9525">
                <a:solidFill>
                  <a:srgbClr val="3465A4"/>
                </a:solidFill>
                <a:round/>
                <a:headEnd/>
                <a:tailEnd/>
              </a14:hiddenLine>
            </a:ext>
          </a:extLst>
        </p:spPr>
        <p:txBody>
          <a:bodyPr/>
          <a:lstStyle>
            <a:lvl1pPr eaLnBrk="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1pPr>
            <a:lvl2pPr eaLnBrk="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2pPr>
            <a:lvl3pPr eaLnBrk="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3pPr>
            <a:lvl4pPr eaLnBrk="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4pPr>
            <a:lvl5pPr eaLnBrk="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5pPr>
            <a:lvl6pPr marL="2514600" indent="-228600" defTabSz="457200" eaLnBrk="0" fontAlgn="base" hangingPunct="0">
              <a:lnSpc>
                <a:spcPct val="93000"/>
              </a:lnSpc>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6pPr>
            <a:lvl7pPr marL="2971800" indent="-228600" defTabSz="457200" eaLnBrk="0" fontAlgn="base" hangingPunct="0">
              <a:lnSpc>
                <a:spcPct val="93000"/>
              </a:lnSpc>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7pPr>
            <a:lvl8pPr marL="3429000" indent="-228600" defTabSz="457200" eaLnBrk="0" fontAlgn="base" hangingPunct="0">
              <a:lnSpc>
                <a:spcPct val="93000"/>
              </a:lnSpc>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8pPr>
            <a:lvl9pPr marL="3886200" indent="-228600" defTabSz="457200" eaLnBrk="0" fontAlgn="base" hangingPunct="0">
              <a:lnSpc>
                <a:spcPct val="93000"/>
              </a:lnSpc>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9pPr>
          </a:lstStyle>
          <a:p>
            <a:pPr eaLnBrk="1"/>
            <a:fld id="{622BA49F-0374-794C-97ED-0E24F9148588}" type="slidenum">
              <a:rPr lang="en-US" altLang="es-ES">
                <a:solidFill>
                  <a:srgbClr val="000000"/>
                </a:solidFill>
                <a:latin typeface="Times New Roman" panose="02020603050405020304" pitchFamily="18" charset="0"/>
                <a:ea typeface="DejaVu Sans" charset="0"/>
                <a:cs typeface="DejaVu Sans" charset="0"/>
              </a:rPr>
              <a:pPr eaLnBrk="1"/>
              <a:t>24</a:t>
            </a:fld>
            <a:endParaRPr lang="en-US" altLang="es-ES">
              <a:solidFill>
                <a:srgbClr val="000000"/>
              </a:solidFill>
              <a:latin typeface="Times New Roman" panose="02020603050405020304" pitchFamily="18" charset="0"/>
              <a:ea typeface="DejaVu Sans" charset="0"/>
              <a:cs typeface="DejaVu Sans" charset="0"/>
            </a:endParaRPr>
          </a:p>
        </p:txBody>
      </p:sp>
      <p:sp>
        <p:nvSpPr>
          <p:cNvPr id="72707" name="Rectangle 1">
            <a:extLst>
              <a:ext uri="{FF2B5EF4-FFF2-40B4-BE49-F238E27FC236}">
                <a16:creationId xmlns:a16="http://schemas.microsoft.com/office/drawing/2014/main" id="{D5688A58-7E9E-8441-B684-2EEF7AF9EE69}"/>
              </a:ext>
            </a:extLst>
          </p:cNvPr>
          <p:cNvSpPr>
            <a:spLocks noGrp="1" noRot="1" noChangeAspect="1" noChangeArrowheads="1" noTextEdit="1"/>
          </p:cNvSpPr>
          <p:nvPr>
            <p:ph type="sldImg"/>
          </p:nvPr>
        </p:nvSpPr>
        <p:spPr>
          <a:xfrm>
            <a:off x="1371600" y="763588"/>
            <a:ext cx="5029200" cy="3771900"/>
          </a:xfrm>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rgbClr val="808080"/>
                  </a:outerShdw>
                </a:effectLst>
              </a14:hiddenEffects>
            </a:ext>
          </a:extLst>
        </p:spPr>
      </p:sp>
      <p:sp>
        <p:nvSpPr>
          <p:cNvPr id="72708" name="Text Box 2">
            <a:extLst>
              <a:ext uri="{FF2B5EF4-FFF2-40B4-BE49-F238E27FC236}">
                <a16:creationId xmlns:a16="http://schemas.microsoft.com/office/drawing/2014/main" id="{455C659D-C950-CF47-A3ED-067608851844}"/>
              </a:ext>
            </a:extLst>
          </p:cNvPr>
          <p:cNvSpPr txBox="1">
            <a:spLocks noChangeArrowheads="1"/>
          </p:cNvSpPr>
          <p:nvPr/>
        </p:nvSpPr>
        <p:spPr bwMode="auto">
          <a:xfrm>
            <a:off x="777875" y="4776788"/>
            <a:ext cx="6218238" cy="452596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3465A4"/>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altLang="es-ES"/>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73730" name="Rectangle 8">
            <a:extLst>
              <a:ext uri="{FF2B5EF4-FFF2-40B4-BE49-F238E27FC236}">
                <a16:creationId xmlns:a16="http://schemas.microsoft.com/office/drawing/2014/main" id="{859FA3D7-FAE6-464A-AC95-6B02F462D73C}"/>
              </a:ext>
            </a:extLst>
          </p:cNvPr>
          <p:cNvSpPr>
            <a:spLocks noGrp="1" noChangeArrowheads="1"/>
          </p:cNvSpPr>
          <p:nvPr>
            <p:ph type="sldNum" sz="quarter"/>
          </p:nvPr>
        </p:nvSpPr>
        <p:spPr>
          <a:noFill/>
          <a:extLst>
            <a:ext uri="{91240B29-F687-4F45-9708-019B960494DF}">
              <a14:hiddenLine xmlns:a14="http://schemas.microsoft.com/office/drawing/2010/main" w="9525">
                <a:solidFill>
                  <a:srgbClr val="3465A4"/>
                </a:solidFill>
                <a:round/>
                <a:headEnd/>
                <a:tailEnd/>
              </a14:hiddenLine>
            </a:ext>
          </a:extLst>
        </p:spPr>
        <p:txBody>
          <a:bodyPr/>
          <a:lstStyle>
            <a:lvl1pPr eaLnBrk="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1pPr>
            <a:lvl2pPr eaLnBrk="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2pPr>
            <a:lvl3pPr eaLnBrk="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3pPr>
            <a:lvl4pPr eaLnBrk="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4pPr>
            <a:lvl5pPr eaLnBrk="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5pPr>
            <a:lvl6pPr marL="2514600" indent="-228600" defTabSz="457200" eaLnBrk="0" fontAlgn="base" hangingPunct="0">
              <a:lnSpc>
                <a:spcPct val="93000"/>
              </a:lnSpc>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6pPr>
            <a:lvl7pPr marL="2971800" indent="-228600" defTabSz="457200" eaLnBrk="0" fontAlgn="base" hangingPunct="0">
              <a:lnSpc>
                <a:spcPct val="93000"/>
              </a:lnSpc>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7pPr>
            <a:lvl8pPr marL="3429000" indent="-228600" defTabSz="457200" eaLnBrk="0" fontAlgn="base" hangingPunct="0">
              <a:lnSpc>
                <a:spcPct val="93000"/>
              </a:lnSpc>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8pPr>
            <a:lvl9pPr marL="3886200" indent="-228600" defTabSz="457200" eaLnBrk="0" fontAlgn="base" hangingPunct="0">
              <a:lnSpc>
                <a:spcPct val="93000"/>
              </a:lnSpc>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9pPr>
          </a:lstStyle>
          <a:p>
            <a:pPr eaLnBrk="1"/>
            <a:fld id="{6F19BCCC-37A9-AF4A-A0D6-A603B9392685}" type="slidenum">
              <a:rPr lang="en-US" altLang="es-ES">
                <a:solidFill>
                  <a:srgbClr val="000000"/>
                </a:solidFill>
                <a:latin typeface="Times New Roman" panose="02020603050405020304" pitchFamily="18" charset="0"/>
                <a:ea typeface="DejaVu Sans" charset="0"/>
                <a:cs typeface="DejaVu Sans" charset="0"/>
              </a:rPr>
              <a:pPr eaLnBrk="1"/>
              <a:t>25</a:t>
            </a:fld>
            <a:endParaRPr lang="en-US" altLang="es-ES">
              <a:solidFill>
                <a:srgbClr val="000000"/>
              </a:solidFill>
              <a:latin typeface="Times New Roman" panose="02020603050405020304" pitchFamily="18" charset="0"/>
              <a:ea typeface="DejaVu Sans" charset="0"/>
              <a:cs typeface="DejaVu Sans" charset="0"/>
            </a:endParaRPr>
          </a:p>
        </p:txBody>
      </p:sp>
      <p:sp>
        <p:nvSpPr>
          <p:cNvPr id="73731" name="Rectangle 1">
            <a:extLst>
              <a:ext uri="{FF2B5EF4-FFF2-40B4-BE49-F238E27FC236}">
                <a16:creationId xmlns:a16="http://schemas.microsoft.com/office/drawing/2014/main" id="{13605035-830E-7741-A5AB-042EE126C8A3}"/>
              </a:ext>
            </a:extLst>
          </p:cNvPr>
          <p:cNvSpPr>
            <a:spLocks noGrp="1" noRot="1" noChangeAspect="1" noChangeArrowheads="1" noTextEdit="1"/>
          </p:cNvSpPr>
          <p:nvPr>
            <p:ph type="sldImg"/>
          </p:nvPr>
        </p:nvSpPr>
        <p:spPr>
          <a:xfrm>
            <a:off x="1371600" y="763588"/>
            <a:ext cx="5029200" cy="3771900"/>
          </a:xfrm>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rgbClr val="808080"/>
                  </a:outerShdw>
                </a:effectLst>
              </a14:hiddenEffects>
            </a:ext>
          </a:extLst>
        </p:spPr>
      </p:sp>
      <p:sp>
        <p:nvSpPr>
          <p:cNvPr id="73732" name="Text Box 2">
            <a:extLst>
              <a:ext uri="{FF2B5EF4-FFF2-40B4-BE49-F238E27FC236}">
                <a16:creationId xmlns:a16="http://schemas.microsoft.com/office/drawing/2014/main" id="{BDC82132-883A-EE40-8FB5-3AE918C7F0E8}"/>
              </a:ext>
            </a:extLst>
          </p:cNvPr>
          <p:cNvSpPr txBox="1">
            <a:spLocks noChangeArrowheads="1"/>
          </p:cNvSpPr>
          <p:nvPr/>
        </p:nvSpPr>
        <p:spPr bwMode="auto">
          <a:xfrm>
            <a:off x="777875" y="4776788"/>
            <a:ext cx="6218238" cy="452596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3465A4"/>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altLang="es-ES"/>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74754" name="Rectangle 8">
            <a:extLst>
              <a:ext uri="{FF2B5EF4-FFF2-40B4-BE49-F238E27FC236}">
                <a16:creationId xmlns:a16="http://schemas.microsoft.com/office/drawing/2014/main" id="{1C9154C8-F716-7E46-8462-45A9111AEF85}"/>
              </a:ext>
            </a:extLst>
          </p:cNvPr>
          <p:cNvSpPr>
            <a:spLocks noGrp="1" noChangeArrowheads="1"/>
          </p:cNvSpPr>
          <p:nvPr>
            <p:ph type="sldNum" sz="quarter"/>
          </p:nvPr>
        </p:nvSpPr>
        <p:spPr>
          <a:noFill/>
          <a:extLst>
            <a:ext uri="{91240B29-F687-4F45-9708-019B960494DF}">
              <a14:hiddenLine xmlns:a14="http://schemas.microsoft.com/office/drawing/2010/main" w="9525">
                <a:solidFill>
                  <a:srgbClr val="3465A4"/>
                </a:solidFill>
                <a:round/>
                <a:headEnd/>
                <a:tailEnd/>
              </a14:hiddenLine>
            </a:ext>
          </a:extLst>
        </p:spPr>
        <p:txBody>
          <a:bodyPr/>
          <a:lstStyle>
            <a:lvl1pPr eaLnBrk="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1pPr>
            <a:lvl2pPr eaLnBrk="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2pPr>
            <a:lvl3pPr eaLnBrk="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3pPr>
            <a:lvl4pPr eaLnBrk="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4pPr>
            <a:lvl5pPr eaLnBrk="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5pPr>
            <a:lvl6pPr marL="2514600" indent="-228600" defTabSz="457200" eaLnBrk="0" fontAlgn="base" hangingPunct="0">
              <a:lnSpc>
                <a:spcPct val="93000"/>
              </a:lnSpc>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6pPr>
            <a:lvl7pPr marL="2971800" indent="-228600" defTabSz="457200" eaLnBrk="0" fontAlgn="base" hangingPunct="0">
              <a:lnSpc>
                <a:spcPct val="93000"/>
              </a:lnSpc>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7pPr>
            <a:lvl8pPr marL="3429000" indent="-228600" defTabSz="457200" eaLnBrk="0" fontAlgn="base" hangingPunct="0">
              <a:lnSpc>
                <a:spcPct val="93000"/>
              </a:lnSpc>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8pPr>
            <a:lvl9pPr marL="3886200" indent="-228600" defTabSz="457200" eaLnBrk="0" fontAlgn="base" hangingPunct="0">
              <a:lnSpc>
                <a:spcPct val="93000"/>
              </a:lnSpc>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9pPr>
          </a:lstStyle>
          <a:p>
            <a:pPr eaLnBrk="1"/>
            <a:fld id="{0753DC20-FCC6-BB49-9262-5DF1646EA22F}" type="slidenum">
              <a:rPr lang="en-US" altLang="es-ES">
                <a:solidFill>
                  <a:srgbClr val="000000"/>
                </a:solidFill>
                <a:latin typeface="Times New Roman" panose="02020603050405020304" pitchFamily="18" charset="0"/>
                <a:ea typeface="DejaVu Sans" charset="0"/>
                <a:cs typeface="DejaVu Sans" charset="0"/>
              </a:rPr>
              <a:pPr eaLnBrk="1"/>
              <a:t>26</a:t>
            </a:fld>
            <a:endParaRPr lang="en-US" altLang="es-ES">
              <a:solidFill>
                <a:srgbClr val="000000"/>
              </a:solidFill>
              <a:latin typeface="Times New Roman" panose="02020603050405020304" pitchFamily="18" charset="0"/>
              <a:ea typeface="DejaVu Sans" charset="0"/>
              <a:cs typeface="DejaVu Sans" charset="0"/>
            </a:endParaRPr>
          </a:p>
        </p:txBody>
      </p:sp>
      <p:sp>
        <p:nvSpPr>
          <p:cNvPr id="74755" name="Text Box 1">
            <a:extLst>
              <a:ext uri="{FF2B5EF4-FFF2-40B4-BE49-F238E27FC236}">
                <a16:creationId xmlns:a16="http://schemas.microsoft.com/office/drawing/2014/main" id="{FD77DE6A-3C59-5845-997D-1E95827CB9B3}"/>
              </a:ext>
            </a:extLst>
          </p:cNvPr>
          <p:cNvSpPr txBox="1">
            <a:spLocks noChangeArrowheads="1"/>
          </p:cNvSpPr>
          <p:nvPr/>
        </p:nvSpPr>
        <p:spPr bwMode="auto">
          <a:xfrm>
            <a:off x="1143000" y="685800"/>
            <a:ext cx="4572000" cy="3429000"/>
          </a:xfrm>
          <a:prstGeom prst="rect">
            <a:avLst/>
          </a:prstGeom>
          <a:solidFill>
            <a:srgbClr val="FFFFFF"/>
          </a:solidFill>
          <a:ln w="9360" cap="sq">
            <a:solidFill>
              <a:srgbClr val="000000"/>
            </a:solidFill>
            <a:miter lim="800000"/>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altLang="es-ES"/>
          </a:p>
        </p:txBody>
      </p:sp>
      <p:sp>
        <p:nvSpPr>
          <p:cNvPr id="74756" name="Text Box 2">
            <a:extLst>
              <a:ext uri="{FF2B5EF4-FFF2-40B4-BE49-F238E27FC236}">
                <a16:creationId xmlns:a16="http://schemas.microsoft.com/office/drawing/2014/main" id="{CD9F1631-D94B-9E40-B47B-B038575F2846}"/>
              </a:ext>
            </a:extLst>
          </p:cNvPr>
          <p:cNvSpPr txBox="1">
            <a:spLocks noChangeArrowheads="1"/>
          </p:cNvSpPr>
          <p:nvPr/>
        </p:nvSpPr>
        <p:spPr bwMode="auto">
          <a:xfrm>
            <a:off x="685800" y="4343400"/>
            <a:ext cx="5484813" cy="420846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3465A4"/>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altLang="es-ES"/>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75778" name="Rectangle 8">
            <a:extLst>
              <a:ext uri="{FF2B5EF4-FFF2-40B4-BE49-F238E27FC236}">
                <a16:creationId xmlns:a16="http://schemas.microsoft.com/office/drawing/2014/main" id="{563374D4-771F-BF40-8293-79FE5AFF1E16}"/>
              </a:ext>
            </a:extLst>
          </p:cNvPr>
          <p:cNvSpPr>
            <a:spLocks noGrp="1" noChangeArrowheads="1"/>
          </p:cNvSpPr>
          <p:nvPr>
            <p:ph type="sldNum" sz="quarter"/>
          </p:nvPr>
        </p:nvSpPr>
        <p:spPr>
          <a:noFill/>
          <a:extLst>
            <a:ext uri="{91240B29-F687-4F45-9708-019B960494DF}">
              <a14:hiddenLine xmlns:a14="http://schemas.microsoft.com/office/drawing/2010/main" w="9525">
                <a:solidFill>
                  <a:srgbClr val="3465A4"/>
                </a:solidFill>
                <a:round/>
                <a:headEnd/>
                <a:tailEnd/>
              </a14:hiddenLine>
            </a:ext>
          </a:extLst>
        </p:spPr>
        <p:txBody>
          <a:bodyPr/>
          <a:lstStyle>
            <a:lvl1pPr eaLnBrk="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1pPr>
            <a:lvl2pPr eaLnBrk="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2pPr>
            <a:lvl3pPr eaLnBrk="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3pPr>
            <a:lvl4pPr eaLnBrk="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4pPr>
            <a:lvl5pPr eaLnBrk="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5pPr>
            <a:lvl6pPr marL="2514600" indent="-228600" defTabSz="457200" eaLnBrk="0" fontAlgn="base" hangingPunct="0">
              <a:lnSpc>
                <a:spcPct val="93000"/>
              </a:lnSpc>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6pPr>
            <a:lvl7pPr marL="2971800" indent="-228600" defTabSz="457200" eaLnBrk="0" fontAlgn="base" hangingPunct="0">
              <a:lnSpc>
                <a:spcPct val="93000"/>
              </a:lnSpc>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7pPr>
            <a:lvl8pPr marL="3429000" indent="-228600" defTabSz="457200" eaLnBrk="0" fontAlgn="base" hangingPunct="0">
              <a:lnSpc>
                <a:spcPct val="93000"/>
              </a:lnSpc>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8pPr>
            <a:lvl9pPr marL="3886200" indent="-228600" defTabSz="457200" eaLnBrk="0" fontAlgn="base" hangingPunct="0">
              <a:lnSpc>
                <a:spcPct val="93000"/>
              </a:lnSpc>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9pPr>
          </a:lstStyle>
          <a:p>
            <a:pPr eaLnBrk="1"/>
            <a:fld id="{01958973-B98B-8249-8805-CA4F06E1C338}" type="slidenum">
              <a:rPr lang="en-US" altLang="es-ES">
                <a:solidFill>
                  <a:srgbClr val="000000"/>
                </a:solidFill>
                <a:latin typeface="Times New Roman" panose="02020603050405020304" pitchFamily="18" charset="0"/>
                <a:ea typeface="DejaVu Sans" charset="0"/>
                <a:cs typeface="DejaVu Sans" charset="0"/>
              </a:rPr>
              <a:pPr eaLnBrk="1"/>
              <a:t>35</a:t>
            </a:fld>
            <a:endParaRPr lang="en-US" altLang="es-ES">
              <a:solidFill>
                <a:srgbClr val="000000"/>
              </a:solidFill>
              <a:latin typeface="Times New Roman" panose="02020603050405020304" pitchFamily="18" charset="0"/>
              <a:ea typeface="DejaVu Sans" charset="0"/>
              <a:cs typeface="DejaVu Sans" charset="0"/>
            </a:endParaRPr>
          </a:p>
        </p:txBody>
      </p:sp>
      <p:sp>
        <p:nvSpPr>
          <p:cNvPr id="75779" name="Rectangle 1">
            <a:extLst>
              <a:ext uri="{FF2B5EF4-FFF2-40B4-BE49-F238E27FC236}">
                <a16:creationId xmlns:a16="http://schemas.microsoft.com/office/drawing/2014/main" id="{82749A5C-3F70-C94B-A84D-D075A83D50F2}"/>
              </a:ext>
            </a:extLst>
          </p:cNvPr>
          <p:cNvSpPr>
            <a:spLocks noGrp="1" noRot="1" noChangeAspect="1" noChangeArrowheads="1" noTextEdit="1"/>
          </p:cNvSpPr>
          <p:nvPr>
            <p:ph type="sldImg"/>
          </p:nvPr>
        </p:nvSpPr>
        <p:spPr>
          <a:xfrm>
            <a:off x="1371600" y="763588"/>
            <a:ext cx="5029200" cy="3771900"/>
          </a:xfrm>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rgbClr val="808080"/>
                  </a:outerShdw>
                </a:effectLst>
              </a14:hiddenEffects>
            </a:ext>
          </a:extLst>
        </p:spPr>
      </p:sp>
      <p:sp>
        <p:nvSpPr>
          <p:cNvPr id="75780" name="Text Box 2">
            <a:extLst>
              <a:ext uri="{FF2B5EF4-FFF2-40B4-BE49-F238E27FC236}">
                <a16:creationId xmlns:a16="http://schemas.microsoft.com/office/drawing/2014/main" id="{466459BC-0C40-B745-A579-F5DD94302066}"/>
              </a:ext>
            </a:extLst>
          </p:cNvPr>
          <p:cNvSpPr txBox="1">
            <a:spLocks noChangeArrowheads="1"/>
          </p:cNvSpPr>
          <p:nvPr/>
        </p:nvSpPr>
        <p:spPr bwMode="auto">
          <a:xfrm>
            <a:off x="777875" y="4776788"/>
            <a:ext cx="6218238" cy="452596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3465A4"/>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altLang="es-ES"/>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76802" name="Rectangle 8">
            <a:extLst>
              <a:ext uri="{FF2B5EF4-FFF2-40B4-BE49-F238E27FC236}">
                <a16:creationId xmlns:a16="http://schemas.microsoft.com/office/drawing/2014/main" id="{F9FA7862-5D87-634F-B27E-3C9BE048EE91}"/>
              </a:ext>
            </a:extLst>
          </p:cNvPr>
          <p:cNvSpPr>
            <a:spLocks noGrp="1" noChangeArrowheads="1"/>
          </p:cNvSpPr>
          <p:nvPr>
            <p:ph type="sldNum" sz="quarter"/>
          </p:nvPr>
        </p:nvSpPr>
        <p:spPr>
          <a:noFill/>
          <a:extLst>
            <a:ext uri="{91240B29-F687-4F45-9708-019B960494DF}">
              <a14:hiddenLine xmlns:a14="http://schemas.microsoft.com/office/drawing/2010/main" w="9525">
                <a:solidFill>
                  <a:srgbClr val="3465A4"/>
                </a:solidFill>
                <a:round/>
                <a:headEnd/>
                <a:tailEnd/>
              </a14:hiddenLine>
            </a:ext>
          </a:extLst>
        </p:spPr>
        <p:txBody>
          <a:bodyPr/>
          <a:lstStyle>
            <a:lvl1pPr eaLnBrk="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1pPr>
            <a:lvl2pPr eaLnBrk="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2pPr>
            <a:lvl3pPr eaLnBrk="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3pPr>
            <a:lvl4pPr eaLnBrk="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4pPr>
            <a:lvl5pPr eaLnBrk="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5pPr>
            <a:lvl6pPr marL="2514600" indent="-228600" defTabSz="457200" eaLnBrk="0" fontAlgn="base" hangingPunct="0">
              <a:lnSpc>
                <a:spcPct val="93000"/>
              </a:lnSpc>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6pPr>
            <a:lvl7pPr marL="2971800" indent="-228600" defTabSz="457200" eaLnBrk="0" fontAlgn="base" hangingPunct="0">
              <a:lnSpc>
                <a:spcPct val="93000"/>
              </a:lnSpc>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7pPr>
            <a:lvl8pPr marL="3429000" indent="-228600" defTabSz="457200" eaLnBrk="0" fontAlgn="base" hangingPunct="0">
              <a:lnSpc>
                <a:spcPct val="93000"/>
              </a:lnSpc>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8pPr>
            <a:lvl9pPr marL="3886200" indent="-228600" defTabSz="457200" eaLnBrk="0" fontAlgn="base" hangingPunct="0">
              <a:lnSpc>
                <a:spcPct val="93000"/>
              </a:lnSpc>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9pPr>
          </a:lstStyle>
          <a:p>
            <a:pPr eaLnBrk="1"/>
            <a:fld id="{C39176BB-A0BC-2544-9A5A-FAEE07775EE0}" type="slidenum">
              <a:rPr lang="en-US" altLang="es-ES">
                <a:solidFill>
                  <a:srgbClr val="000000"/>
                </a:solidFill>
                <a:latin typeface="Times New Roman" panose="02020603050405020304" pitchFamily="18" charset="0"/>
                <a:ea typeface="DejaVu Sans" charset="0"/>
                <a:cs typeface="DejaVu Sans" charset="0"/>
              </a:rPr>
              <a:pPr eaLnBrk="1"/>
              <a:t>44</a:t>
            </a:fld>
            <a:endParaRPr lang="en-US" altLang="es-ES">
              <a:solidFill>
                <a:srgbClr val="000000"/>
              </a:solidFill>
              <a:latin typeface="Times New Roman" panose="02020603050405020304" pitchFamily="18" charset="0"/>
              <a:ea typeface="DejaVu Sans" charset="0"/>
              <a:cs typeface="DejaVu Sans" charset="0"/>
            </a:endParaRPr>
          </a:p>
        </p:txBody>
      </p:sp>
      <p:sp>
        <p:nvSpPr>
          <p:cNvPr id="76803" name="Rectangle 1">
            <a:extLst>
              <a:ext uri="{FF2B5EF4-FFF2-40B4-BE49-F238E27FC236}">
                <a16:creationId xmlns:a16="http://schemas.microsoft.com/office/drawing/2014/main" id="{5A90799B-A576-BE48-8CED-C78B68194C2B}"/>
              </a:ext>
            </a:extLst>
          </p:cNvPr>
          <p:cNvSpPr>
            <a:spLocks noGrp="1" noRot="1" noChangeAspect="1" noChangeArrowheads="1" noTextEdit="1"/>
          </p:cNvSpPr>
          <p:nvPr>
            <p:ph type="sldImg"/>
          </p:nvPr>
        </p:nvSpPr>
        <p:spPr>
          <a:xfrm>
            <a:off x="1371600" y="763588"/>
            <a:ext cx="5029200" cy="3771900"/>
          </a:xfrm>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rgbClr val="808080"/>
                  </a:outerShdw>
                </a:effectLst>
              </a14:hiddenEffects>
            </a:ext>
          </a:extLst>
        </p:spPr>
      </p:sp>
      <p:sp>
        <p:nvSpPr>
          <p:cNvPr id="76804" name="Text Box 2">
            <a:extLst>
              <a:ext uri="{FF2B5EF4-FFF2-40B4-BE49-F238E27FC236}">
                <a16:creationId xmlns:a16="http://schemas.microsoft.com/office/drawing/2014/main" id="{8A60A6C0-E8C2-5849-9BFE-9732C2EFFFC8}"/>
              </a:ext>
            </a:extLst>
          </p:cNvPr>
          <p:cNvSpPr txBox="1">
            <a:spLocks noChangeArrowheads="1"/>
          </p:cNvSpPr>
          <p:nvPr/>
        </p:nvSpPr>
        <p:spPr bwMode="auto">
          <a:xfrm>
            <a:off x="777875" y="4776788"/>
            <a:ext cx="6218238" cy="452596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3465A4"/>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altLang="es-E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2" name="1 Título"/>
          <p:cNvSpPr>
            <a:spLocks noGrp="1"/>
          </p:cNvSpPr>
          <p:nvPr>
            <p:ph type="ctrTitle"/>
          </p:nvPr>
        </p:nvSpPr>
        <p:spPr>
          <a:xfrm>
            <a:off x="755650" y="2347913"/>
            <a:ext cx="8569325" cy="1620837"/>
          </a:xfrm>
        </p:spPr>
        <p:txBody>
          <a:bodyPr/>
          <a:lstStyle/>
          <a:p>
            <a:r>
              <a:rPr lang="es-ES"/>
              <a:t>Haga clic para modificar el estilo de título del patrón</a:t>
            </a:r>
            <a:endParaRPr lang="en-US"/>
          </a:p>
        </p:txBody>
      </p:sp>
      <p:sp>
        <p:nvSpPr>
          <p:cNvPr id="3" name="2 Subtítulo"/>
          <p:cNvSpPr>
            <a:spLocks noGrp="1"/>
          </p:cNvSpPr>
          <p:nvPr>
            <p:ph type="subTitle" idx="1"/>
          </p:nvPr>
        </p:nvSpPr>
        <p:spPr>
          <a:xfrm>
            <a:off x="1512888" y="4283075"/>
            <a:ext cx="7056437" cy="1931988"/>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s-ES"/>
              <a:t>Haga clic para modificar el estilo de subtítulo del patrón</a:t>
            </a:r>
            <a:endParaRPr lang="en-US"/>
          </a:p>
        </p:txBody>
      </p:sp>
      <p:sp>
        <p:nvSpPr>
          <p:cNvPr id="4" name="Rectangle 3">
            <a:extLst>
              <a:ext uri="{FF2B5EF4-FFF2-40B4-BE49-F238E27FC236}">
                <a16:creationId xmlns:a16="http://schemas.microsoft.com/office/drawing/2014/main" id="{72A4D4F7-83B1-C142-BAD9-CC574D2EEF77}"/>
              </a:ext>
            </a:extLst>
          </p:cNvPr>
          <p:cNvSpPr>
            <a:spLocks noGrp="1" noChangeArrowheads="1"/>
          </p:cNvSpPr>
          <p:nvPr>
            <p:ph type="dt" idx="10"/>
          </p:nvPr>
        </p:nvSpPr>
        <p:spPr>
          <a:ln/>
        </p:spPr>
        <p:txBody>
          <a:bodyPr/>
          <a:lstStyle>
            <a:lvl1pPr>
              <a:defRPr/>
            </a:lvl1pPr>
          </a:lstStyle>
          <a:p>
            <a:pPr>
              <a:defRPr/>
            </a:pPr>
            <a:endParaRPr lang="en-US" altLang="es-ES"/>
          </a:p>
        </p:txBody>
      </p:sp>
      <p:sp>
        <p:nvSpPr>
          <p:cNvPr id="5" name="Rectangle 4">
            <a:extLst>
              <a:ext uri="{FF2B5EF4-FFF2-40B4-BE49-F238E27FC236}">
                <a16:creationId xmlns:a16="http://schemas.microsoft.com/office/drawing/2014/main" id="{1F90965D-6029-0745-9248-7B8217BF4F3E}"/>
              </a:ext>
            </a:extLst>
          </p:cNvPr>
          <p:cNvSpPr>
            <a:spLocks noGrp="1" noChangeArrowheads="1"/>
          </p:cNvSpPr>
          <p:nvPr>
            <p:ph type="ftr" idx="11"/>
          </p:nvPr>
        </p:nvSpPr>
        <p:spPr>
          <a:ln/>
        </p:spPr>
        <p:txBody>
          <a:bodyPr/>
          <a:lstStyle>
            <a:lvl1pPr>
              <a:defRPr/>
            </a:lvl1pPr>
          </a:lstStyle>
          <a:p>
            <a:pPr>
              <a:defRPr/>
            </a:pPr>
            <a:endParaRPr lang="en-US" altLang="es-ES"/>
          </a:p>
        </p:txBody>
      </p:sp>
      <p:sp>
        <p:nvSpPr>
          <p:cNvPr id="6" name="Rectangle 5">
            <a:extLst>
              <a:ext uri="{FF2B5EF4-FFF2-40B4-BE49-F238E27FC236}">
                <a16:creationId xmlns:a16="http://schemas.microsoft.com/office/drawing/2014/main" id="{6595D0D4-06DD-CA42-A5B0-5D6607D29ADC}"/>
              </a:ext>
            </a:extLst>
          </p:cNvPr>
          <p:cNvSpPr>
            <a:spLocks noGrp="1" noChangeArrowheads="1"/>
          </p:cNvSpPr>
          <p:nvPr>
            <p:ph type="sldNum" idx="12"/>
          </p:nvPr>
        </p:nvSpPr>
        <p:spPr>
          <a:ln/>
        </p:spPr>
        <p:txBody>
          <a:bodyPr/>
          <a:lstStyle>
            <a:lvl1pPr>
              <a:defRPr/>
            </a:lvl1pPr>
          </a:lstStyle>
          <a:p>
            <a:fld id="{0F4B578F-71F5-7C48-8632-6ED36E67557D}" type="slidenum">
              <a:rPr lang="en-US" altLang="es-ES"/>
              <a:pPr/>
              <a:t>‹#›</a:t>
            </a:fld>
            <a:endParaRPr lang="en-US" altLang="es-ES"/>
          </a:p>
        </p:txBody>
      </p:sp>
    </p:spTree>
    <p:extLst>
      <p:ext uri="{BB962C8B-B14F-4D97-AF65-F5344CB8AC3E}">
        <p14:creationId xmlns:p14="http://schemas.microsoft.com/office/powerpoint/2010/main" val="18615360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a:t>Haga clic para modificar el estilo de título del patrón</a:t>
            </a:r>
            <a:endParaRPr lang="en-US"/>
          </a:p>
        </p:txBody>
      </p:sp>
      <p:sp>
        <p:nvSpPr>
          <p:cNvPr id="3" name="2 Marcador de contenido"/>
          <p:cNvSpPr>
            <a:spLocks noGrp="1"/>
          </p:cNvSpPr>
          <p:nvPr>
            <p:ph idx="1"/>
          </p:nvPr>
        </p:nvSpPr>
        <p:spPr/>
        <p:txBody>
          <a:body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n-US"/>
          </a:p>
        </p:txBody>
      </p:sp>
      <p:sp>
        <p:nvSpPr>
          <p:cNvPr id="4" name="Rectangle 3">
            <a:extLst>
              <a:ext uri="{FF2B5EF4-FFF2-40B4-BE49-F238E27FC236}">
                <a16:creationId xmlns:a16="http://schemas.microsoft.com/office/drawing/2014/main" id="{70E79F16-2C1F-A843-818F-5F9C3DCBFF51}"/>
              </a:ext>
            </a:extLst>
          </p:cNvPr>
          <p:cNvSpPr>
            <a:spLocks noGrp="1" noChangeArrowheads="1"/>
          </p:cNvSpPr>
          <p:nvPr>
            <p:ph type="dt" idx="10"/>
          </p:nvPr>
        </p:nvSpPr>
        <p:spPr>
          <a:ln/>
        </p:spPr>
        <p:txBody>
          <a:bodyPr/>
          <a:lstStyle>
            <a:lvl1pPr>
              <a:defRPr/>
            </a:lvl1pPr>
          </a:lstStyle>
          <a:p>
            <a:pPr>
              <a:defRPr/>
            </a:pPr>
            <a:endParaRPr lang="en-US" altLang="es-ES"/>
          </a:p>
        </p:txBody>
      </p:sp>
      <p:sp>
        <p:nvSpPr>
          <p:cNvPr id="5" name="Rectangle 4">
            <a:extLst>
              <a:ext uri="{FF2B5EF4-FFF2-40B4-BE49-F238E27FC236}">
                <a16:creationId xmlns:a16="http://schemas.microsoft.com/office/drawing/2014/main" id="{8BF8F854-6CEE-0F4E-BC72-5FD20913B9A6}"/>
              </a:ext>
            </a:extLst>
          </p:cNvPr>
          <p:cNvSpPr>
            <a:spLocks noGrp="1" noChangeArrowheads="1"/>
          </p:cNvSpPr>
          <p:nvPr>
            <p:ph type="ftr" idx="11"/>
          </p:nvPr>
        </p:nvSpPr>
        <p:spPr>
          <a:ln/>
        </p:spPr>
        <p:txBody>
          <a:bodyPr/>
          <a:lstStyle>
            <a:lvl1pPr>
              <a:defRPr/>
            </a:lvl1pPr>
          </a:lstStyle>
          <a:p>
            <a:pPr>
              <a:defRPr/>
            </a:pPr>
            <a:endParaRPr lang="en-US" altLang="es-ES"/>
          </a:p>
        </p:txBody>
      </p:sp>
      <p:sp>
        <p:nvSpPr>
          <p:cNvPr id="6" name="Rectangle 5">
            <a:extLst>
              <a:ext uri="{FF2B5EF4-FFF2-40B4-BE49-F238E27FC236}">
                <a16:creationId xmlns:a16="http://schemas.microsoft.com/office/drawing/2014/main" id="{D0DB3905-0FDA-A444-A656-91F281C46BCC}"/>
              </a:ext>
            </a:extLst>
          </p:cNvPr>
          <p:cNvSpPr>
            <a:spLocks noGrp="1" noChangeArrowheads="1"/>
          </p:cNvSpPr>
          <p:nvPr>
            <p:ph type="sldNum" idx="12"/>
          </p:nvPr>
        </p:nvSpPr>
        <p:spPr>
          <a:ln/>
        </p:spPr>
        <p:txBody>
          <a:bodyPr/>
          <a:lstStyle>
            <a:lvl1pPr>
              <a:defRPr/>
            </a:lvl1pPr>
          </a:lstStyle>
          <a:p>
            <a:fld id="{79E28145-9689-E945-8CE3-FED08737DDC1}" type="slidenum">
              <a:rPr lang="en-US" altLang="es-ES"/>
              <a:pPr/>
              <a:t>‹#›</a:t>
            </a:fld>
            <a:endParaRPr lang="en-US" altLang="es-ES"/>
          </a:p>
        </p:txBody>
      </p:sp>
    </p:spTree>
    <p:extLst>
      <p:ext uri="{BB962C8B-B14F-4D97-AF65-F5344CB8AC3E}">
        <p14:creationId xmlns:p14="http://schemas.microsoft.com/office/powerpoint/2010/main" val="55861261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1 Título"/>
          <p:cNvSpPr>
            <a:spLocks noGrp="1"/>
          </p:cNvSpPr>
          <p:nvPr>
            <p:ph type="title"/>
          </p:nvPr>
        </p:nvSpPr>
        <p:spPr>
          <a:xfrm>
            <a:off x="796925" y="4857750"/>
            <a:ext cx="8567738" cy="1501775"/>
          </a:xfrm>
        </p:spPr>
        <p:txBody>
          <a:bodyPr anchor="t"/>
          <a:lstStyle>
            <a:lvl1pPr algn="l">
              <a:defRPr sz="4000" b="1" cap="all"/>
            </a:lvl1pPr>
          </a:lstStyle>
          <a:p>
            <a:r>
              <a:rPr lang="es-ES"/>
              <a:t>Haga clic para modificar el estilo de título del patrón</a:t>
            </a:r>
            <a:endParaRPr lang="en-US"/>
          </a:p>
        </p:txBody>
      </p:sp>
      <p:sp>
        <p:nvSpPr>
          <p:cNvPr id="3" name="2 Marcador de texto"/>
          <p:cNvSpPr>
            <a:spLocks noGrp="1"/>
          </p:cNvSpPr>
          <p:nvPr>
            <p:ph type="body" idx="1"/>
          </p:nvPr>
        </p:nvSpPr>
        <p:spPr>
          <a:xfrm>
            <a:off x="796925" y="3203575"/>
            <a:ext cx="8567738" cy="1654175"/>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s-ES"/>
              <a:t>Haga clic para modificar el estilo de texto del patrón</a:t>
            </a:r>
          </a:p>
        </p:txBody>
      </p:sp>
      <p:sp>
        <p:nvSpPr>
          <p:cNvPr id="4" name="Rectangle 3">
            <a:extLst>
              <a:ext uri="{FF2B5EF4-FFF2-40B4-BE49-F238E27FC236}">
                <a16:creationId xmlns:a16="http://schemas.microsoft.com/office/drawing/2014/main" id="{9D882484-94EE-BA44-A632-F61739D30D3E}"/>
              </a:ext>
            </a:extLst>
          </p:cNvPr>
          <p:cNvSpPr>
            <a:spLocks noGrp="1" noChangeArrowheads="1"/>
          </p:cNvSpPr>
          <p:nvPr>
            <p:ph type="dt" idx="10"/>
          </p:nvPr>
        </p:nvSpPr>
        <p:spPr>
          <a:ln/>
        </p:spPr>
        <p:txBody>
          <a:bodyPr/>
          <a:lstStyle>
            <a:lvl1pPr>
              <a:defRPr/>
            </a:lvl1pPr>
          </a:lstStyle>
          <a:p>
            <a:pPr>
              <a:defRPr/>
            </a:pPr>
            <a:endParaRPr lang="en-US" altLang="es-ES"/>
          </a:p>
        </p:txBody>
      </p:sp>
      <p:sp>
        <p:nvSpPr>
          <p:cNvPr id="5" name="Rectangle 4">
            <a:extLst>
              <a:ext uri="{FF2B5EF4-FFF2-40B4-BE49-F238E27FC236}">
                <a16:creationId xmlns:a16="http://schemas.microsoft.com/office/drawing/2014/main" id="{E00C5C1B-0A16-8140-BB4F-75AD8F8641AE}"/>
              </a:ext>
            </a:extLst>
          </p:cNvPr>
          <p:cNvSpPr>
            <a:spLocks noGrp="1" noChangeArrowheads="1"/>
          </p:cNvSpPr>
          <p:nvPr>
            <p:ph type="ftr" idx="11"/>
          </p:nvPr>
        </p:nvSpPr>
        <p:spPr>
          <a:ln/>
        </p:spPr>
        <p:txBody>
          <a:bodyPr/>
          <a:lstStyle>
            <a:lvl1pPr>
              <a:defRPr/>
            </a:lvl1pPr>
          </a:lstStyle>
          <a:p>
            <a:pPr>
              <a:defRPr/>
            </a:pPr>
            <a:endParaRPr lang="en-US" altLang="es-ES"/>
          </a:p>
        </p:txBody>
      </p:sp>
      <p:sp>
        <p:nvSpPr>
          <p:cNvPr id="6" name="Rectangle 5">
            <a:extLst>
              <a:ext uri="{FF2B5EF4-FFF2-40B4-BE49-F238E27FC236}">
                <a16:creationId xmlns:a16="http://schemas.microsoft.com/office/drawing/2014/main" id="{295AB0E2-071B-F84E-9876-320A58B8A0E8}"/>
              </a:ext>
            </a:extLst>
          </p:cNvPr>
          <p:cNvSpPr>
            <a:spLocks noGrp="1" noChangeArrowheads="1"/>
          </p:cNvSpPr>
          <p:nvPr>
            <p:ph type="sldNum" idx="12"/>
          </p:nvPr>
        </p:nvSpPr>
        <p:spPr>
          <a:ln/>
        </p:spPr>
        <p:txBody>
          <a:bodyPr/>
          <a:lstStyle>
            <a:lvl1pPr>
              <a:defRPr/>
            </a:lvl1pPr>
          </a:lstStyle>
          <a:p>
            <a:fld id="{D96FDAC6-242C-AD49-A906-415614814C1F}" type="slidenum">
              <a:rPr lang="en-US" altLang="es-ES"/>
              <a:pPr/>
              <a:t>‹#›</a:t>
            </a:fld>
            <a:endParaRPr lang="en-US" altLang="es-ES"/>
          </a:p>
        </p:txBody>
      </p:sp>
    </p:spTree>
    <p:extLst>
      <p:ext uri="{BB962C8B-B14F-4D97-AF65-F5344CB8AC3E}">
        <p14:creationId xmlns:p14="http://schemas.microsoft.com/office/powerpoint/2010/main" val="5374717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a:t>Haga clic para modificar el estilo de título del patrón</a:t>
            </a:r>
            <a:endParaRPr lang="en-US"/>
          </a:p>
        </p:txBody>
      </p:sp>
      <p:sp>
        <p:nvSpPr>
          <p:cNvPr id="3" name="2 Marcador de contenido"/>
          <p:cNvSpPr>
            <a:spLocks noGrp="1"/>
          </p:cNvSpPr>
          <p:nvPr>
            <p:ph sz="half" idx="1"/>
          </p:nvPr>
        </p:nvSpPr>
        <p:spPr>
          <a:xfrm>
            <a:off x="503238" y="1768475"/>
            <a:ext cx="4456112" cy="437991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n-US"/>
          </a:p>
        </p:txBody>
      </p:sp>
      <p:sp>
        <p:nvSpPr>
          <p:cNvPr id="4" name="3 Marcador de contenido"/>
          <p:cNvSpPr>
            <a:spLocks noGrp="1"/>
          </p:cNvSpPr>
          <p:nvPr>
            <p:ph sz="half" idx="2"/>
          </p:nvPr>
        </p:nvSpPr>
        <p:spPr>
          <a:xfrm>
            <a:off x="5111750" y="1768475"/>
            <a:ext cx="4457700" cy="437991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n-US"/>
          </a:p>
        </p:txBody>
      </p:sp>
      <p:sp>
        <p:nvSpPr>
          <p:cNvPr id="5" name="Rectangle 3">
            <a:extLst>
              <a:ext uri="{FF2B5EF4-FFF2-40B4-BE49-F238E27FC236}">
                <a16:creationId xmlns:a16="http://schemas.microsoft.com/office/drawing/2014/main" id="{60882A6D-7852-C942-B1D2-FD0BF8A92B67}"/>
              </a:ext>
            </a:extLst>
          </p:cNvPr>
          <p:cNvSpPr>
            <a:spLocks noGrp="1" noChangeArrowheads="1"/>
          </p:cNvSpPr>
          <p:nvPr>
            <p:ph type="dt" idx="10"/>
          </p:nvPr>
        </p:nvSpPr>
        <p:spPr>
          <a:ln/>
        </p:spPr>
        <p:txBody>
          <a:bodyPr/>
          <a:lstStyle>
            <a:lvl1pPr>
              <a:defRPr/>
            </a:lvl1pPr>
          </a:lstStyle>
          <a:p>
            <a:pPr>
              <a:defRPr/>
            </a:pPr>
            <a:endParaRPr lang="en-US" altLang="es-ES"/>
          </a:p>
        </p:txBody>
      </p:sp>
      <p:sp>
        <p:nvSpPr>
          <p:cNvPr id="6" name="Rectangle 4">
            <a:extLst>
              <a:ext uri="{FF2B5EF4-FFF2-40B4-BE49-F238E27FC236}">
                <a16:creationId xmlns:a16="http://schemas.microsoft.com/office/drawing/2014/main" id="{9EFD24D0-32A9-3F47-B0F6-E41452E2C8A8}"/>
              </a:ext>
            </a:extLst>
          </p:cNvPr>
          <p:cNvSpPr>
            <a:spLocks noGrp="1" noChangeArrowheads="1"/>
          </p:cNvSpPr>
          <p:nvPr>
            <p:ph type="ftr" idx="11"/>
          </p:nvPr>
        </p:nvSpPr>
        <p:spPr>
          <a:ln/>
        </p:spPr>
        <p:txBody>
          <a:bodyPr/>
          <a:lstStyle>
            <a:lvl1pPr>
              <a:defRPr/>
            </a:lvl1pPr>
          </a:lstStyle>
          <a:p>
            <a:pPr>
              <a:defRPr/>
            </a:pPr>
            <a:endParaRPr lang="en-US" altLang="es-ES"/>
          </a:p>
        </p:txBody>
      </p:sp>
      <p:sp>
        <p:nvSpPr>
          <p:cNvPr id="7" name="Rectangle 5">
            <a:extLst>
              <a:ext uri="{FF2B5EF4-FFF2-40B4-BE49-F238E27FC236}">
                <a16:creationId xmlns:a16="http://schemas.microsoft.com/office/drawing/2014/main" id="{C9032C80-E33C-1D48-B11A-8E061AF9057E}"/>
              </a:ext>
            </a:extLst>
          </p:cNvPr>
          <p:cNvSpPr>
            <a:spLocks noGrp="1" noChangeArrowheads="1"/>
          </p:cNvSpPr>
          <p:nvPr>
            <p:ph type="sldNum" idx="12"/>
          </p:nvPr>
        </p:nvSpPr>
        <p:spPr>
          <a:ln/>
        </p:spPr>
        <p:txBody>
          <a:bodyPr/>
          <a:lstStyle>
            <a:lvl1pPr>
              <a:defRPr/>
            </a:lvl1pPr>
          </a:lstStyle>
          <a:p>
            <a:fld id="{6A0BC878-E385-EA45-9363-60DC13EFAD2F}" type="slidenum">
              <a:rPr lang="en-US" altLang="es-ES"/>
              <a:pPr/>
              <a:t>‹#›</a:t>
            </a:fld>
            <a:endParaRPr lang="en-US" altLang="es-ES"/>
          </a:p>
        </p:txBody>
      </p:sp>
    </p:spTree>
    <p:extLst>
      <p:ext uri="{BB962C8B-B14F-4D97-AF65-F5344CB8AC3E}">
        <p14:creationId xmlns:p14="http://schemas.microsoft.com/office/powerpoint/2010/main" val="308533808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1 Título"/>
          <p:cNvSpPr>
            <a:spLocks noGrp="1"/>
          </p:cNvSpPr>
          <p:nvPr>
            <p:ph type="title"/>
          </p:nvPr>
        </p:nvSpPr>
        <p:spPr>
          <a:xfrm>
            <a:off x="504825" y="303213"/>
            <a:ext cx="9072563" cy="1258887"/>
          </a:xfrm>
        </p:spPr>
        <p:txBody>
          <a:bodyPr/>
          <a:lstStyle>
            <a:lvl1pPr>
              <a:defRPr/>
            </a:lvl1pPr>
          </a:lstStyle>
          <a:p>
            <a:r>
              <a:rPr lang="es-ES"/>
              <a:t>Haga clic para modificar el estilo de título del patrón</a:t>
            </a:r>
            <a:endParaRPr lang="en-US"/>
          </a:p>
        </p:txBody>
      </p:sp>
      <p:sp>
        <p:nvSpPr>
          <p:cNvPr id="3" name="2 Marcador de texto"/>
          <p:cNvSpPr>
            <a:spLocks noGrp="1"/>
          </p:cNvSpPr>
          <p:nvPr>
            <p:ph type="body" idx="1"/>
          </p:nvPr>
        </p:nvSpPr>
        <p:spPr>
          <a:xfrm>
            <a:off x="504825" y="1692275"/>
            <a:ext cx="4452938" cy="704850"/>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el estilo de texto del patrón</a:t>
            </a:r>
          </a:p>
        </p:txBody>
      </p:sp>
      <p:sp>
        <p:nvSpPr>
          <p:cNvPr id="4" name="3 Marcador de contenido"/>
          <p:cNvSpPr>
            <a:spLocks noGrp="1"/>
          </p:cNvSpPr>
          <p:nvPr>
            <p:ph sz="half" idx="2"/>
          </p:nvPr>
        </p:nvSpPr>
        <p:spPr>
          <a:xfrm>
            <a:off x="504825" y="2397125"/>
            <a:ext cx="4452938" cy="4356100"/>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n-US"/>
          </a:p>
        </p:txBody>
      </p:sp>
      <p:sp>
        <p:nvSpPr>
          <p:cNvPr id="5" name="4 Marcador de texto"/>
          <p:cNvSpPr>
            <a:spLocks noGrp="1"/>
          </p:cNvSpPr>
          <p:nvPr>
            <p:ph type="body" sz="quarter" idx="3"/>
          </p:nvPr>
        </p:nvSpPr>
        <p:spPr>
          <a:xfrm>
            <a:off x="5121275" y="1692275"/>
            <a:ext cx="4456113" cy="704850"/>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el estilo de texto del patrón</a:t>
            </a:r>
          </a:p>
        </p:txBody>
      </p:sp>
      <p:sp>
        <p:nvSpPr>
          <p:cNvPr id="6" name="5 Marcador de contenido"/>
          <p:cNvSpPr>
            <a:spLocks noGrp="1"/>
          </p:cNvSpPr>
          <p:nvPr>
            <p:ph sz="quarter" idx="4"/>
          </p:nvPr>
        </p:nvSpPr>
        <p:spPr>
          <a:xfrm>
            <a:off x="5121275" y="2397125"/>
            <a:ext cx="4456113" cy="4356100"/>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n-US"/>
          </a:p>
        </p:txBody>
      </p:sp>
      <p:sp>
        <p:nvSpPr>
          <p:cNvPr id="7" name="Rectangle 3">
            <a:extLst>
              <a:ext uri="{FF2B5EF4-FFF2-40B4-BE49-F238E27FC236}">
                <a16:creationId xmlns:a16="http://schemas.microsoft.com/office/drawing/2014/main" id="{3DDD7238-CAAD-7E47-86CF-10E36FF84241}"/>
              </a:ext>
            </a:extLst>
          </p:cNvPr>
          <p:cNvSpPr>
            <a:spLocks noGrp="1" noChangeArrowheads="1"/>
          </p:cNvSpPr>
          <p:nvPr>
            <p:ph type="dt" idx="10"/>
          </p:nvPr>
        </p:nvSpPr>
        <p:spPr>
          <a:ln/>
        </p:spPr>
        <p:txBody>
          <a:bodyPr/>
          <a:lstStyle>
            <a:lvl1pPr>
              <a:defRPr/>
            </a:lvl1pPr>
          </a:lstStyle>
          <a:p>
            <a:pPr>
              <a:defRPr/>
            </a:pPr>
            <a:endParaRPr lang="en-US" altLang="es-ES"/>
          </a:p>
        </p:txBody>
      </p:sp>
      <p:sp>
        <p:nvSpPr>
          <p:cNvPr id="8" name="Rectangle 4">
            <a:extLst>
              <a:ext uri="{FF2B5EF4-FFF2-40B4-BE49-F238E27FC236}">
                <a16:creationId xmlns:a16="http://schemas.microsoft.com/office/drawing/2014/main" id="{7586127D-7756-AA44-A662-74D177E1515D}"/>
              </a:ext>
            </a:extLst>
          </p:cNvPr>
          <p:cNvSpPr>
            <a:spLocks noGrp="1" noChangeArrowheads="1"/>
          </p:cNvSpPr>
          <p:nvPr>
            <p:ph type="ftr" idx="11"/>
          </p:nvPr>
        </p:nvSpPr>
        <p:spPr>
          <a:ln/>
        </p:spPr>
        <p:txBody>
          <a:bodyPr/>
          <a:lstStyle>
            <a:lvl1pPr>
              <a:defRPr/>
            </a:lvl1pPr>
          </a:lstStyle>
          <a:p>
            <a:pPr>
              <a:defRPr/>
            </a:pPr>
            <a:endParaRPr lang="en-US" altLang="es-ES"/>
          </a:p>
        </p:txBody>
      </p:sp>
      <p:sp>
        <p:nvSpPr>
          <p:cNvPr id="9" name="Rectangle 5">
            <a:extLst>
              <a:ext uri="{FF2B5EF4-FFF2-40B4-BE49-F238E27FC236}">
                <a16:creationId xmlns:a16="http://schemas.microsoft.com/office/drawing/2014/main" id="{ED5B4232-420C-E044-88F5-3BD1DC609D51}"/>
              </a:ext>
            </a:extLst>
          </p:cNvPr>
          <p:cNvSpPr>
            <a:spLocks noGrp="1" noChangeArrowheads="1"/>
          </p:cNvSpPr>
          <p:nvPr>
            <p:ph type="sldNum" idx="12"/>
          </p:nvPr>
        </p:nvSpPr>
        <p:spPr>
          <a:ln/>
        </p:spPr>
        <p:txBody>
          <a:bodyPr/>
          <a:lstStyle>
            <a:lvl1pPr>
              <a:defRPr/>
            </a:lvl1pPr>
          </a:lstStyle>
          <a:p>
            <a:fld id="{05302148-C887-A747-A156-A581B12899AF}" type="slidenum">
              <a:rPr lang="en-US" altLang="es-ES"/>
              <a:pPr/>
              <a:t>‹#›</a:t>
            </a:fld>
            <a:endParaRPr lang="en-US" altLang="es-ES"/>
          </a:p>
        </p:txBody>
      </p:sp>
    </p:spTree>
    <p:extLst>
      <p:ext uri="{BB962C8B-B14F-4D97-AF65-F5344CB8AC3E}">
        <p14:creationId xmlns:p14="http://schemas.microsoft.com/office/powerpoint/2010/main" val="89890394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ólo el título">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a:t>Haga clic para modificar el estilo de título del patrón</a:t>
            </a:r>
            <a:endParaRPr lang="en-US"/>
          </a:p>
        </p:txBody>
      </p:sp>
      <p:sp>
        <p:nvSpPr>
          <p:cNvPr id="3" name="Rectangle 3">
            <a:extLst>
              <a:ext uri="{FF2B5EF4-FFF2-40B4-BE49-F238E27FC236}">
                <a16:creationId xmlns:a16="http://schemas.microsoft.com/office/drawing/2014/main" id="{8F0C364B-694D-8F4A-9F36-E943C777567F}"/>
              </a:ext>
            </a:extLst>
          </p:cNvPr>
          <p:cNvSpPr>
            <a:spLocks noGrp="1" noChangeArrowheads="1"/>
          </p:cNvSpPr>
          <p:nvPr>
            <p:ph type="dt" idx="10"/>
          </p:nvPr>
        </p:nvSpPr>
        <p:spPr>
          <a:ln/>
        </p:spPr>
        <p:txBody>
          <a:bodyPr/>
          <a:lstStyle>
            <a:lvl1pPr>
              <a:defRPr/>
            </a:lvl1pPr>
          </a:lstStyle>
          <a:p>
            <a:pPr>
              <a:defRPr/>
            </a:pPr>
            <a:endParaRPr lang="en-US" altLang="es-ES"/>
          </a:p>
        </p:txBody>
      </p:sp>
      <p:sp>
        <p:nvSpPr>
          <p:cNvPr id="4" name="Rectangle 4">
            <a:extLst>
              <a:ext uri="{FF2B5EF4-FFF2-40B4-BE49-F238E27FC236}">
                <a16:creationId xmlns:a16="http://schemas.microsoft.com/office/drawing/2014/main" id="{B1ECDBC5-750D-DD40-86B5-7483DE7C0194}"/>
              </a:ext>
            </a:extLst>
          </p:cNvPr>
          <p:cNvSpPr>
            <a:spLocks noGrp="1" noChangeArrowheads="1"/>
          </p:cNvSpPr>
          <p:nvPr>
            <p:ph type="ftr" idx="11"/>
          </p:nvPr>
        </p:nvSpPr>
        <p:spPr>
          <a:ln/>
        </p:spPr>
        <p:txBody>
          <a:bodyPr/>
          <a:lstStyle>
            <a:lvl1pPr>
              <a:defRPr/>
            </a:lvl1pPr>
          </a:lstStyle>
          <a:p>
            <a:pPr>
              <a:defRPr/>
            </a:pPr>
            <a:endParaRPr lang="en-US" altLang="es-ES"/>
          </a:p>
        </p:txBody>
      </p:sp>
      <p:sp>
        <p:nvSpPr>
          <p:cNvPr id="5" name="Rectangle 5">
            <a:extLst>
              <a:ext uri="{FF2B5EF4-FFF2-40B4-BE49-F238E27FC236}">
                <a16:creationId xmlns:a16="http://schemas.microsoft.com/office/drawing/2014/main" id="{CAC8C308-E884-854B-96EF-2DF11C70B73B}"/>
              </a:ext>
            </a:extLst>
          </p:cNvPr>
          <p:cNvSpPr>
            <a:spLocks noGrp="1" noChangeArrowheads="1"/>
          </p:cNvSpPr>
          <p:nvPr>
            <p:ph type="sldNum" idx="12"/>
          </p:nvPr>
        </p:nvSpPr>
        <p:spPr>
          <a:ln/>
        </p:spPr>
        <p:txBody>
          <a:bodyPr/>
          <a:lstStyle>
            <a:lvl1pPr>
              <a:defRPr/>
            </a:lvl1pPr>
          </a:lstStyle>
          <a:p>
            <a:fld id="{1732F324-06FB-C54F-92B8-321FA7354DE4}" type="slidenum">
              <a:rPr lang="en-US" altLang="es-ES"/>
              <a:pPr/>
              <a:t>‹#›</a:t>
            </a:fld>
            <a:endParaRPr lang="en-US" altLang="es-ES"/>
          </a:p>
        </p:txBody>
      </p:sp>
    </p:spTree>
    <p:extLst>
      <p:ext uri="{BB962C8B-B14F-4D97-AF65-F5344CB8AC3E}">
        <p14:creationId xmlns:p14="http://schemas.microsoft.com/office/powerpoint/2010/main" val="7219944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Rectangle 3">
            <a:extLst>
              <a:ext uri="{FF2B5EF4-FFF2-40B4-BE49-F238E27FC236}">
                <a16:creationId xmlns:a16="http://schemas.microsoft.com/office/drawing/2014/main" id="{9212F457-BC53-924C-B364-656343C5257B}"/>
              </a:ext>
            </a:extLst>
          </p:cNvPr>
          <p:cNvSpPr>
            <a:spLocks noGrp="1" noChangeArrowheads="1"/>
          </p:cNvSpPr>
          <p:nvPr>
            <p:ph type="dt" idx="10"/>
          </p:nvPr>
        </p:nvSpPr>
        <p:spPr>
          <a:ln/>
        </p:spPr>
        <p:txBody>
          <a:bodyPr/>
          <a:lstStyle>
            <a:lvl1pPr>
              <a:defRPr/>
            </a:lvl1pPr>
          </a:lstStyle>
          <a:p>
            <a:pPr>
              <a:defRPr/>
            </a:pPr>
            <a:endParaRPr lang="en-US" altLang="es-ES"/>
          </a:p>
        </p:txBody>
      </p:sp>
      <p:sp>
        <p:nvSpPr>
          <p:cNvPr id="3" name="Rectangle 4">
            <a:extLst>
              <a:ext uri="{FF2B5EF4-FFF2-40B4-BE49-F238E27FC236}">
                <a16:creationId xmlns:a16="http://schemas.microsoft.com/office/drawing/2014/main" id="{6D7431D2-9352-0748-87B9-34C3E5D95E12}"/>
              </a:ext>
            </a:extLst>
          </p:cNvPr>
          <p:cNvSpPr>
            <a:spLocks noGrp="1" noChangeArrowheads="1"/>
          </p:cNvSpPr>
          <p:nvPr>
            <p:ph type="ftr" idx="11"/>
          </p:nvPr>
        </p:nvSpPr>
        <p:spPr>
          <a:ln/>
        </p:spPr>
        <p:txBody>
          <a:bodyPr/>
          <a:lstStyle>
            <a:lvl1pPr>
              <a:defRPr/>
            </a:lvl1pPr>
          </a:lstStyle>
          <a:p>
            <a:pPr>
              <a:defRPr/>
            </a:pPr>
            <a:endParaRPr lang="en-US" altLang="es-ES"/>
          </a:p>
        </p:txBody>
      </p:sp>
      <p:sp>
        <p:nvSpPr>
          <p:cNvPr id="4" name="Rectangle 5">
            <a:extLst>
              <a:ext uri="{FF2B5EF4-FFF2-40B4-BE49-F238E27FC236}">
                <a16:creationId xmlns:a16="http://schemas.microsoft.com/office/drawing/2014/main" id="{D98D4DCC-4872-AC44-85ED-EA0E4980BE22}"/>
              </a:ext>
            </a:extLst>
          </p:cNvPr>
          <p:cNvSpPr>
            <a:spLocks noGrp="1" noChangeArrowheads="1"/>
          </p:cNvSpPr>
          <p:nvPr>
            <p:ph type="sldNum" idx="12"/>
          </p:nvPr>
        </p:nvSpPr>
        <p:spPr>
          <a:ln/>
        </p:spPr>
        <p:txBody>
          <a:bodyPr/>
          <a:lstStyle>
            <a:lvl1pPr>
              <a:defRPr/>
            </a:lvl1pPr>
          </a:lstStyle>
          <a:p>
            <a:fld id="{4D4F3434-253B-6B45-A554-739B5EAB4D12}" type="slidenum">
              <a:rPr lang="en-US" altLang="es-ES"/>
              <a:pPr/>
              <a:t>‹#›</a:t>
            </a:fld>
            <a:endParaRPr lang="en-US" altLang="es-ES"/>
          </a:p>
        </p:txBody>
      </p:sp>
    </p:spTree>
    <p:extLst>
      <p:ext uri="{BB962C8B-B14F-4D97-AF65-F5344CB8AC3E}">
        <p14:creationId xmlns:p14="http://schemas.microsoft.com/office/powerpoint/2010/main" val="16176741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1 Título"/>
          <p:cNvSpPr>
            <a:spLocks noGrp="1"/>
          </p:cNvSpPr>
          <p:nvPr>
            <p:ph type="title"/>
          </p:nvPr>
        </p:nvSpPr>
        <p:spPr>
          <a:xfrm>
            <a:off x="504825" y="301625"/>
            <a:ext cx="3316288" cy="1279525"/>
          </a:xfrm>
        </p:spPr>
        <p:txBody>
          <a:bodyPr anchor="b"/>
          <a:lstStyle>
            <a:lvl1pPr algn="l">
              <a:defRPr sz="2000" b="1"/>
            </a:lvl1pPr>
          </a:lstStyle>
          <a:p>
            <a:r>
              <a:rPr lang="es-ES"/>
              <a:t>Haga clic para modificar el estilo de título del patrón</a:t>
            </a:r>
            <a:endParaRPr lang="en-US"/>
          </a:p>
        </p:txBody>
      </p:sp>
      <p:sp>
        <p:nvSpPr>
          <p:cNvPr id="3" name="2 Marcador de contenido"/>
          <p:cNvSpPr>
            <a:spLocks noGrp="1"/>
          </p:cNvSpPr>
          <p:nvPr>
            <p:ph idx="1"/>
          </p:nvPr>
        </p:nvSpPr>
        <p:spPr>
          <a:xfrm>
            <a:off x="3941763" y="301625"/>
            <a:ext cx="5635625" cy="6451600"/>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n-US"/>
          </a:p>
        </p:txBody>
      </p:sp>
      <p:sp>
        <p:nvSpPr>
          <p:cNvPr id="4" name="3 Marcador de texto"/>
          <p:cNvSpPr>
            <a:spLocks noGrp="1"/>
          </p:cNvSpPr>
          <p:nvPr>
            <p:ph type="body" sz="half" idx="2"/>
          </p:nvPr>
        </p:nvSpPr>
        <p:spPr>
          <a:xfrm>
            <a:off x="504825" y="1581150"/>
            <a:ext cx="3316288" cy="5172075"/>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a:t>Haga clic para modificar el estilo de texto del patrón</a:t>
            </a:r>
          </a:p>
        </p:txBody>
      </p:sp>
      <p:sp>
        <p:nvSpPr>
          <p:cNvPr id="5" name="Rectangle 3">
            <a:extLst>
              <a:ext uri="{FF2B5EF4-FFF2-40B4-BE49-F238E27FC236}">
                <a16:creationId xmlns:a16="http://schemas.microsoft.com/office/drawing/2014/main" id="{9F32D907-D3C7-0B49-9D2D-72361D78B289}"/>
              </a:ext>
            </a:extLst>
          </p:cNvPr>
          <p:cNvSpPr>
            <a:spLocks noGrp="1" noChangeArrowheads="1"/>
          </p:cNvSpPr>
          <p:nvPr>
            <p:ph type="dt" idx="10"/>
          </p:nvPr>
        </p:nvSpPr>
        <p:spPr>
          <a:ln/>
        </p:spPr>
        <p:txBody>
          <a:bodyPr/>
          <a:lstStyle>
            <a:lvl1pPr>
              <a:defRPr/>
            </a:lvl1pPr>
          </a:lstStyle>
          <a:p>
            <a:pPr>
              <a:defRPr/>
            </a:pPr>
            <a:endParaRPr lang="en-US" altLang="es-ES"/>
          </a:p>
        </p:txBody>
      </p:sp>
      <p:sp>
        <p:nvSpPr>
          <p:cNvPr id="6" name="Rectangle 4">
            <a:extLst>
              <a:ext uri="{FF2B5EF4-FFF2-40B4-BE49-F238E27FC236}">
                <a16:creationId xmlns:a16="http://schemas.microsoft.com/office/drawing/2014/main" id="{28CDAEDF-4833-2A4D-A84F-1F8C1CF0573B}"/>
              </a:ext>
            </a:extLst>
          </p:cNvPr>
          <p:cNvSpPr>
            <a:spLocks noGrp="1" noChangeArrowheads="1"/>
          </p:cNvSpPr>
          <p:nvPr>
            <p:ph type="ftr" idx="11"/>
          </p:nvPr>
        </p:nvSpPr>
        <p:spPr>
          <a:ln/>
        </p:spPr>
        <p:txBody>
          <a:bodyPr/>
          <a:lstStyle>
            <a:lvl1pPr>
              <a:defRPr/>
            </a:lvl1pPr>
          </a:lstStyle>
          <a:p>
            <a:pPr>
              <a:defRPr/>
            </a:pPr>
            <a:endParaRPr lang="en-US" altLang="es-ES"/>
          </a:p>
        </p:txBody>
      </p:sp>
      <p:sp>
        <p:nvSpPr>
          <p:cNvPr id="7" name="Rectangle 5">
            <a:extLst>
              <a:ext uri="{FF2B5EF4-FFF2-40B4-BE49-F238E27FC236}">
                <a16:creationId xmlns:a16="http://schemas.microsoft.com/office/drawing/2014/main" id="{A1B0A4E2-2EFE-D64C-AC87-112062A99A43}"/>
              </a:ext>
            </a:extLst>
          </p:cNvPr>
          <p:cNvSpPr>
            <a:spLocks noGrp="1" noChangeArrowheads="1"/>
          </p:cNvSpPr>
          <p:nvPr>
            <p:ph type="sldNum" idx="12"/>
          </p:nvPr>
        </p:nvSpPr>
        <p:spPr>
          <a:ln/>
        </p:spPr>
        <p:txBody>
          <a:bodyPr/>
          <a:lstStyle>
            <a:lvl1pPr>
              <a:defRPr/>
            </a:lvl1pPr>
          </a:lstStyle>
          <a:p>
            <a:fld id="{074A293E-F74A-654E-89D9-D0EFEDA708BB}" type="slidenum">
              <a:rPr lang="en-US" altLang="es-ES"/>
              <a:pPr/>
              <a:t>‹#›</a:t>
            </a:fld>
            <a:endParaRPr lang="en-US" altLang="es-ES"/>
          </a:p>
        </p:txBody>
      </p:sp>
    </p:spTree>
    <p:extLst>
      <p:ext uri="{BB962C8B-B14F-4D97-AF65-F5344CB8AC3E}">
        <p14:creationId xmlns:p14="http://schemas.microsoft.com/office/powerpoint/2010/main" val="220248374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1 Título"/>
          <p:cNvSpPr>
            <a:spLocks noGrp="1"/>
          </p:cNvSpPr>
          <p:nvPr>
            <p:ph type="title"/>
          </p:nvPr>
        </p:nvSpPr>
        <p:spPr>
          <a:xfrm>
            <a:off x="1976438" y="5291138"/>
            <a:ext cx="6048375" cy="625475"/>
          </a:xfrm>
        </p:spPr>
        <p:txBody>
          <a:bodyPr anchor="b"/>
          <a:lstStyle>
            <a:lvl1pPr algn="l">
              <a:defRPr sz="2000" b="1"/>
            </a:lvl1pPr>
          </a:lstStyle>
          <a:p>
            <a:r>
              <a:rPr lang="es-ES"/>
              <a:t>Haga clic para modificar el estilo de título del patrón</a:t>
            </a:r>
            <a:endParaRPr lang="en-US"/>
          </a:p>
        </p:txBody>
      </p:sp>
      <p:sp>
        <p:nvSpPr>
          <p:cNvPr id="3" name="2 Marcador de posición de imagen"/>
          <p:cNvSpPr>
            <a:spLocks noGrp="1"/>
          </p:cNvSpPr>
          <p:nvPr>
            <p:ph type="pic" idx="1"/>
          </p:nvPr>
        </p:nvSpPr>
        <p:spPr>
          <a:xfrm>
            <a:off x="1976438" y="674688"/>
            <a:ext cx="6048375" cy="453707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3 Marcador de texto"/>
          <p:cNvSpPr>
            <a:spLocks noGrp="1"/>
          </p:cNvSpPr>
          <p:nvPr>
            <p:ph type="body" sz="half" idx="2"/>
          </p:nvPr>
        </p:nvSpPr>
        <p:spPr>
          <a:xfrm>
            <a:off x="1976438" y="5916613"/>
            <a:ext cx="6048375" cy="88741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a:t>Haga clic para modificar el estilo de texto del patrón</a:t>
            </a:r>
          </a:p>
        </p:txBody>
      </p:sp>
      <p:sp>
        <p:nvSpPr>
          <p:cNvPr id="5" name="Rectangle 3">
            <a:extLst>
              <a:ext uri="{FF2B5EF4-FFF2-40B4-BE49-F238E27FC236}">
                <a16:creationId xmlns:a16="http://schemas.microsoft.com/office/drawing/2014/main" id="{5AC40A4F-BE8A-0C47-8433-11433D0B35D4}"/>
              </a:ext>
            </a:extLst>
          </p:cNvPr>
          <p:cNvSpPr>
            <a:spLocks noGrp="1" noChangeArrowheads="1"/>
          </p:cNvSpPr>
          <p:nvPr>
            <p:ph type="dt" idx="10"/>
          </p:nvPr>
        </p:nvSpPr>
        <p:spPr>
          <a:ln/>
        </p:spPr>
        <p:txBody>
          <a:bodyPr/>
          <a:lstStyle>
            <a:lvl1pPr>
              <a:defRPr/>
            </a:lvl1pPr>
          </a:lstStyle>
          <a:p>
            <a:pPr>
              <a:defRPr/>
            </a:pPr>
            <a:endParaRPr lang="en-US" altLang="es-ES"/>
          </a:p>
        </p:txBody>
      </p:sp>
      <p:sp>
        <p:nvSpPr>
          <p:cNvPr id="6" name="Rectangle 4">
            <a:extLst>
              <a:ext uri="{FF2B5EF4-FFF2-40B4-BE49-F238E27FC236}">
                <a16:creationId xmlns:a16="http://schemas.microsoft.com/office/drawing/2014/main" id="{6FC42A0F-2662-C04F-B362-246C7334D1BB}"/>
              </a:ext>
            </a:extLst>
          </p:cNvPr>
          <p:cNvSpPr>
            <a:spLocks noGrp="1" noChangeArrowheads="1"/>
          </p:cNvSpPr>
          <p:nvPr>
            <p:ph type="ftr" idx="11"/>
          </p:nvPr>
        </p:nvSpPr>
        <p:spPr>
          <a:ln/>
        </p:spPr>
        <p:txBody>
          <a:bodyPr/>
          <a:lstStyle>
            <a:lvl1pPr>
              <a:defRPr/>
            </a:lvl1pPr>
          </a:lstStyle>
          <a:p>
            <a:pPr>
              <a:defRPr/>
            </a:pPr>
            <a:endParaRPr lang="en-US" altLang="es-ES"/>
          </a:p>
        </p:txBody>
      </p:sp>
      <p:sp>
        <p:nvSpPr>
          <p:cNvPr id="7" name="Rectangle 5">
            <a:extLst>
              <a:ext uri="{FF2B5EF4-FFF2-40B4-BE49-F238E27FC236}">
                <a16:creationId xmlns:a16="http://schemas.microsoft.com/office/drawing/2014/main" id="{8E88F342-5AA1-1B4E-8924-65CF4C398CA8}"/>
              </a:ext>
            </a:extLst>
          </p:cNvPr>
          <p:cNvSpPr>
            <a:spLocks noGrp="1" noChangeArrowheads="1"/>
          </p:cNvSpPr>
          <p:nvPr>
            <p:ph type="sldNum" idx="12"/>
          </p:nvPr>
        </p:nvSpPr>
        <p:spPr>
          <a:ln/>
        </p:spPr>
        <p:txBody>
          <a:bodyPr/>
          <a:lstStyle>
            <a:lvl1pPr>
              <a:defRPr/>
            </a:lvl1pPr>
          </a:lstStyle>
          <a:p>
            <a:fld id="{6F820134-D40C-3C42-AE95-618CA6FECAC8}" type="slidenum">
              <a:rPr lang="en-US" altLang="es-ES"/>
              <a:pPr/>
              <a:t>‹#›</a:t>
            </a:fld>
            <a:endParaRPr lang="en-US" altLang="es-ES"/>
          </a:p>
        </p:txBody>
      </p:sp>
    </p:spTree>
    <p:extLst>
      <p:ext uri="{BB962C8B-B14F-4D97-AF65-F5344CB8AC3E}">
        <p14:creationId xmlns:p14="http://schemas.microsoft.com/office/powerpoint/2010/main" val="95298421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a:t>Haga clic para modificar el estilo de título del patrón</a:t>
            </a:r>
            <a:endParaRPr lang="en-US"/>
          </a:p>
        </p:txBody>
      </p:sp>
      <p:sp>
        <p:nvSpPr>
          <p:cNvPr id="3" name="2 Marcador de texto vertical"/>
          <p:cNvSpPr>
            <a:spLocks noGrp="1"/>
          </p:cNvSpPr>
          <p:nvPr>
            <p:ph type="body" orient="vert" idx="1"/>
          </p:nvPr>
        </p:nvSpPr>
        <p:spPr/>
        <p:txBody>
          <a:bodyPr vert="eaVert"/>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n-US"/>
          </a:p>
        </p:txBody>
      </p:sp>
      <p:sp>
        <p:nvSpPr>
          <p:cNvPr id="4" name="Rectangle 3">
            <a:extLst>
              <a:ext uri="{FF2B5EF4-FFF2-40B4-BE49-F238E27FC236}">
                <a16:creationId xmlns:a16="http://schemas.microsoft.com/office/drawing/2014/main" id="{8BB1DE36-E8C0-9644-BBC1-8532B91F7AF9}"/>
              </a:ext>
            </a:extLst>
          </p:cNvPr>
          <p:cNvSpPr>
            <a:spLocks noGrp="1" noChangeArrowheads="1"/>
          </p:cNvSpPr>
          <p:nvPr>
            <p:ph type="dt" idx="10"/>
          </p:nvPr>
        </p:nvSpPr>
        <p:spPr>
          <a:ln/>
        </p:spPr>
        <p:txBody>
          <a:bodyPr/>
          <a:lstStyle>
            <a:lvl1pPr>
              <a:defRPr/>
            </a:lvl1pPr>
          </a:lstStyle>
          <a:p>
            <a:pPr>
              <a:defRPr/>
            </a:pPr>
            <a:endParaRPr lang="en-US" altLang="es-ES"/>
          </a:p>
        </p:txBody>
      </p:sp>
      <p:sp>
        <p:nvSpPr>
          <p:cNvPr id="5" name="Rectangle 4">
            <a:extLst>
              <a:ext uri="{FF2B5EF4-FFF2-40B4-BE49-F238E27FC236}">
                <a16:creationId xmlns:a16="http://schemas.microsoft.com/office/drawing/2014/main" id="{F101B122-9072-D944-B732-82EA0F670684}"/>
              </a:ext>
            </a:extLst>
          </p:cNvPr>
          <p:cNvSpPr>
            <a:spLocks noGrp="1" noChangeArrowheads="1"/>
          </p:cNvSpPr>
          <p:nvPr>
            <p:ph type="ftr" idx="11"/>
          </p:nvPr>
        </p:nvSpPr>
        <p:spPr>
          <a:ln/>
        </p:spPr>
        <p:txBody>
          <a:bodyPr/>
          <a:lstStyle>
            <a:lvl1pPr>
              <a:defRPr/>
            </a:lvl1pPr>
          </a:lstStyle>
          <a:p>
            <a:pPr>
              <a:defRPr/>
            </a:pPr>
            <a:endParaRPr lang="en-US" altLang="es-ES"/>
          </a:p>
        </p:txBody>
      </p:sp>
      <p:sp>
        <p:nvSpPr>
          <p:cNvPr id="6" name="Rectangle 5">
            <a:extLst>
              <a:ext uri="{FF2B5EF4-FFF2-40B4-BE49-F238E27FC236}">
                <a16:creationId xmlns:a16="http://schemas.microsoft.com/office/drawing/2014/main" id="{61899DFF-77AB-3948-A70F-A58D778A580E}"/>
              </a:ext>
            </a:extLst>
          </p:cNvPr>
          <p:cNvSpPr>
            <a:spLocks noGrp="1" noChangeArrowheads="1"/>
          </p:cNvSpPr>
          <p:nvPr>
            <p:ph type="sldNum" idx="12"/>
          </p:nvPr>
        </p:nvSpPr>
        <p:spPr>
          <a:ln/>
        </p:spPr>
        <p:txBody>
          <a:bodyPr/>
          <a:lstStyle>
            <a:lvl1pPr>
              <a:defRPr/>
            </a:lvl1pPr>
          </a:lstStyle>
          <a:p>
            <a:fld id="{521ADCCD-7D45-EC4B-A16F-A2A60524A826}" type="slidenum">
              <a:rPr lang="en-US" altLang="es-ES"/>
              <a:pPr/>
              <a:t>‹#›</a:t>
            </a:fld>
            <a:endParaRPr lang="en-US" altLang="es-ES"/>
          </a:p>
        </p:txBody>
      </p:sp>
    </p:spTree>
    <p:extLst>
      <p:ext uri="{BB962C8B-B14F-4D97-AF65-F5344CB8AC3E}">
        <p14:creationId xmlns:p14="http://schemas.microsoft.com/office/powerpoint/2010/main" val="197799825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1 Título vertical"/>
          <p:cNvSpPr>
            <a:spLocks noGrp="1"/>
          </p:cNvSpPr>
          <p:nvPr>
            <p:ph type="title" orient="vert"/>
          </p:nvPr>
        </p:nvSpPr>
        <p:spPr>
          <a:xfrm>
            <a:off x="7304088" y="301625"/>
            <a:ext cx="2265362" cy="5846763"/>
          </a:xfrm>
        </p:spPr>
        <p:txBody>
          <a:bodyPr vert="eaVert"/>
          <a:lstStyle/>
          <a:p>
            <a:r>
              <a:rPr lang="es-ES"/>
              <a:t>Haga clic para modificar el estilo de título del patrón</a:t>
            </a:r>
            <a:endParaRPr lang="en-US"/>
          </a:p>
        </p:txBody>
      </p:sp>
      <p:sp>
        <p:nvSpPr>
          <p:cNvPr id="3" name="2 Marcador de texto vertical"/>
          <p:cNvSpPr>
            <a:spLocks noGrp="1"/>
          </p:cNvSpPr>
          <p:nvPr>
            <p:ph type="body" orient="vert" idx="1"/>
          </p:nvPr>
        </p:nvSpPr>
        <p:spPr>
          <a:xfrm>
            <a:off x="503238" y="301625"/>
            <a:ext cx="6648450" cy="5846763"/>
          </a:xfrm>
        </p:spPr>
        <p:txBody>
          <a:bodyPr vert="eaVert"/>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n-US"/>
          </a:p>
        </p:txBody>
      </p:sp>
      <p:sp>
        <p:nvSpPr>
          <p:cNvPr id="4" name="Rectangle 3">
            <a:extLst>
              <a:ext uri="{FF2B5EF4-FFF2-40B4-BE49-F238E27FC236}">
                <a16:creationId xmlns:a16="http://schemas.microsoft.com/office/drawing/2014/main" id="{DA8498F2-7D9F-6C46-B611-7C543F0AEA1A}"/>
              </a:ext>
            </a:extLst>
          </p:cNvPr>
          <p:cNvSpPr>
            <a:spLocks noGrp="1" noChangeArrowheads="1"/>
          </p:cNvSpPr>
          <p:nvPr>
            <p:ph type="dt" idx="10"/>
          </p:nvPr>
        </p:nvSpPr>
        <p:spPr>
          <a:ln/>
        </p:spPr>
        <p:txBody>
          <a:bodyPr/>
          <a:lstStyle>
            <a:lvl1pPr>
              <a:defRPr/>
            </a:lvl1pPr>
          </a:lstStyle>
          <a:p>
            <a:pPr>
              <a:defRPr/>
            </a:pPr>
            <a:endParaRPr lang="en-US" altLang="es-ES"/>
          </a:p>
        </p:txBody>
      </p:sp>
      <p:sp>
        <p:nvSpPr>
          <p:cNvPr id="5" name="Rectangle 4">
            <a:extLst>
              <a:ext uri="{FF2B5EF4-FFF2-40B4-BE49-F238E27FC236}">
                <a16:creationId xmlns:a16="http://schemas.microsoft.com/office/drawing/2014/main" id="{6CB77A07-E8AE-8643-8069-481CD669B379}"/>
              </a:ext>
            </a:extLst>
          </p:cNvPr>
          <p:cNvSpPr>
            <a:spLocks noGrp="1" noChangeArrowheads="1"/>
          </p:cNvSpPr>
          <p:nvPr>
            <p:ph type="ftr" idx="11"/>
          </p:nvPr>
        </p:nvSpPr>
        <p:spPr>
          <a:ln/>
        </p:spPr>
        <p:txBody>
          <a:bodyPr/>
          <a:lstStyle>
            <a:lvl1pPr>
              <a:defRPr/>
            </a:lvl1pPr>
          </a:lstStyle>
          <a:p>
            <a:pPr>
              <a:defRPr/>
            </a:pPr>
            <a:endParaRPr lang="en-US" altLang="es-ES"/>
          </a:p>
        </p:txBody>
      </p:sp>
      <p:sp>
        <p:nvSpPr>
          <p:cNvPr id="6" name="Rectangle 5">
            <a:extLst>
              <a:ext uri="{FF2B5EF4-FFF2-40B4-BE49-F238E27FC236}">
                <a16:creationId xmlns:a16="http://schemas.microsoft.com/office/drawing/2014/main" id="{EDBE4165-8347-524F-91C2-461A9CC14790}"/>
              </a:ext>
            </a:extLst>
          </p:cNvPr>
          <p:cNvSpPr>
            <a:spLocks noGrp="1" noChangeArrowheads="1"/>
          </p:cNvSpPr>
          <p:nvPr>
            <p:ph type="sldNum" idx="12"/>
          </p:nvPr>
        </p:nvSpPr>
        <p:spPr>
          <a:ln/>
        </p:spPr>
        <p:txBody>
          <a:bodyPr/>
          <a:lstStyle>
            <a:lvl1pPr>
              <a:defRPr/>
            </a:lvl1pPr>
          </a:lstStyle>
          <a:p>
            <a:fld id="{339C09FE-EF41-A746-9054-0EF24F685466}" type="slidenum">
              <a:rPr lang="en-US" altLang="es-ES"/>
              <a:pPr/>
              <a:t>‹#›</a:t>
            </a:fld>
            <a:endParaRPr lang="en-US" altLang="es-ES"/>
          </a:p>
        </p:txBody>
      </p:sp>
    </p:spTree>
    <p:extLst>
      <p:ext uri="{BB962C8B-B14F-4D97-AF65-F5344CB8AC3E}">
        <p14:creationId xmlns:p14="http://schemas.microsoft.com/office/powerpoint/2010/main" val="3983409809"/>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Diseño personalizado">
    <p:spTree>
      <p:nvGrpSpPr>
        <p:cNvPr id="1" name=""/>
        <p:cNvGrpSpPr/>
        <p:nvPr/>
      </p:nvGrpSpPr>
      <p:grpSpPr>
        <a:xfrm>
          <a:off x="0" y="0"/>
          <a:ext cx="0" cy="0"/>
          <a:chOff x="0" y="0"/>
          <a:chExt cx="0" cy="0"/>
        </a:xfrm>
      </p:grpSpPr>
      <p:sp>
        <p:nvSpPr>
          <p:cNvPr id="2" name="1 Título"/>
          <p:cNvSpPr>
            <a:spLocks noGrp="1"/>
          </p:cNvSpPr>
          <p:nvPr>
            <p:ph type="title"/>
          </p:nvPr>
        </p:nvSpPr>
        <p:spPr>
          <a:xfrm>
            <a:off x="503238" y="301625"/>
            <a:ext cx="9066212" cy="1257300"/>
          </a:xfrm>
        </p:spPr>
        <p:txBody>
          <a:bodyPr/>
          <a:lstStyle/>
          <a:p>
            <a:r>
              <a:rPr lang="es-ES"/>
              <a:t>Haga clic para modificar el estilo de título del patrón</a:t>
            </a:r>
            <a:endParaRPr lang="en-US"/>
          </a:p>
        </p:txBody>
      </p:sp>
      <p:sp>
        <p:nvSpPr>
          <p:cNvPr id="3" name="Rectangle 3">
            <a:extLst>
              <a:ext uri="{FF2B5EF4-FFF2-40B4-BE49-F238E27FC236}">
                <a16:creationId xmlns:a16="http://schemas.microsoft.com/office/drawing/2014/main" id="{36F937E2-0D0F-3E4E-8168-57E325B0352E}"/>
              </a:ext>
            </a:extLst>
          </p:cNvPr>
          <p:cNvSpPr>
            <a:spLocks noGrp="1" noChangeArrowheads="1"/>
          </p:cNvSpPr>
          <p:nvPr>
            <p:ph type="dt" idx="10"/>
          </p:nvPr>
        </p:nvSpPr>
        <p:spPr>
          <a:ln/>
        </p:spPr>
        <p:txBody>
          <a:bodyPr/>
          <a:lstStyle>
            <a:lvl1pPr>
              <a:defRPr/>
            </a:lvl1pPr>
          </a:lstStyle>
          <a:p>
            <a:pPr>
              <a:defRPr/>
            </a:pPr>
            <a:endParaRPr lang="en-US" altLang="es-ES"/>
          </a:p>
        </p:txBody>
      </p:sp>
      <p:sp>
        <p:nvSpPr>
          <p:cNvPr id="4" name="Rectangle 4">
            <a:extLst>
              <a:ext uri="{FF2B5EF4-FFF2-40B4-BE49-F238E27FC236}">
                <a16:creationId xmlns:a16="http://schemas.microsoft.com/office/drawing/2014/main" id="{D79057A9-2FE4-2142-BD0C-5AE7D691BC40}"/>
              </a:ext>
            </a:extLst>
          </p:cNvPr>
          <p:cNvSpPr>
            <a:spLocks noGrp="1" noChangeArrowheads="1"/>
          </p:cNvSpPr>
          <p:nvPr>
            <p:ph type="ftr" idx="11"/>
          </p:nvPr>
        </p:nvSpPr>
        <p:spPr>
          <a:ln/>
        </p:spPr>
        <p:txBody>
          <a:bodyPr/>
          <a:lstStyle>
            <a:lvl1pPr>
              <a:defRPr/>
            </a:lvl1pPr>
          </a:lstStyle>
          <a:p>
            <a:pPr>
              <a:defRPr/>
            </a:pPr>
            <a:endParaRPr lang="en-US" altLang="es-ES"/>
          </a:p>
        </p:txBody>
      </p:sp>
      <p:sp>
        <p:nvSpPr>
          <p:cNvPr id="5" name="Rectangle 5">
            <a:extLst>
              <a:ext uri="{FF2B5EF4-FFF2-40B4-BE49-F238E27FC236}">
                <a16:creationId xmlns:a16="http://schemas.microsoft.com/office/drawing/2014/main" id="{6385F45E-BD99-9847-8C1B-27BA01CF08CA}"/>
              </a:ext>
            </a:extLst>
          </p:cNvPr>
          <p:cNvSpPr>
            <a:spLocks noGrp="1" noChangeArrowheads="1"/>
          </p:cNvSpPr>
          <p:nvPr>
            <p:ph type="sldNum" idx="12"/>
          </p:nvPr>
        </p:nvSpPr>
        <p:spPr>
          <a:ln/>
        </p:spPr>
        <p:txBody>
          <a:bodyPr/>
          <a:lstStyle>
            <a:lvl1pPr>
              <a:defRPr/>
            </a:lvl1pPr>
          </a:lstStyle>
          <a:p>
            <a:fld id="{DE1A58B3-5361-2040-9051-EE46079F8ACC}" type="slidenum">
              <a:rPr lang="en-US" altLang="es-ES"/>
              <a:pPr/>
              <a:t>‹#›</a:t>
            </a:fld>
            <a:endParaRPr lang="en-US" altLang="es-ES"/>
          </a:p>
        </p:txBody>
      </p:sp>
    </p:spTree>
    <p:extLst>
      <p:ext uri="{BB962C8B-B14F-4D97-AF65-F5344CB8AC3E}">
        <p14:creationId xmlns:p14="http://schemas.microsoft.com/office/powerpoint/2010/main" val="36234381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026" name="Rectangle 1">
            <a:extLst>
              <a:ext uri="{FF2B5EF4-FFF2-40B4-BE49-F238E27FC236}">
                <a16:creationId xmlns:a16="http://schemas.microsoft.com/office/drawing/2014/main" id="{88C04184-CB55-E141-B428-19605B79A881}"/>
              </a:ext>
            </a:extLst>
          </p:cNvPr>
          <p:cNvSpPr>
            <a:spLocks noGrp="1" noChangeArrowheads="1"/>
          </p:cNvSpPr>
          <p:nvPr>
            <p:ph type="title"/>
          </p:nvPr>
        </p:nvSpPr>
        <p:spPr bwMode="auto">
          <a:xfrm>
            <a:off x="503238" y="301625"/>
            <a:ext cx="9066212" cy="12573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3465A4"/>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anchor="ctr" anchorCtr="0" compatLnSpc="1">
            <a:prstTxWarp prst="textNoShape">
              <a:avLst/>
            </a:prstTxWarp>
          </a:bodyPr>
          <a:lstStyle/>
          <a:p>
            <a:pPr lvl="0"/>
            <a:r>
              <a:rPr lang="en-GB" altLang="es-ES"/>
              <a:t>Click to edit the title text format</a:t>
            </a:r>
          </a:p>
        </p:txBody>
      </p:sp>
      <p:sp>
        <p:nvSpPr>
          <p:cNvPr id="1027" name="Rectangle 2">
            <a:extLst>
              <a:ext uri="{FF2B5EF4-FFF2-40B4-BE49-F238E27FC236}">
                <a16:creationId xmlns:a16="http://schemas.microsoft.com/office/drawing/2014/main" id="{BBFDF2E2-8F27-6A4E-B568-163F0F856BF7}"/>
              </a:ext>
            </a:extLst>
          </p:cNvPr>
          <p:cNvSpPr>
            <a:spLocks noGrp="1" noChangeArrowheads="1"/>
          </p:cNvSpPr>
          <p:nvPr>
            <p:ph type="body" idx="1"/>
          </p:nvPr>
        </p:nvSpPr>
        <p:spPr bwMode="auto">
          <a:xfrm>
            <a:off x="503238" y="1768475"/>
            <a:ext cx="9066212" cy="437991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3465A4"/>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28440" rIns="0" bIns="0" numCol="1" anchor="t" anchorCtr="0" compatLnSpc="1">
            <a:prstTxWarp prst="textNoShape">
              <a:avLst/>
            </a:prstTxWarp>
          </a:bodyPr>
          <a:lstStyle/>
          <a:p>
            <a:pPr lvl="0"/>
            <a:r>
              <a:rPr lang="en-GB" altLang="es-ES"/>
              <a:t>Click to edit the outline text format</a:t>
            </a:r>
          </a:p>
          <a:p>
            <a:pPr lvl="1"/>
            <a:r>
              <a:rPr lang="en-GB" altLang="es-ES"/>
              <a:t>Second Outline Level</a:t>
            </a:r>
          </a:p>
          <a:p>
            <a:pPr lvl="2"/>
            <a:r>
              <a:rPr lang="en-GB" altLang="es-ES"/>
              <a:t>Third Outline Level</a:t>
            </a:r>
          </a:p>
          <a:p>
            <a:pPr lvl="3"/>
            <a:r>
              <a:rPr lang="en-GB" altLang="es-ES"/>
              <a:t>Fourth Outline Level</a:t>
            </a:r>
          </a:p>
          <a:p>
            <a:pPr lvl="4"/>
            <a:r>
              <a:rPr lang="en-GB" altLang="es-ES"/>
              <a:t>Fifth Outline Level</a:t>
            </a:r>
          </a:p>
          <a:p>
            <a:pPr lvl="4"/>
            <a:r>
              <a:rPr lang="en-GB" altLang="es-ES"/>
              <a:t>Sixth Outline Level</a:t>
            </a:r>
          </a:p>
          <a:p>
            <a:pPr lvl="4"/>
            <a:r>
              <a:rPr lang="en-GB" altLang="es-ES"/>
              <a:t>Seventh Outline Level</a:t>
            </a:r>
          </a:p>
        </p:txBody>
      </p:sp>
      <p:sp>
        <p:nvSpPr>
          <p:cNvPr id="2" name="Rectangle 3">
            <a:extLst>
              <a:ext uri="{FF2B5EF4-FFF2-40B4-BE49-F238E27FC236}">
                <a16:creationId xmlns:a16="http://schemas.microsoft.com/office/drawing/2014/main" id="{33D994EF-F595-0D49-BF15-8AECC8FB658C}"/>
              </a:ext>
            </a:extLst>
          </p:cNvPr>
          <p:cNvSpPr>
            <a:spLocks noGrp="1" noChangeArrowheads="1"/>
          </p:cNvSpPr>
          <p:nvPr>
            <p:ph type="dt"/>
          </p:nvPr>
        </p:nvSpPr>
        <p:spPr bwMode="auto">
          <a:xfrm>
            <a:off x="503238" y="6886575"/>
            <a:ext cx="2343150" cy="51593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solidFill>
                  <a:srgbClr val="3465A4"/>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anchor="t" anchorCtr="0" compatLnSpc="1">
            <a:prstTxWarp prst="textNoShape">
              <a:avLst/>
            </a:prstTxWarp>
          </a:bodyPr>
          <a:lstStyle>
            <a:lvl1pPr>
              <a:buClrTx/>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Arial" charset="0"/>
                <a:ea typeface="+mn-ea"/>
                <a:cs typeface="+mn-cs"/>
              </a:defRPr>
            </a:lvl1pPr>
          </a:lstStyle>
          <a:p>
            <a:pPr>
              <a:defRPr/>
            </a:pPr>
            <a:endParaRPr lang="en-US" altLang="es-ES"/>
          </a:p>
        </p:txBody>
      </p:sp>
      <p:sp>
        <p:nvSpPr>
          <p:cNvPr id="1028" name="Rectangle 4">
            <a:extLst>
              <a:ext uri="{FF2B5EF4-FFF2-40B4-BE49-F238E27FC236}">
                <a16:creationId xmlns:a16="http://schemas.microsoft.com/office/drawing/2014/main" id="{2CA22A08-4310-2C40-981B-A334811379A1}"/>
              </a:ext>
            </a:extLst>
          </p:cNvPr>
          <p:cNvSpPr>
            <a:spLocks noGrp="1" noChangeArrowheads="1"/>
          </p:cNvSpPr>
          <p:nvPr>
            <p:ph type="ftr"/>
          </p:nvPr>
        </p:nvSpPr>
        <p:spPr bwMode="auto">
          <a:xfrm>
            <a:off x="3448050" y="6886575"/>
            <a:ext cx="3190875" cy="51593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solidFill>
                  <a:srgbClr val="3465A4"/>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anchor="t" anchorCtr="0" compatLnSpc="1">
            <a:prstTxWarp prst="textNoShape">
              <a:avLst/>
            </a:prstTxWarp>
          </a:bodyPr>
          <a:lstStyle>
            <a:lvl1pPr>
              <a:buClrTx/>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Arial" charset="0"/>
                <a:ea typeface="+mn-ea"/>
                <a:cs typeface="+mn-cs"/>
              </a:defRPr>
            </a:lvl1pPr>
          </a:lstStyle>
          <a:p>
            <a:pPr>
              <a:defRPr/>
            </a:pPr>
            <a:endParaRPr lang="en-US" altLang="es-ES"/>
          </a:p>
        </p:txBody>
      </p:sp>
      <p:sp>
        <p:nvSpPr>
          <p:cNvPr id="1029" name="Rectangle 5">
            <a:extLst>
              <a:ext uri="{FF2B5EF4-FFF2-40B4-BE49-F238E27FC236}">
                <a16:creationId xmlns:a16="http://schemas.microsoft.com/office/drawing/2014/main" id="{EE18C3B3-9D96-894C-B423-D853CF810C18}"/>
              </a:ext>
            </a:extLst>
          </p:cNvPr>
          <p:cNvSpPr>
            <a:spLocks noGrp="1" noChangeArrowheads="1"/>
          </p:cNvSpPr>
          <p:nvPr>
            <p:ph type="sldNum"/>
          </p:nvPr>
        </p:nvSpPr>
        <p:spPr bwMode="auto">
          <a:xfrm>
            <a:off x="7227888" y="6886575"/>
            <a:ext cx="2343150" cy="51593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solidFill>
                  <a:srgbClr val="3465A4"/>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anchor="t" anchorCtr="0" compatLnSpc="1">
            <a:prstTxWarp prst="textNoShape">
              <a:avLst/>
            </a:prstTxWarp>
          </a:bodyPr>
          <a:lstStyle>
            <a:lvl1pPr>
              <a:buClrTx/>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defRPr>
            </a:lvl1pPr>
          </a:lstStyle>
          <a:p>
            <a:fld id="{EC8E6D82-52E0-974D-A988-31A9E8C9D1B8}" type="slidenum">
              <a:rPr lang="en-US" altLang="es-ES"/>
              <a:pPr/>
              <a:t>‹#›</a:t>
            </a:fld>
            <a:endParaRPr lang="en-US" altLang="es-E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Lst>
  <p:txStyles>
    <p:titleStyle>
      <a:lvl1pPr algn="ctr" defTabSz="457200" rtl="0" eaLnBrk="0" fontAlgn="base" hangingPunct="0">
        <a:lnSpc>
          <a:spcPct val="93000"/>
        </a:lnSpc>
        <a:spcBef>
          <a:spcPct val="0"/>
        </a:spcBef>
        <a:spcAft>
          <a:spcPct val="0"/>
        </a:spcAft>
        <a:buClr>
          <a:srgbClr val="000000"/>
        </a:buClr>
        <a:buSzPct val="100000"/>
        <a:buFont typeface="Times New Roman" panose="02020603050405020304" pitchFamily="18" charset="0"/>
        <a:defRPr sz="4400">
          <a:solidFill>
            <a:srgbClr val="000000"/>
          </a:solidFill>
          <a:latin typeface="+mj-lt"/>
          <a:ea typeface="+mj-ea"/>
          <a:cs typeface="+mj-cs"/>
        </a:defRPr>
      </a:lvl1pPr>
      <a:lvl2pPr algn="ctr" defTabSz="457200" rtl="0" eaLnBrk="0" fontAlgn="base" hangingPunct="0">
        <a:lnSpc>
          <a:spcPct val="93000"/>
        </a:lnSpc>
        <a:spcBef>
          <a:spcPct val="0"/>
        </a:spcBef>
        <a:spcAft>
          <a:spcPct val="0"/>
        </a:spcAft>
        <a:buClr>
          <a:srgbClr val="000000"/>
        </a:buClr>
        <a:buSzPct val="100000"/>
        <a:buFont typeface="Times New Roman" panose="02020603050405020304" pitchFamily="18" charset="0"/>
        <a:defRPr sz="4400">
          <a:solidFill>
            <a:srgbClr val="000000"/>
          </a:solidFill>
          <a:latin typeface="Arial" charset="0"/>
          <a:ea typeface="WenQuanYi Zen Hei Sharp" charset="0"/>
          <a:cs typeface="WenQuanYi Zen Hei Sharp" charset="0"/>
        </a:defRPr>
      </a:lvl2pPr>
      <a:lvl3pPr algn="ctr" defTabSz="457200" rtl="0" eaLnBrk="0" fontAlgn="base" hangingPunct="0">
        <a:lnSpc>
          <a:spcPct val="93000"/>
        </a:lnSpc>
        <a:spcBef>
          <a:spcPct val="0"/>
        </a:spcBef>
        <a:spcAft>
          <a:spcPct val="0"/>
        </a:spcAft>
        <a:buClr>
          <a:srgbClr val="000000"/>
        </a:buClr>
        <a:buSzPct val="100000"/>
        <a:buFont typeface="Times New Roman" panose="02020603050405020304" pitchFamily="18" charset="0"/>
        <a:defRPr sz="4400">
          <a:solidFill>
            <a:srgbClr val="000000"/>
          </a:solidFill>
          <a:latin typeface="Arial" charset="0"/>
          <a:ea typeface="WenQuanYi Zen Hei Sharp" charset="0"/>
          <a:cs typeface="WenQuanYi Zen Hei Sharp" charset="0"/>
        </a:defRPr>
      </a:lvl3pPr>
      <a:lvl4pPr algn="ctr" defTabSz="457200" rtl="0" eaLnBrk="0" fontAlgn="base" hangingPunct="0">
        <a:lnSpc>
          <a:spcPct val="93000"/>
        </a:lnSpc>
        <a:spcBef>
          <a:spcPct val="0"/>
        </a:spcBef>
        <a:spcAft>
          <a:spcPct val="0"/>
        </a:spcAft>
        <a:buClr>
          <a:srgbClr val="000000"/>
        </a:buClr>
        <a:buSzPct val="100000"/>
        <a:buFont typeface="Times New Roman" panose="02020603050405020304" pitchFamily="18" charset="0"/>
        <a:defRPr sz="4400">
          <a:solidFill>
            <a:srgbClr val="000000"/>
          </a:solidFill>
          <a:latin typeface="Arial" charset="0"/>
          <a:ea typeface="WenQuanYi Zen Hei Sharp" charset="0"/>
          <a:cs typeface="WenQuanYi Zen Hei Sharp" charset="0"/>
        </a:defRPr>
      </a:lvl4pPr>
      <a:lvl5pPr algn="ctr" defTabSz="457200" rtl="0" eaLnBrk="0" fontAlgn="base" hangingPunct="0">
        <a:lnSpc>
          <a:spcPct val="93000"/>
        </a:lnSpc>
        <a:spcBef>
          <a:spcPct val="0"/>
        </a:spcBef>
        <a:spcAft>
          <a:spcPct val="0"/>
        </a:spcAft>
        <a:buClr>
          <a:srgbClr val="000000"/>
        </a:buClr>
        <a:buSzPct val="100000"/>
        <a:buFont typeface="Times New Roman" panose="02020603050405020304" pitchFamily="18" charset="0"/>
        <a:defRPr sz="4400">
          <a:solidFill>
            <a:srgbClr val="000000"/>
          </a:solidFill>
          <a:latin typeface="Arial" charset="0"/>
          <a:ea typeface="WenQuanYi Zen Hei Sharp" charset="0"/>
          <a:cs typeface="WenQuanYi Zen Hei Sharp" charset="0"/>
        </a:defRPr>
      </a:lvl5pPr>
      <a:lvl6pPr marL="2514600" indent="-228600" algn="ctr" defTabSz="457200" rtl="0" fontAlgn="base" hangingPunct="0">
        <a:lnSpc>
          <a:spcPct val="93000"/>
        </a:lnSpc>
        <a:spcBef>
          <a:spcPct val="0"/>
        </a:spcBef>
        <a:spcAft>
          <a:spcPct val="0"/>
        </a:spcAft>
        <a:buClr>
          <a:srgbClr val="000000"/>
        </a:buClr>
        <a:buSzPct val="100000"/>
        <a:buFont typeface="Times New Roman" pitchFamily="16" charset="0"/>
        <a:defRPr sz="4400">
          <a:solidFill>
            <a:srgbClr val="000000"/>
          </a:solidFill>
          <a:latin typeface="Arial" charset="0"/>
          <a:ea typeface="WenQuanYi Zen Hei Sharp" charset="0"/>
          <a:cs typeface="WenQuanYi Zen Hei Sharp" charset="0"/>
        </a:defRPr>
      </a:lvl6pPr>
      <a:lvl7pPr marL="2971800" indent="-228600" algn="ctr" defTabSz="457200" rtl="0" fontAlgn="base" hangingPunct="0">
        <a:lnSpc>
          <a:spcPct val="93000"/>
        </a:lnSpc>
        <a:spcBef>
          <a:spcPct val="0"/>
        </a:spcBef>
        <a:spcAft>
          <a:spcPct val="0"/>
        </a:spcAft>
        <a:buClr>
          <a:srgbClr val="000000"/>
        </a:buClr>
        <a:buSzPct val="100000"/>
        <a:buFont typeface="Times New Roman" pitchFamily="16" charset="0"/>
        <a:defRPr sz="4400">
          <a:solidFill>
            <a:srgbClr val="000000"/>
          </a:solidFill>
          <a:latin typeface="Arial" charset="0"/>
          <a:ea typeface="WenQuanYi Zen Hei Sharp" charset="0"/>
          <a:cs typeface="WenQuanYi Zen Hei Sharp" charset="0"/>
        </a:defRPr>
      </a:lvl7pPr>
      <a:lvl8pPr marL="3429000" indent="-228600" algn="ctr" defTabSz="457200" rtl="0" fontAlgn="base" hangingPunct="0">
        <a:lnSpc>
          <a:spcPct val="93000"/>
        </a:lnSpc>
        <a:spcBef>
          <a:spcPct val="0"/>
        </a:spcBef>
        <a:spcAft>
          <a:spcPct val="0"/>
        </a:spcAft>
        <a:buClr>
          <a:srgbClr val="000000"/>
        </a:buClr>
        <a:buSzPct val="100000"/>
        <a:buFont typeface="Times New Roman" pitchFamily="16" charset="0"/>
        <a:defRPr sz="4400">
          <a:solidFill>
            <a:srgbClr val="000000"/>
          </a:solidFill>
          <a:latin typeface="Arial" charset="0"/>
          <a:ea typeface="WenQuanYi Zen Hei Sharp" charset="0"/>
          <a:cs typeface="WenQuanYi Zen Hei Sharp" charset="0"/>
        </a:defRPr>
      </a:lvl8pPr>
      <a:lvl9pPr marL="3886200" indent="-228600" algn="ctr" defTabSz="457200" rtl="0" fontAlgn="base" hangingPunct="0">
        <a:lnSpc>
          <a:spcPct val="93000"/>
        </a:lnSpc>
        <a:spcBef>
          <a:spcPct val="0"/>
        </a:spcBef>
        <a:spcAft>
          <a:spcPct val="0"/>
        </a:spcAft>
        <a:buClr>
          <a:srgbClr val="000000"/>
        </a:buClr>
        <a:buSzPct val="100000"/>
        <a:buFont typeface="Times New Roman" pitchFamily="16" charset="0"/>
        <a:defRPr sz="4400">
          <a:solidFill>
            <a:srgbClr val="000000"/>
          </a:solidFill>
          <a:latin typeface="Arial" charset="0"/>
          <a:ea typeface="WenQuanYi Zen Hei Sharp" charset="0"/>
          <a:cs typeface="WenQuanYi Zen Hei Sharp" charset="0"/>
        </a:defRPr>
      </a:lvl9pPr>
    </p:titleStyle>
    <p:bodyStyle>
      <a:lvl1pPr marL="342900" indent="-342900" algn="l" defTabSz="457200" rtl="0" eaLnBrk="0" fontAlgn="base" hangingPunct="0">
        <a:lnSpc>
          <a:spcPct val="93000"/>
        </a:lnSpc>
        <a:spcBef>
          <a:spcPts val="1425"/>
        </a:spcBef>
        <a:spcAft>
          <a:spcPct val="0"/>
        </a:spcAft>
        <a:buClr>
          <a:srgbClr val="000000"/>
        </a:buClr>
        <a:buSzPct val="100000"/>
        <a:buFont typeface="Times New Roman" panose="02020603050405020304" pitchFamily="18" charset="0"/>
        <a:defRPr sz="3200">
          <a:solidFill>
            <a:srgbClr val="000000"/>
          </a:solidFill>
          <a:latin typeface="+mn-lt"/>
          <a:ea typeface="+mn-ea"/>
          <a:cs typeface="+mn-cs"/>
        </a:defRPr>
      </a:lvl1pPr>
      <a:lvl2pPr marL="742950" indent="-285750" algn="l" defTabSz="457200" rtl="0" eaLnBrk="0" fontAlgn="base" hangingPunct="0">
        <a:lnSpc>
          <a:spcPct val="93000"/>
        </a:lnSpc>
        <a:spcBef>
          <a:spcPts val="1138"/>
        </a:spcBef>
        <a:spcAft>
          <a:spcPct val="0"/>
        </a:spcAft>
        <a:buClr>
          <a:srgbClr val="000000"/>
        </a:buClr>
        <a:buSzPct val="100000"/>
        <a:buFont typeface="Times New Roman" panose="02020603050405020304" pitchFamily="18" charset="0"/>
        <a:defRPr sz="2800">
          <a:solidFill>
            <a:srgbClr val="000000"/>
          </a:solidFill>
          <a:latin typeface="+mn-lt"/>
          <a:ea typeface="+mn-ea"/>
          <a:cs typeface="+mn-cs"/>
        </a:defRPr>
      </a:lvl2pPr>
      <a:lvl3pPr marL="1143000" indent="-228600" algn="l" defTabSz="457200" rtl="0" eaLnBrk="0" fontAlgn="base" hangingPunct="0">
        <a:lnSpc>
          <a:spcPct val="93000"/>
        </a:lnSpc>
        <a:spcBef>
          <a:spcPts val="850"/>
        </a:spcBef>
        <a:spcAft>
          <a:spcPct val="0"/>
        </a:spcAft>
        <a:buClr>
          <a:srgbClr val="000000"/>
        </a:buClr>
        <a:buSzPct val="100000"/>
        <a:buFont typeface="Times New Roman" panose="02020603050405020304" pitchFamily="18" charset="0"/>
        <a:defRPr sz="2400">
          <a:solidFill>
            <a:srgbClr val="000000"/>
          </a:solidFill>
          <a:latin typeface="+mn-lt"/>
          <a:ea typeface="+mn-ea"/>
          <a:cs typeface="+mn-cs"/>
        </a:defRPr>
      </a:lvl3pPr>
      <a:lvl4pPr marL="1600200" indent="-228600" algn="l" defTabSz="457200" rtl="0" eaLnBrk="0" fontAlgn="base" hangingPunct="0">
        <a:lnSpc>
          <a:spcPct val="93000"/>
        </a:lnSpc>
        <a:spcBef>
          <a:spcPts val="575"/>
        </a:spcBef>
        <a:spcAft>
          <a:spcPct val="0"/>
        </a:spcAft>
        <a:buClr>
          <a:srgbClr val="000000"/>
        </a:buClr>
        <a:buSzPct val="100000"/>
        <a:buFont typeface="Times New Roman" panose="02020603050405020304" pitchFamily="18" charset="0"/>
        <a:defRPr sz="2000">
          <a:solidFill>
            <a:srgbClr val="000000"/>
          </a:solidFill>
          <a:latin typeface="+mn-lt"/>
          <a:ea typeface="+mn-ea"/>
          <a:cs typeface="+mn-cs"/>
        </a:defRPr>
      </a:lvl4pPr>
      <a:lvl5pPr marL="2057400" indent="-228600" algn="l" defTabSz="457200" rtl="0" eaLnBrk="0" fontAlgn="base" hangingPunct="0">
        <a:lnSpc>
          <a:spcPct val="93000"/>
        </a:lnSpc>
        <a:spcBef>
          <a:spcPts val="288"/>
        </a:spcBef>
        <a:spcAft>
          <a:spcPct val="0"/>
        </a:spcAft>
        <a:buClr>
          <a:srgbClr val="000000"/>
        </a:buClr>
        <a:buSzPct val="100000"/>
        <a:buFont typeface="Times New Roman" panose="02020603050405020304" pitchFamily="18" charset="0"/>
        <a:defRPr sz="2000">
          <a:solidFill>
            <a:srgbClr val="000000"/>
          </a:solidFill>
          <a:latin typeface="+mn-lt"/>
          <a:ea typeface="+mn-ea"/>
          <a:cs typeface="+mn-cs"/>
        </a:defRPr>
      </a:lvl5pPr>
      <a:lvl6pPr marL="2514600" indent="-228600" algn="l" defTabSz="457200" rtl="0" fontAlgn="base" hangingPunct="0">
        <a:lnSpc>
          <a:spcPct val="93000"/>
        </a:lnSpc>
        <a:spcBef>
          <a:spcPts val="288"/>
        </a:spcBef>
        <a:spcAft>
          <a:spcPct val="0"/>
        </a:spcAft>
        <a:buClr>
          <a:srgbClr val="000000"/>
        </a:buClr>
        <a:buSzPct val="100000"/>
        <a:buFont typeface="Times New Roman" pitchFamily="16" charset="0"/>
        <a:defRPr sz="2000">
          <a:solidFill>
            <a:srgbClr val="000000"/>
          </a:solidFill>
          <a:latin typeface="+mn-lt"/>
          <a:ea typeface="+mn-ea"/>
          <a:cs typeface="+mn-cs"/>
        </a:defRPr>
      </a:lvl6pPr>
      <a:lvl7pPr marL="2971800" indent="-228600" algn="l" defTabSz="457200" rtl="0" fontAlgn="base" hangingPunct="0">
        <a:lnSpc>
          <a:spcPct val="93000"/>
        </a:lnSpc>
        <a:spcBef>
          <a:spcPts val="288"/>
        </a:spcBef>
        <a:spcAft>
          <a:spcPct val="0"/>
        </a:spcAft>
        <a:buClr>
          <a:srgbClr val="000000"/>
        </a:buClr>
        <a:buSzPct val="100000"/>
        <a:buFont typeface="Times New Roman" pitchFamily="16" charset="0"/>
        <a:defRPr sz="2000">
          <a:solidFill>
            <a:srgbClr val="000000"/>
          </a:solidFill>
          <a:latin typeface="+mn-lt"/>
          <a:ea typeface="+mn-ea"/>
          <a:cs typeface="+mn-cs"/>
        </a:defRPr>
      </a:lvl7pPr>
      <a:lvl8pPr marL="3429000" indent="-228600" algn="l" defTabSz="457200" rtl="0" fontAlgn="base" hangingPunct="0">
        <a:lnSpc>
          <a:spcPct val="93000"/>
        </a:lnSpc>
        <a:spcBef>
          <a:spcPts val="288"/>
        </a:spcBef>
        <a:spcAft>
          <a:spcPct val="0"/>
        </a:spcAft>
        <a:buClr>
          <a:srgbClr val="000000"/>
        </a:buClr>
        <a:buSzPct val="100000"/>
        <a:buFont typeface="Times New Roman" pitchFamily="16" charset="0"/>
        <a:defRPr sz="2000">
          <a:solidFill>
            <a:srgbClr val="000000"/>
          </a:solidFill>
          <a:latin typeface="+mn-lt"/>
          <a:ea typeface="+mn-ea"/>
          <a:cs typeface="+mn-cs"/>
        </a:defRPr>
      </a:lvl8pPr>
      <a:lvl9pPr marL="3886200" indent="-228600" algn="l" defTabSz="457200" rtl="0" fontAlgn="base" hangingPunct="0">
        <a:lnSpc>
          <a:spcPct val="93000"/>
        </a:lnSpc>
        <a:spcBef>
          <a:spcPts val="288"/>
        </a:spcBef>
        <a:spcAft>
          <a:spcPct val="0"/>
        </a:spcAft>
        <a:buClr>
          <a:srgbClr val="000000"/>
        </a:buClr>
        <a:buSzPct val="100000"/>
        <a:buFont typeface="Times New Roman" pitchFamily="16" charset="0"/>
        <a:defRPr sz="2000">
          <a:solidFill>
            <a:srgbClr val="000000"/>
          </a:solidFill>
          <a:latin typeface="+mn-lt"/>
          <a:ea typeface="+mn-ea"/>
          <a:cs typeface="+mn-cs"/>
        </a:defRPr>
      </a:lvl9pPr>
    </p:bodyStyle>
    <p:otherStyle>
      <a:defPPr>
        <a:defRPr lang="es-E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3" Type="http://schemas.openxmlformats.org/officeDocument/2006/relationships/image" Target="../media/image2.png"/><Relationship Id="rId7" Type="http://schemas.openxmlformats.org/officeDocument/2006/relationships/image" Target="../media/image3.png"/><Relationship Id="rId2" Type="http://schemas.openxmlformats.org/officeDocument/2006/relationships/image" Target="../media/image1.emf"/><Relationship Id="rId1" Type="http://schemas.openxmlformats.org/officeDocument/2006/relationships/slideLayout" Target="../slideLayouts/slideLayout2.xml"/><Relationship Id="rId6" Type="http://schemas.openxmlformats.org/officeDocument/2006/relationships/hyperlink" Target="https://upload.wikimedia.org/wikipedia/commons/e/e6/Smith-Waterman-Algorithm-Example-Step3.png" TargetMode="External"/><Relationship Id="rId5" Type="http://schemas.openxmlformats.org/officeDocument/2006/relationships/hyperlink" Target="https://upload.wikimedia.org/wikipedia/commons/2/28/Smith-Waterman-Algorithm-Example-Step2.png" TargetMode="External"/><Relationship Id="rId4" Type="http://schemas.openxmlformats.org/officeDocument/2006/relationships/hyperlink" Target="https://en.wikipedia.org/wiki/Smith%E2%80%93Waterman_algorithm" TargetMode="Externa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3.xml"/><Relationship Id="rId1" Type="http://schemas.openxmlformats.org/officeDocument/2006/relationships/slideLayout" Target="../slideLayouts/slideLayout7.xml"/><Relationship Id="rId4" Type="http://schemas.openxmlformats.org/officeDocument/2006/relationships/image" Target="../media/image5.png"/></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1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1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1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1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1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1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1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6.xml"/><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3" Type="http://schemas.openxmlformats.org/officeDocument/2006/relationships/image" Target="../media/image7.emf"/><Relationship Id="rId2" Type="http://schemas.openxmlformats.org/officeDocument/2006/relationships/notesSlide" Target="../notesSlides/notesSlide17.xml"/><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3" Type="http://schemas.openxmlformats.org/officeDocument/2006/relationships/image" Target="../media/image8.emf"/><Relationship Id="rId2" Type="http://schemas.openxmlformats.org/officeDocument/2006/relationships/notesSlide" Target="../notesSlides/notesSlide18.xml"/><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21.xml"/><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3" Type="http://schemas.openxmlformats.org/officeDocument/2006/relationships/hyperlink" Target="http://www.ncbi.nlm.nih.gov/Class/Structure/pssm/pssm_viewer.cgi" TargetMode="External"/><Relationship Id="rId2" Type="http://schemas.openxmlformats.org/officeDocument/2006/relationships/notesSlide" Target="../notesSlides/notesSlide23.xml"/><Relationship Id="rId1" Type="http://schemas.openxmlformats.org/officeDocument/2006/relationships/slideLayout" Target="../slideLayouts/slideLayout12.xml"/><Relationship Id="rId4" Type="http://schemas.openxmlformats.org/officeDocument/2006/relationships/image" Target="../media/image10.png"/></Relationships>
</file>

<file path=ppt/slides/_rels/slide25.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24.xml"/><Relationship Id="rId1" Type="http://schemas.openxmlformats.org/officeDocument/2006/relationships/slideLayout" Target="../slideLayouts/slideLayout12.xml"/><Relationship Id="rId4" Type="http://schemas.openxmlformats.org/officeDocument/2006/relationships/image" Target="../media/image12.png"/></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3" Type="http://schemas.openxmlformats.org/officeDocument/2006/relationships/slide" Target="slide4.xml"/><Relationship Id="rId2" Type="http://schemas.openxmlformats.org/officeDocument/2006/relationships/image" Target="../media/image15.png"/><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26.xml"/><Relationship Id="rId1" Type="http://schemas.openxmlformats.org/officeDocument/2006/relationships/slideLayout" Target="../slideLayouts/slideLayout12.xml"/></Relationships>
</file>

<file path=ppt/slides/_rels/slide36.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7.xml"/></Relationships>
</file>

<file path=ppt/slides/_rels/slide38.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7.xml"/></Relationships>
</file>

<file path=ppt/slides/_rels/slide39.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7.xml"/></Relationships>
</file>

<file path=ppt/slides/_rels/slide40.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7.xml"/></Relationships>
</file>

<file path=ppt/slides/_rels/slide41.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7.xml"/></Relationships>
</file>

<file path=ppt/slides/_rels/slide42.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7.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4.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27.xml"/><Relationship Id="rId1" Type="http://schemas.openxmlformats.org/officeDocument/2006/relationships/slideLayout" Target="../slideLayouts/slideLayout12.xml"/></Relationships>
</file>

<file path=ppt/slides/_rels/slide45.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Layout" Target="../slideLayouts/slideLayout7.xml"/></Relationships>
</file>

<file path=ppt/slides/_rels/slide46.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Layout" Target="../slideLayouts/slideLayout7.xml"/></Relationships>
</file>

<file path=ppt/slides/_rels/slide47.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Layout" Target="../slideLayouts/slideLayout7.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0" name="Text Box 1">
            <a:extLst>
              <a:ext uri="{FF2B5EF4-FFF2-40B4-BE49-F238E27FC236}">
                <a16:creationId xmlns:a16="http://schemas.microsoft.com/office/drawing/2014/main" id="{246362D3-296B-C44F-814B-F01D35D99ABC}"/>
              </a:ext>
            </a:extLst>
          </p:cNvPr>
          <p:cNvSpPr txBox="1">
            <a:spLocks noChangeArrowheads="1"/>
          </p:cNvSpPr>
          <p:nvPr/>
        </p:nvSpPr>
        <p:spPr bwMode="auto">
          <a:xfrm>
            <a:off x="2395538" y="1260475"/>
            <a:ext cx="6677025" cy="247967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3465A4"/>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9207" tIns="51588" rIns="99207" bIns="51588">
            <a:spAutoFit/>
          </a:bodyPr>
          <a:lstStyle>
            <a:lvl1pPr eaLnBrk="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1pPr>
            <a:lvl2pPr eaLnBrk="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2pPr>
            <a:lvl3pPr eaLnBrk="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3pPr>
            <a:lvl4pPr eaLnBrk="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4pPr>
            <a:lvl5pPr eaLnBrk="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5pPr>
            <a:lvl6pPr marL="2514600" indent="-228600" defTabSz="457200" eaLnBrk="0" fontAlgn="base" hangingPunct="0">
              <a:lnSpc>
                <a:spcPct val="93000"/>
              </a:lnSpc>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6pPr>
            <a:lvl7pPr marL="2971800" indent="-228600" defTabSz="457200" eaLnBrk="0" fontAlgn="base" hangingPunct="0">
              <a:lnSpc>
                <a:spcPct val="93000"/>
              </a:lnSpc>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7pPr>
            <a:lvl8pPr marL="3429000" indent="-228600" defTabSz="457200" eaLnBrk="0" fontAlgn="base" hangingPunct="0">
              <a:lnSpc>
                <a:spcPct val="93000"/>
              </a:lnSpc>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8pPr>
            <a:lvl9pPr marL="3886200" indent="-228600" defTabSz="457200" eaLnBrk="0" fontAlgn="base" hangingPunct="0">
              <a:lnSpc>
                <a:spcPct val="93000"/>
              </a:lnSpc>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9pPr>
          </a:lstStyle>
          <a:p>
            <a:pPr eaLnBrk="1">
              <a:buClrTx/>
              <a:buFontTx/>
              <a:buNone/>
            </a:pPr>
            <a:r>
              <a:rPr lang="en-US" altLang="es-ES" sz="4400">
                <a:solidFill>
                  <a:srgbClr val="000000"/>
                </a:solidFill>
                <a:ea typeface="DejaVu Sans" charset="0"/>
                <a:cs typeface="DejaVu Sans" charset="0"/>
              </a:rPr>
              <a:t>Abans que res:</a:t>
            </a:r>
          </a:p>
          <a:p>
            <a:pPr eaLnBrk="1">
              <a:buClrTx/>
              <a:buFontTx/>
              <a:buNone/>
            </a:pPr>
            <a:endParaRPr lang="en-US" altLang="es-ES" sz="4400">
              <a:solidFill>
                <a:srgbClr val="000000"/>
              </a:solidFill>
              <a:ea typeface="DejaVu Sans" charset="0"/>
              <a:cs typeface="DejaVu Sans" charset="0"/>
            </a:endParaRPr>
          </a:p>
          <a:p>
            <a:pPr eaLnBrk="1">
              <a:buClrTx/>
              <a:buFontTx/>
              <a:buNone/>
            </a:pPr>
            <a:r>
              <a:rPr lang="en-US" altLang="es-ES" sz="2600">
                <a:solidFill>
                  <a:srgbClr val="000000"/>
                </a:solidFill>
                <a:ea typeface="DejaVu Sans" charset="0"/>
                <a:cs typeface="DejaVu Sans" charset="0"/>
              </a:rPr>
              <a:t>1.- Karate Kid “Poner Cera, pulir Cera.</a:t>
            </a:r>
          </a:p>
          <a:p>
            <a:pPr eaLnBrk="1">
              <a:buClrTx/>
              <a:buFontTx/>
              <a:buNone/>
            </a:pPr>
            <a:r>
              <a:rPr lang="en-US" altLang="es-ES" sz="2600">
                <a:solidFill>
                  <a:srgbClr val="000000"/>
                </a:solidFill>
                <a:ea typeface="DejaVu Sans" charset="0"/>
                <a:cs typeface="DejaVu Sans" charset="0"/>
              </a:rPr>
              <a:t>(No és karate, però s’hi assembla molt)</a:t>
            </a:r>
          </a:p>
          <a:p>
            <a:pPr eaLnBrk="1">
              <a:buClrTx/>
              <a:buFontTx/>
              <a:buNone/>
            </a:pPr>
            <a:endParaRPr lang="en-US" altLang="es-ES" sz="2600">
              <a:solidFill>
                <a:srgbClr val="000000"/>
              </a:solidFill>
              <a:ea typeface="DejaVu Sans" charset="0"/>
              <a:cs typeface="DejaVu Sans" charset="0"/>
            </a:endParaRPr>
          </a:p>
        </p:txBody>
      </p:sp>
    </p:spTree>
  </p:cSld>
  <p:clrMapOvr>
    <a:masterClrMapping/>
  </p:clrMapOvr>
  <p:transition spd="med"/>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EE1C5E39-C3D6-6343-8670-5A68CD0E9517}"/>
              </a:ext>
            </a:extLst>
          </p:cNvPr>
          <p:cNvPicPr>
            <a:picLocks noChangeAspect="1"/>
          </p:cNvPicPr>
          <p:nvPr/>
        </p:nvPicPr>
        <p:blipFill>
          <a:blip r:embed="rId2"/>
          <a:stretch>
            <a:fillRect/>
          </a:stretch>
        </p:blipFill>
        <p:spPr>
          <a:xfrm>
            <a:off x="0" y="251445"/>
            <a:ext cx="10080625" cy="7554121"/>
          </a:xfrm>
          <a:prstGeom prst="rect">
            <a:avLst/>
          </a:prstGeom>
        </p:spPr>
      </p:pic>
      <p:sp>
        <p:nvSpPr>
          <p:cNvPr id="5" name="TextBox 4">
            <a:extLst>
              <a:ext uri="{FF2B5EF4-FFF2-40B4-BE49-F238E27FC236}">
                <a16:creationId xmlns:a16="http://schemas.microsoft.com/office/drawing/2014/main" id="{B4B981C3-E32F-1641-AFD6-CAF80F3B03A6}"/>
              </a:ext>
            </a:extLst>
          </p:cNvPr>
          <p:cNvSpPr txBox="1"/>
          <p:nvPr/>
        </p:nvSpPr>
        <p:spPr>
          <a:xfrm>
            <a:off x="1223888" y="539477"/>
            <a:ext cx="7366119" cy="1122743"/>
          </a:xfrm>
          <a:prstGeom prst="rect">
            <a:avLst/>
          </a:prstGeom>
          <a:noFill/>
          <a:ln w="29210">
            <a:noFill/>
          </a:ln>
        </p:spPr>
        <p:txBody>
          <a:bodyPr wrap="none" rtlCol="0">
            <a:spAutoFit/>
          </a:bodyPr>
          <a:lstStyle/>
          <a:p>
            <a:r>
              <a:rPr lang="en-US" sz="3600" dirty="0" err="1">
                <a:solidFill>
                  <a:schemeClr val="tx1"/>
                </a:solidFill>
              </a:rPr>
              <a:t>Alineaments</a:t>
            </a:r>
            <a:r>
              <a:rPr lang="en-US" sz="3600" dirty="0">
                <a:solidFill>
                  <a:schemeClr val="tx1"/>
                </a:solidFill>
              </a:rPr>
              <a:t> com a </a:t>
            </a:r>
            <a:r>
              <a:rPr lang="en-US" sz="3600" dirty="0" err="1">
                <a:solidFill>
                  <a:schemeClr val="tx1"/>
                </a:solidFill>
              </a:rPr>
              <a:t>eines</a:t>
            </a:r>
            <a:r>
              <a:rPr lang="en-US" sz="3600" dirty="0">
                <a:solidFill>
                  <a:schemeClr val="tx1"/>
                </a:solidFill>
              </a:rPr>
              <a:t> de </a:t>
            </a:r>
            <a:r>
              <a:rPr lang="en-US" sz="3600" dirty="0" err="1">
                <a:solidFill>
                  <a:schemeClr val="tx1"/>
                </a:solidFill>
              </a:rPr>
              <a:t>cerca</a:t>
            </a:r>
            <a:r>
              <a:rPr lang="en-US" sz="3600" dirty="0">
                <a:solidFill>
                  <a:schemeClr val="tx1"/>
                </a:solidFill>
              </a:rPr>
              <a:t>:</a:t>
            </a:r>
          </a:p>
          <a:p>
            <a:r>
              <a:rPr lang="en-US" sz="3600" dirty="0">
                <a:solidFill>
                  <a:schemeClr val="tx1"/>
                </a:solidFill>
              </a:rPr>
              <a:t>Blast (</a:t>
            </a:r>
            <a:r>
              <a:rPr lang="en-US" sz="3600" dirty="0" err="1">
                <a:solidFill>
                  <a:schemeClr val="tx1"/>
                </a:solidFill>
              </a:rPr>
              <a:t>algorisme</a:t>
            </a:r>
            <a:r>
              <a:rPr lang="en-US" sz="3600" dirty="0">
                <a:solidFill>
                  <a:schemeClr val="tx1"/>
                </a:solidFill>
              </a:rPr>
              <a:t>)</a:t>
            </a:r>
          </a:p>
        </p:txBody>
      </p:sp>
      <p:grpSp>
        <p:nvGrpSpPr>
          <p:cNvPr id="13" name="Group 12">
            <a:extLst>
              <a:ext uri="{FF2B5EF4-FFF2-40B4-BE49-F238E27FC236}">
                <a16:creationId xmlns:a16="http://schemas.microsoft.com/office/drawing/2014/main" id="{08C33FA3-0F9F-9242-90F8-A50A4E95BCB7}"/>
              </a:ext>
            </a:extLst>
          </p:cNvPr>
          <p:cNvGrpSpPr/>
          <p:nvPr/>
        </p:nvGrpSpPr>
        <p:grpSpPr>
          <a:xfrm>
            <a:off x="287784" y="2123653"/>
            <a:ext cx="5369745" cy="3522401"/>
            <a:chOff x="719832" y="1883723"/>
            <a:chExt cx="4981692" cy="3267849"/>
          </a:xfrm>
        </p:grpSpPr>
        <p:pic>
          <p:nvPicPr>
            <p:cNvPr id="7" name="Picture 6" descr="A close up of a keyboard&#10;&#10;Description automatically generated">
              <a:extLst>
                <a:ext uri="{FF2B5EF4-FFF2-40B4-BE49-F238E27FC236}">
                  <a16:creationId xmlns:a16="http://schemas.microsoft.com/office/drawing/2014/main" id="{D214998A-C5E4-AE44-AF23-8EAC923058DE}"/>
                </a:ext>
              </a:extLst>
            </p:cNvPr>
            <p:cNvPicPr>
              <a:picLocks noChangeAspect="1"/>
            </p:cNvPicPr>
            <p:nvPr/>
          </p:nvPicPr>
          <p:blipFill>
            <a:blip r:embed="rId3">
              <a:extLst>
                <a:ext uri="{28A0092B-C50C-407E-A947-70E740481C1C}">
                  <a14:useLocalDpi xmlns:a14="http://schemas.microsoft.com/office/drawing/2010/main" val="0"/>
                </a:ext>
                <a:ext uri="{837473B0-CC2E-450A-ABE3-18F120FF3D39}">
                  <a1611:picAttrSrcUrl xmlns:a1611="http://schemas.microsoft.com/office/drawing/2016/11/main" r:id="rId4"/>
                </a:ext>
              </a:extLst>
            </a:blip>
            <a:stretch>
              <a:fillRect/>
            </a:stretch>
          </p:blipFill>
          <p:spPr>
            <a:xfrm>
              <a:off x="719832" y="1933005"/>
              <a:ext cx="2464480" cy="2710928"/>
            </a:xfrm>
            <a:prstGeom prst="rect">
              <a:avLst/>
            </a:prstGeom>
          </p:spPr>
        </p:pic>
        <p:sp>
          <p:nvSpPr>
            <p:cNvPr id="10" name="Rectangle 9">
              <a:extLst>
                <a:ext uri="{FF2B5EF4-FFF2-40B4-BE49-F238E27FC236}">
                  <a16:creationId xmlns:a16="http://schemas.microsoft.com/office/drawing/2014/main" id="{4A799AA7-58DB-5144-8DBA-41B140A5D7A0}"/>
                </a:ext>
              </a:extLst>
            </p:cNvPr>
            <p:cNvSpPr/>
            <p:nvPr/>
          </p:nvSpPr>
          <p:spPr>
            <a:xfrm>
              <a:off x="732972" y="4830202"/>
              <a:ext cx="4968552" cy="321370"/>
            </a:xfrm>
            <a:prstGeom prst="rect">
              <a:avLst/>
            </a:prstGeom>
          </p:spPr>
          <p:txBody>
            <a:bodyPr wrap="square">
              <a:spAutoFit/>
            </a:bodyPr>
            <a:lstStyle/>
            <a:p>
              <a:r>
                <a:rPr lang="en-US" sz="800" dirty="0">
                  <a:solidFill>
                    <a:schemeClr val="tx1"/>
                  </a:solidFill>
                  <a:hlinkClick r:id="rId5"/>
                </a:rPr>
                <a:t>https://upload.wikimedia.org/wikipedia/commons/2/28/Smith-Waterman-Algorithm-Example-Step2.png</a:t>
              </a:r>
              <a:endParaRPr lang="en-US" sz="800" dirty="0">
                <a:solidFill>
                  <a:schemeClr val="tx1"/>
                </a:solidFill>
              </a:endParaRPr>
            </a:p>
            <a:p>
              <a:r>
                <a:rPr lang="en-US" sz="800" dirty="0">
                  <a:solidFill>
                    <a:schemeClr val="tx1"/>
                  </a:solidFill>
                  <a:hlinkClick r:id="rId6"/>
                </a:rPr>
                <a:t>https://upload.wikimedia.org/wikipedia/commons/e/e6/Smith-Waterman-Algorithm-Example-Step3.png</a:t>
              </a:r>
              <a:endParaRPr lang="en-US" sz="800" dirty="0">
                <a:solidFill>
                  <a:schemeClr val="tx1"/>
                </a:solidFill>
              </a:endParaRPr>
            </a:p>
          </p:txBody>
        </p:sp>
        <p:pic>
          <p:nvPicPr>
            <p:cNvPr id="12" name="Picture 11" descr="A group of different colored keyboard&#10;&#10;Description automatically generated">
              <a:extLst>
                <a:ext uri="{FF2B5EF4-FFF2-40B4-BE49-F238E27FC236}">
                  <a16:creationId xmlns:a16="http://schemas.microsoft.com/office/drawing/2014/main" id="{5A73EB8A-E524-6547-829C-89899035E839}"/>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3384128" y="1883723"/>
              <a:ext cx="2104628" cy="2946479"/>
            </a:xfrm>
            <a:prstGeom prst="rect">
              <a:avLst/>
            </a:prstGeom>
          </p:spPr>
        </p:pic>
      </p:grpSp>
      <p:sp>
        <p:nvSpPr>
          <p:cNvPr id="16" name="Right Arrow 15">
            <a:extLst>
              <a:ext uri="{FF2B5EF4-FFF2-40B4-BE49-F238E27FC236}">
                <a16:creationId xmlns:a16="http://schemas.microsoft.com/office/drawing/2014/main" id="{392399F3-E3CE-2B4C-A3C7-3E5AF11DD750}"/>
              </a:ext>
            </a:extLst>
          </p:cNvPr>
          <p:cNvSpPr/>
          <p:nvPr/>
        </p:nvSpPr>
        <p:spPr bwMode="auto">
          <a:xfrm>
            <a:off x="5630225" y="3563813"/>
            <a:ext cx="648072" cy="432048"/>
          </a:xfrm>
          <a:prstGeom prst="rightArrow">
            <a:avLst/>
          </a:prstGeom>
          <a:solidFill>
            <a:schemeClr val="tx1"/>
          </a:solidFill>
          <a:ln w="25400" cap="flat" cmpd="sng" algn="ctr">
            <a:solidFill>
              <a:schemeClr val="tx1"/>
            </a:solidFill>
            <a:prstDash val="solid"/>
            <a:round/>
            <a:headEnd type="none" w="med" len="med"/>
            <a:tailEnd type="none" w="lg" len="lg"/>
          </a:ln>
          <a:effectLst/>
        </p:spPr>
        <p:txBody>
          <a:bodyPr rtlCol="0" anchor="ctr"/>
          <a:lstStyle/>
          <a:p>
            <a:pPr algn="ctr"/>
            <a:endParaRPr lang="en-US" dirty="0"/>
          </a:p>
        </p:txBody>
      </p:sp>
      <p:sp>
        <p:nvSpPr>
          <p:cNvPr id="17" name="TextBox 16">
            <a:extLst>
              <a:ext uri="{FF2B5EF4-FFF2-40B4-BE49-F238E27FC236}">
                <a16:creationId xmlns:a16="http://schemas.microsoft.com/office/drawing/2014/main" id="{3B6ED5DA-E377-B044-B0FA-1E894E7C0EBC}"/>
              </a:ext>
            </a:extLst>
          </p:cNvPr>
          <p:cNvSpPr txBox="1"/>
          <p:nvPr/>
        </p:nvSpPr>
        <p:spPr>
          <a:xfrm>
            <a:off x="6350181" y="2359833"/>
            <a:ext cx="3658559" cy="2840008"/>
          </a:xfrm>
          <a:prstGeom prst="rect">
            <a:avLst/>
          </a:prstGeom>
          <a:noFill/>
          <a:ln w="29210">
            <a:noFill/>
          </a:ln>
        </p:spPr>
        <p:txBody>
          <a:bodyPr wrap="square" rtlCol="0">
            <a:spAutoFit/>
          </a:bodyPr>
          <a:lstStyle/>
          <a:p>
            <a:r>
              <a:rPr lang="en-US" sz="3200" dirty="0" err="1">
                <a:solidFill>
                  <a:schemeClr val="tx1"/>
                </a:solidFill>
              </a:rPr>
              <a:t>Bons</a:t>
            </a:r>
            <a:r>
              <a:rPr lang="en-US" sz="3200" dirty="0">
                <a:solidFill>
                  <a:schemeClr val="tx1"/>
                </a:solidFill>
              </a:rPr>
              <a:t> </a:t>
            </a:r>
            <a:r>
              <a:rPr lang="en-US" sz="3200" dirty="0" err="1">
                <a:solidFill>
                  <a:schemeClr val="tx1"/>
                </a:solidFill>
              </a:rPr>
              <a:t>alineaments</a:t>
            </a:r>
            <a:r>
              <a:rPr lang="en-US" sz="3200" dirty="0">
                <a:solidFill>
                  <a:schemeClr val="tx1"/>
                </a:solidFill>
              </a:rPr>
              <a:t>, </a:t>
            </a:r>
            <a:r>
              <a:rPr lang="en-US" sz="3200" dirty="0" err="1">
                <a:solidFill>
                  <a:schemeClr val="tx1"/>
                </a:solidFill>
              </a:rPr>
              <a:t>però</a:t>
            </a:r>
            <a:r>
              <a:rPr lang="en-US" sz="3200" dirty="0">
                <a:solidFill>
                  <a:schemeClr val="tx1"/>
                </a:solidFill>
              </a:rPr>
              <a:t> </a:t>
            </a:r>
            <a:r>
              <a:rPr lang="en-US" sz="3200" dirty="0" err="1">
                <a:solidFill>
                  <a:schemeClr val="tx1"/>
                </a:solidFill>
              </a:rPr>
              <a:t>massa</a:t>
            </a:r>
            <a:r>
              <a:rPr lang="en-US" sz="3200" dirty="0">
                <a:solidFill>
                  <a:schemeClr val="tx1"/>
                </a:solidFill>
              </a:rPr>
              <a:t> </a:t>
            </a:r>
            <a:r>
              <a:rPr lang="en-US" sz="3200" dirty="0" err="1">
                <a:solidFill>
                  <a:schemeClr val="tx1"/>
                </a:solidFill>
              </a:rPr>
              <a:t>lents</a:t>
            </a:r>
            <a:r>
              <a:rPr lang="en-US" sz="3200" dirty="0">
                <a:solidFill>
                  <a:schemeClr val="tx1"/>
                </a:solidFill>
              </a:rPr>
              <a:t> per a ser </a:t>
            </a:r>
            <a:r>
              <a:rPr lang="en-US" sz="3200" dirty="0" err="1">
                <a:solidFill>
                  <a:schemeClr val="tx1"/>
                </a:solidFill>
              </a:rPr>
              <a:t>usats</a:t>
            </a:r>
            <a:r>
              <a:rPr lang="en-US" sz="3200" dirty="0">
                <a:solidFill>
                  <a:schemeClr val="tx1"/>
                </a:solidFill>
              </a:rPr>
              <a:t> per a </a:t>
            </a:r>
            <a:r>
              <a:rPr lang="en-US" sz="3200" dirty="0" err="1">
                <a:solidFill>
                  <a:schemeClr val="tx1"/>
                </a:solidFill>
              </a:rPr>
              <a:t>cercar</a:t>
            </a:r>
            <a:r>
              <a:rPr lang="en-US" sz="3200" dirty="0">
                <a:solidFill>
                  <a:schemeClr val="tx1"/>
                </a:solidFill>
              </a:rPr>
              <a:t> </a:t>
            </a:r>
            <a:r>
              <a:rPr lang="en-US" sz="3200" dirty="0" err="1">
                <a:solidFill>
                  <a:schemeClr val="tx1"/>
                </a:solidFill>
              </a:rPr>
              <a:t>seqüències</a:t>
            </a:r>
            <a:r>
              <a:rPr lang="en-US" sz="3200" dirty="0">
                <a:solidFill>
                  <a:schemeClr val="tx1"/>
                </a:solidFill>
              </a:rPr>
              <a:t> </a:t>
            </a:r>
            <a:r>
              <a:rPr lang="en-US" sz="3200" dirty="0" err="1">
                <a:solidFill>
                  <a:schemeClr val="tx1"/>
                </a:solidFill>
              </a:rPr>
              <a:t>en</a:t>
            </a:r>
            <a:r>
              <a:rPr lang="en-US" sz="3200" dirty="0">
                <a:solidFill>
                  <a:schemeClr val="tx1"/>
                </a:solidFill>
              </a:rPr>
              <a:t> una base de </a:t>
            </a:r>
            <a:r>
              <a:rPr lang="en-US" sz="3200" dirty="0" err="1">
                <a:solidFill>
                  <a:schemeClr val="tx1"/>
                </a:solidFill>
              </a:rPr>
              <a:t>dades</a:t>
            </a:r>
            <a:endParaRPr lang="en-US" sz="3200" dirty="0">
              <a:solidFill>
                <a:schemeClr val="tx1"/>
              </a:solidFill>
            </a:endParaRPr>
          </a:p>
        </p:txBody>
      </p:sp>
    </p:spTree>
    <p:extLst>
      <p:ext uri="{BB962C8B-B14F-4D97-AF65-F5344CB8AC3E}">
        <p14:creationId xmlns:p14="http://schemas.microsoft.com/office/powerpoint/2010/main" val="204958926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3074" name="Text Box 1">
            <a:extLst>
              <a:ext uri="{FF2B5EF4-FFF2-40B4-BE49-F238E27FC236}">
                <a16:creationId xmlns:a16="http://schemas.microsoft.com/office/drawing/2014/main" id="{FE0A1AA2-37C7-AD4C-AC02-57FA0BCD5A5C}"/>
              </a:ext>
            </a:extLst>
          </p:cNvPr>
          <p:cNvSpPr txBox="1">
            <a:spLocks noChangeArrowheads="1"/>
          </p:cNvSpPr>
          <p:nvPr/>
        </p:nvSpPr>
        <p:spPr bwMode="auto">
          <a:xfrm>
            <a:off x="1663700" y="446088"/>
            <a:ext cx="3841750" cy="88582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3465A4"/>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90000" tIns="46800" rIns="90000" bIns="46800">
            <a:spAutoFit/>
          </a:bodyPr>
          <a:lstStyle>
            <a:lvl1pPr eaLnBrk="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1pPr>
            <a:lvl2pPr eaLnBrk="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2pPr>
            <a:lvl3pPr eaLnBrk="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3pPr>
            <a:lvl4pPr eaLnBrk="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4pPr>
            <a:lvl5pPr eaLnBrk="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5pPr>
            <a:lvl6pPr marL="2514600" indent="-228600" defTabSz="457200" eaLnBrk="0" fontAlgn="base" hangingPunct="0">
              <a:lnSpc>
                <a:spcPct val="93000"/>
              </a:lnSpc>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6pPr>
            <a:lvl7pPr marL="2971800" indent="-228600" defTabSz="457200" eaLnBrk="0" fontAlgn="base" hangingPunct="0">
              <a:lnSpc>
                <a:spcPct val="93000"/>
              </a:lnSpc>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7pPr>
            <a:lvl8pPr marL="3429000" indent="-228600" defTabSz="457200" eaLnBrk="0" fontAlgn="base" hangingPunct="0">
              <a:lnSpc>
                <a:spcPct val="93000"/>
              </a:lnSpc>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8pPr>
            <a:lvl9pPr marL="3886200" indent="-228600" defTabSz="457200" eaLnBrk="0" fontAlgn="base" hangingPunct="0">
              <a:lnSpc>
                <a:spcPct val="93000"/>
              </a:lnSpc>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9pPr>
          </a:lstStyle>
          <a:p>
            <a:pPr eaLnBrk="1" hangingPunct="1">
              <a:lnSpc>
                <a:spcPct val="100000"/>
              </a:lnSpc>
              <a:buClrTx/>
              <a:buFontTx/>
              <a:buNone/>
            </a:pPr>
            <a:r>
              <a:rPr lang="en-US" altLang="es-ES" sz="2800">
                <a:solidFill>
                  <a:srgbClr val="000000"/>
                </a:solidFill>
                <a:ea typeface="DejaVu Sans" charset="0"/>
                <a:cs typeface="DejaVu Sans" charset="0"/>
              </a:rPr>
              <a:t>NCBI BLAST:</a:t>
            </a:r>
          </a:p>
          <a:p>
            <a:pPr eaLnBrk="1" hangingPunct="1">
              <a:lnSpc>
                <a:spcPct val="100000"/>
              </a:lnSpc>
              <a:buClrTx/>
              <a:buFontTx/>
              <a:buNone/>
            </a:pPr>
            <a:r>
              <a:rPr lang="en-US" altLang="es-ES">
                <a:solidFill>
                  <a:srgbClr val="000000"/>
                </a:solidFill>
                <a:ea typeface="DejaVu Sans" charset="0"/>
                <a:cs typeface="DejaVu Sans" charset="0"/>
              </a:rPr>
              <a:t>Basic </a:t>
            </a:r>
            <a:r>
              <a:rPr lang="en-US" altLang="es-ES" sz="2400" b="1">
                <a:solidFill>
                  <a:srgbClr val="000000"/>
                </a:solidFill>
                <a:ea typeface="DejaVu Sans" charset="0"/>
                <a:cs typeface="DejaVu Sans" charset="0"/>
              </a:rPr>
              <a:t>Local</a:t>
            </a:r>
            <a:r>
              <a:rPr lang="en-US" altLang="es-ES">
                <a:solidFill>
                  <a:srgbClr val="000000"/>
                </a:solidFill>
                <a:ea typeface="DejaVu Sans" charset="0"/>
                <a:cs typeface="DejaVu Sans" charset="0"/>
              </a:rPr>
              <a:t> Alignment search tool</a:t>
            </a:r>
          </a:p>
        </p:txBody>
      </p:sp>
      <p:sp>
        <p:nvSpPr>
          <p:cNvPr id="3075" name="Text Box 2">
            <a:extLst>
              <a:ext uri="{FF2B5EF4-FFF2-40B4-BE49-F238E27FC236}">
                <a16:creationId xmlns:a16="http://schemas.microsoft.com/office/drawing/2014/main" id="{D94F0113-4BEF-A44C-8C76-6DC307BC8FC7}"/>
              </a:ext>
            </a:extLst>
          </p:cNvPr>
          <p:cNvSpPr txBox="1">
            <a:spLocks noChangeArrowheads="1"/>
          </p:cNvSpPr>
          <p:nvPr/>
        </p:nvSpPr>
        <p:spPr bwMode="auto">
          <a:xfrm>
            <a:off x="1066800" y="1865313"/>
            <a:ext cx="6950075" cy="5634037"/>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3465A4"/>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0000" tIns="46800" rIns="90000" bIns="46800">
            <a:spAutoFit/>
          </a:bodyPr>
          <a:lstStyle>
            <a:lvl1pPr eaLnBrk="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1pPr>
            <a:lvl2pPr eaLnBrk="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2pPr>
            <a:lvl3pPr eaLnBrk="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3pPr>
            <a:lvl4pPr eaLnBrk="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4pPr>
            <a:lvl5pPr eaLnBrk="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5pPr>
            <a:lvl6pPr marL="2514600" indent="-228600" defTabSz="457200" eaLnBrk="0" fontAlgn="base" hangingPunct="0">
              <a:lnSpc>
                <a:spcPct val="93000"/>
              </a:lnSpc>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6pPr>
            <a:lvl7pPr marL="2971800" indent="-228600" defTabSz="457200" eaLnBrk="0" fontAlgn="base" hangingPunct="0">
              <a:lnSpc>
                <a:spcPct val="93000"/>
              </a:lnSpc>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7pPr>
            <a:lvl8pPr marL="3429000" indent="-228600" defTabSz="457200" eaLnBrk="0" fontAlgn="base" hangingPunct="0">
              <a:lnSpc>
                <a:spcPct val="93000"/>
              </a:lnSpc>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8pPr>
            <a:lvl9pPr marL="3886200" indent="-228600" defTabSz="457200" eaLnBrk="0" fontAlgn="base" hangingPunct="0">
              <a:lnSpc>
                <a:spcPct val="93000"/>
              </a:lnSpc>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9pPr>
          </a:lstStyle>
          <a:p>
            <a:pPr eaLnBrk="1" hangingPunct="1">
              <a:lnSpc>
                <a:spcPct val="100000"/>
              </a:lnSpc>
              <a:buClrTx/>
              <a:buFontTx/>
              <a:buNone/>
            </a:pPr>
            <a:r>
              <a:rPr lang="ca-ES" altLang="es-ES">
                <a:solidFill>
                  <a:srgbClr val="000000"/>
                </a:solidFill>
                <a:ea typeface="DejaVu Sans" charset="0"/>
                <a:cs typeface="DejaVu Sans" charset="0"/>
              </a:rPr>
              <a:t>Mètode heurístic (sacrifica una </a:t>
            </a:r>
            <a:r>
              <a:rPr lang="ca-ES" altLang="es-ES" b="1" u="sng">
                <a:solidFill>
                  <a:srgbClr val="FF0000"/>
                </a:solidFill>
                <a:ea typeface="DejaVu Sans" charset="0"/>
                <a:cs typeface="DejaVu Sans" charset="0"/>
              </a:rPr>
              <a:t>mica</a:t>
            </a:r>
            <a:r>
              <a:rPr lang="ca-ES" altLang="es-ES">
                <a:solidFill>
                  <a:srgbClr val="000000"/>
                </a:solidFill>
                <a:ea typeface="DejaVu Sans" charset="0"/>
                <a:cs typeface="DejaVu Sans" charset="0"/>
              </a:rPr>
              <a:t> d’exactitud per guanyar </a:t>
            </a:r>
            <a:r>
              <a:rPr lang="ca-ES" altLang="es-ES" b="1" u="sng">
                <a:solidFill>
                  <a:srgbClr val="FF0000"/>
                </a:solidFill>
                <a:ea typeface="DejaVu Sans" charset="0"/>
                <a:cs typeface="DejaVu Sans" charset="0"/>
              </a:rPr>
              <a:t>molta</a:t>
            </a:r>
            <a:r>
              <a:rPr lang="ca-ES" altLang="es-ES">
                <a:solidFill>
                  <a:srgbClr val="000000"/>
                </a:solidFill>
                <a:ea typeface="DejaVu Sans" charset="0"/>
                <a:cs typeface="DejaVu Sans" charset="0"/>
              </a:rPr>
              <a:t> velocitat) </a:t>
            </a:r>
          </a:p>
          <a:p>
            <a:pPr eaLnBrk="1" hangingPunct="1">
              <a:lnSpc>
                <a:spcPct val="100000"/>
              </a:lnSpc>
              <a:buClrTx/>
              <a:buFontTx/>
              <a:buNone/>
            </a:pPr>
            <a:endParaRPr lang="ca-ES" altLang="es-ES">
              <a:solidFill>
                <a:srgbClr val="000000"/>
              </a:solidFill>
              <a:ea typeface="DejaVu Sans" charset="0"/>
              <a:cs typeface="DejaVu Sans" charset="0"/>
            </a:endParaRPr>
          </a:p>
          <a:p>
            <a:pPr eaLnBrk="1" hangingPunct="1">
              <a:lnSpc>
                <a:spcPct val="100000"/>
              </a:lnSpc>
              <a:buClrTx/>
              <a:buFontTx/>
              <a:buNone/>
            </a:pPr>
            <a:r>
              <a:rPr lang="ca-ES" altLang="es-ES">
                <a:solidFill>
                  <a:srgbClr val="000000"/>
                </a:solidFill>
                <a:ea typeface="DejaVu Sans" charset="0"/>
                <a:cs typeface="DejaVu Sans" charset="0"/>
              </a:rPr>
              <a:t>IDEA: Dues seqüències que realment s’assemblin tindran algunes petites regions idèntiques (k-words</a:t>
            </a:r>
            <a:r>
              <a:rPr lang="ca-ES" altLang="es-ES">
                <a:solidFill>
                  <a:srgbClr val="000000"/>
                </a:solidFill>
                <a:cs typeface="Arial" panose="020B0604020202020204" pitchFamily="34" charset="0"/>
              </a:rPr>
              <a:t>§</a:t>
            </a:r>
            <a:r>
              <a:rPr lang="ca-ES" altLang="es-ES">
                <a:solidFill>
                  <a:srgbClr val="000000"/>
                </a:solidFill>
                <a:ea typeface="DejaVu Sans" charset="0"/>
                <a:cs typeface="DejaVu Sans" charset="0"/>
              </a:rPr>
              <a:t>), puc buscar-les i anar allargant, generant fragments més llargs (HSP*).</a:t>
            </a:r>
          </a:p>
          <a:p>
            <a:pPr eaLnBrk="1" hangingPunct="1">
              <a:lnSpc>
                <a:spcPct val="100000"/>
              </a:lnSpc>
              <a:buClrTx/>
              <a:buFontTx/>
              <a:buNone/>
            </a:pPr>
            <a:r>
              <a:rPr lang="ca-ES" altLang="es-ES">
                <a:solidFill>
                  <a:srgbClr val="000000"/>
                </a:solidFill>
                <a:ea typeface="DejaVu Sans" charset="0"/>
                <a:cs typeface="DejaVu Sans" charset="0"/>
              </a:rPr>
              <a:t>Al allargar puc anar ajuntant HSPs.</a:t>
            </a:r>
          </a:p>
          <a:p>
            <a:pPr eaLnBrk="1" hangingPunct="1">
              <a:lnSpc>
                <a:spcPct val="100000"/>
              </a:lnSpc>
              <a:buClrTx/>
              <a:buFontTx/>
              <a:buNone/>
            </a:pPr>
            <a:r>
              <a:rPr lang="ca-ES" altLang="es-ES">
                <a:solidFill>
                  <a:srgbClr val="000000"/>
                </a:solidFill>
                <a:ea typeface="DejaVu Sans" charset="0"/>
                <a:cs typeface="DejaVu Sans" charset="0"/>
              </a:rPr>
              <a:t>Els que no ajunti així, puc intentar ajuntar-los alineant els fragments entre 2 HSPs amb “dynamic programing” ja que permet alinear coses més diferents i a més permet “gaps”.</a:t>
            </a:r>
            <a:br>
              <a:rPr lang="ca-ES" altLang="es-ES">
                <a:solidFill>
                  <a:srgbClr val="000000"/>
                </a:solidFill>
                <a:ea typeface="DejaVu Sans" charset="0"/>
                <a:cs typeface="DejaVu Sans" charset="0"/>
              </a:rPr>
            </a:br>
            <a:r>
              <a:rPr lang="ca-ES" altLang="es-ES">
                <a:solidFill>
                  <a:srgbClr val="000000"/>
                </a:solidFill>
                <a:ea typeface="DejaVu Sans" charset="0"/>
                <a:cs typeface="DejaVu Sans" charset="0"/>
              </a:rPr>
              <a:t>Si no puc ajuntar els HSPs els presentaré per separat, sempre ordenats de major a menor “score” (Sempre recorda que vol dir la L de b</a:t>
            </a:r>
            <a:r>
              <a:rPr lang="ca-ES" altLang="es-ES" b="1">
                <a:solidFill>
                  <a:srgbClr val="000000"/>
                </a:solidFill>
                <a:ea typeface="DejaVu Sans" charset="0"/>
                <a:cs typeface="DejaVu Sans" charset="0"/>
              </a:rPr>
              <a:t>L</a:t>
            </a:r>
            <a:r>
              <a:rPr lang="ca-ES" altLang="es-ES">
                <a:solidFill>
                  <a:srgbClr val="000000"/>
                </a:solidFill>
                <a:ea typeface="DejaVu Sans" charset="0"/>
                <a:cs typeface="DejaVu Sans" charset="0"/>
              </a:rPr>
              <a:t>ast)</a:t>
            </a:r>
          </a:p>
          <a:p>
            <a:pPr eaLnBrk="1" hangingPunct="1">
              <a:lnSpc>
                <a:spcPct val="100000"/>
              </a:lnSpc>
              <a:buClrTx/>
              <a:buFontTx/>
              <a:buNone/>
            </a:pPr>
            <a:endParaRPr lang="ca-ES" altLang="es-ES">
              <a:solidFill>
                <a:srgbClr val="000000"/>
              </a:solidFill>
              <a:ea typeface="DejaVu Sans" charset="0"/>
              <a:cs typeface="DejaVu Sans" charset="0"/>
            </a:endParaRPr>
          </a:p>
          <a:p>
            <a:pPr eaLnBrk="1" hangingPunct="1">
              <a:lnSpc>
                <a:spcPct val="100000"/>
              </a:lnSpc>
              <a:buClrTx/>
              <a:buFontTx/>
              <a:buNone/>
            </a:pPr>
            <a:endParaRPr lang="ca-ES" altLang="es-ES">
              <a:solidFill>
                <a:srgbClr val="000000"/>
              </a:solidFill>
              <a:ea typeface="DejaVu Sans" charset="0"/>
              <a:cs typeface="DejaVu Sans" charset="0"/>
            </a:endParaRPr>
          </a:p>
          <a:p>
            <a:pPr eaLnBrk="1" hangingPunct="1">
              <a:lnSpc>
                <a:spcPct val="100000"/>
              </a:lnSpc>
              <a:buClrTx/>
              <a:buFontTx/>
              <a:buNone/>
            </a:pPr>
            <a:r>
              <a:rPr lang="ca-ES" altLang="es-ES">
                <a:solidFill>
                  <a:srgbClr val="000000"/>
                </a:solidFill>
                <a:ea typeface="DejaVu Sans" charset="0"/>
                <a:cs typeface="DejaVu Sans" charset="0"/>
              </a:rPr>
              <a:t>§ per defecte: proteïnes K=3, nucleòtids K=11</a:t>
            </a:r>
          </a:p>
          <a:p>
            <a:pPr eaLnBrk="1" hangingPunct="1">
              <a:lnSpc>
                <a:spcPct val="100000"/>
              </a:lnSpc>
              <a:buClrTx/>
              <a:buFontTx/>
              <a:buNone/>
            </a:pPr>
            <a:r>
              <a:rPr lang="ca-ES" altLang="es-ES">
                <a:solidFill>
                  <a:srgbClr val="000000"/>
                </a:solidFill>
                <a:ea typeface="DejaVu Sans" charset="0"/>
                <a:cs typeface="DejaVu Sans" charset="0"/>
              </a:rPr>
              <a:t>* </a:t>
            </a:r>
            <a:r>
              <a:rPr lang="ca-ES" altLang="es-ES" i="1">
                <a:solidFill>
                  <a:srgbClr val="000000"/>
                </a:solidFill>
                <a:ea typeface="DejaVu Sans" charset="0"/>
                <a:cs typeface="DejaVu Sans" charset="0"/>
              </a:rPr>
              <a:t>High Scoring Segment Pair</a:t>
            </a:r>
          </a:p>
          <a:p>
            <a:pPr eaLnBrk="1" hangingPunct="1">
              <a:lnSpc>
                <a:spcPct val="100000"/>
              </a:lnSpc>
              <a:buClrTx/>
              <a:buFontTx/>
              <a:buNone/>
            </a:pPr>
            <a:endParaRPr lang="ca-ES" altLang="es-ES">
              <a:solidFill>
                <a:srgbClr val="000000"/>
              </a:solidFill>
              <a:ea typeface="DejaVu Sans" charset="0"/>
              <a:cs typeface="DejaVu Sans" charset="0"/>
            </a:endParaRPr>
          </a:p>
          <a:p>
            <a:pPr eaLnBrk="1" hangingPunct="1">
              <a:lnSpc>
                <a:spcPct val="100000"/>
              </a:lnSpc>
              <a:buClrTx/>
              <a:buFontTx/>
              <a:buNone/>
            </a:pPr>
            <a:r>
              <a:rPr lang="ca-ES" altLang="es-ES">
                <a:solidFill>
                  <a:srgbClr val="000000"/>
                </a:solidFill>
                <a:ea typeface="DejaVu Sans" charset="0"/>
                <a:cs typeface="DejaVu Sans" charset="0"/>
              </a:rPr>
              <a:t>NOTA: No és l’únic, però sí el més comú, n’hi ha d’altres, pe: FASTA i BLAT</a:t>
            </a:r>
          </a:p>
        </p:txBody>
      </p:sp>
    </p:spTree>
  </p:cSld>
  <p:clrMapOvr>
    <a:masterClrMapping/>
  </p:clrMapOvr>
  <p:transition spd="med"/>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pic>
        <p:nvPicPr>
          <p:cNvPr id="4098" name="Picture 1">
            <a:extLst>
              <a:ext uri="{FF2B5EF4-FFF2-40B4-BE49-F238E27FC236}">
                <a16:creationId xmlns:a16="http://schemas.microsoft.com/office/drawing/2014/main" id="{ECD9F1BA-4836-D748-B75D-D5744F97ED92}"/>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514600" y="2708275"/>
            <a:ext cx="6556375" cy="3929063"/>
          </a:xfrm>
          <a:prstGeom prst="rect">
            <a:avLst/>
          </a:prstGeom>
          <a:noFill/>
          <a:ln>
            <a:noFill/>
          </a:ln>
          <a:effectLst/>
          <a:extLst>
            <a:ext uri="{909E8E84-426E-40DD-AFC4-6F175D3DCCD1}">
              <a14:hiddenFill xmlns:a14="http://schemas.microsoft.com/office/drawing/2010/main">
                <a:blipFill dpi="0" rotWithShape="0">
                  <a:blip/>
                  <a:srcRect/>
                  <a:stretch>
                    <a:fillRect/>
                  </a:stretch>
                </a:blipFill>
              </a14:hiddenFill>
            </a:ext>
            <a:ext uri="{91240B29-F687-4F45-9708-019B960494DF}">
              <a14:hiddenLine xmlns:a14="http://schemas.microsoft.com/office/drawing/2010/main" w="9525">
                <a:solidFill>
                  <a:srgbClr val="3465A4"/>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pic>
        <p:nvPicPr>
          <p:cNvPr id="4099" name="Picture 2">
            <a:extLst>
              <a:ext uri="{FF2B5EF4-FFF2-40B4-BE49-F238E27FC236}">
                <a16:creationId xmlns:a16="http://schemas.microsoft.com/office/drawing/2014/main" id="{62803BA4-91B1-204D-8D51-7E68DBAE13F4}"/>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419600" y="0"/>
            <a:ext cx="3930650" cy="3294063"/>
          </a:xfrm>
          <a:prstGeom prst="rect">
            <a:avLst/>
          </a:prstGeom>
          <a:noFill/>
          <a:ln>
            <a:noFill/>
          </a:ln>
          <a:effectLst/>
          <a:extLst>
            <a:ext uri="{909E8E84-426E-40DD-AFC4-6F175D3DCCD1}">
              <a14:hiddenFill xmlns:a14="http://schemas.microsoft.com/office/drawing/2010/main">
                <a:blipFill dpi="0" rotWithShape="0">
                  <a:blip/>
                  <a:srcRect/>
                  <a:stretch>
                    <a:fillRect/>
                  </a:stretch>
                </a:blipFill>
              </a14:hiddenFill>
            </a:ext>
            <a:ext uri="{91240B29-F687-4F45-9708-019B960494DF}">
              <a14:hiddenLine xmlns:a14="http://schemas.microsoft.com/office/drawing/2010/main" w="9525">
                <a:solidFill>
                  <a:srgbClr val="3465A4"/>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
        <p:nvSpPr>
          <p:cNvPr id="4100" name="Text Box 3">
            <a:extLst>
              <a:ext uri="{FF2B5EF4-FFF2-40B4-BE49-F238E27FC236}">
                <a16:creationId xmlns:a16="http://schemas.microsoft.com/office/drawing/2014/main" id="{D5A682C4-8C07-F747-960F-3BDF5AC99F25}"/>
              </a:ext>
            </a:extLst>
          </p:cNvPr>
          <p:cNvSpPr txBox="1">
            <a:spLocks noChangeArrowheads="1"/>
          </p:cNvSpPr>
          <p:nvPr/>
        </p:nvSpPr>
        <p:spPr bwMode="auto">
          <a:xfrm>
            <a:off x="898525" y="569913"/>
            <a:ext cx="4130675" cy="100806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3465A4"/>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0000" tIns="46800" rIns="90000" bIns="46800">
            <a:spAutoFit/>
          </a:bodyPr>
          <a:lstStyle>
            <a:lvl1pPr eaLnBrk="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1pPr>
            <a:lvl2pPr eaLnBrk="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2pPr>
            <a:lvl3pPr eaLnBrk="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3pPr>
            <a:lvl4pPr eaLnBrk="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4pPr>
            <a:lvl5pPr eaLnBrk="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5pPr>
            <a:lvl6pPr marL="2514600" indent="-228600" defTabSz="457200" eaLnBrk="0" fontAlgn="base" hangingPunct="0">
              <a:lnSpc>
                <a:spcPct val="93000"/>
              </a:lnSpc>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6pPr>
            <a:lvl7pPr marL="2971800" indent="-228600" defTabSz="457200" eaLnBrk="0" fontAlgn="base" hangingPunct="0">
              <a:lnSpc>
                <a:spcPct val="93000"/>
              </a:lnSpc>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7pPr>
            <a:lvl8pPr marL="3429000" indent="-228600" defTabSz="457200" eaLnBrk="0" fontAlgn="base" hangingPunct="0">
              <a:lnSpc>
                <a:spcPct val="93000"/>
              </a:lnSpc>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8pPr>
            <a:lvl9pPr marL="3886200" indent="-228600" defTabSz="457200" eaLnBrk="0" fontAlgn="base" hangingPunct="0">
              <a:lnSpc>
                <a:spcPct val="93000"/>
              </a:lnSpc>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9pPr>
          </a:lstStyle>
          <a:p>
            <a:pPr eaLnBrk="1" hangingPunct="1">
              <a:lnSpc>
                <a:spcPct val="100000"/>
              </a:lnSpc>
              <a:buClrTx/>
              <a:buFontTx/>
              <a:buNone/>
            </a:pPr>
            <a:r>
              <a:rPr lang="ca-ES" altLang="es-ES">
                <a:solidFill>
                  <a:srgbClr val="000000"/>
                </a:solidFill>
              </a:rPr>
              <a:t>Genear llista de k-words</a:t>
            </a:r>
          </a:p>
          <a:p>
            <a:pPr eaLnBrk="1" hangingPunct="1">
              <a:lnSpc>
                <a:spcPct val="100000"/>
              </a:lnSpc>
              <a:buClrTx/>
              <a:buFontTx/>
              <a:buNone/>
            </a:pPr>
            <a:r>
              <a:rPr lang="ca-ES" altLang="es-ES" sz="1400">
                <a:solidFill>
                  <a:srgbClr val="000000"/>
                </a:solidFill>
              </a:rPr>
              <a:t>No totes, les regions “low-complexity” (</a:t>
            </a:r>
            <a:r>
              <a:rPr lang="ca-ES" altLang="es-ES" sz="1200">
                <a:solidFill>
                  <a:srgbClr val="000000"/>
                </a:solidFill>
              </a:rPr>
              <a:t>pe:PPCDPPPPPKDKKKKDDGPP</a:t>
            </a:r>
            <a:r>
              <a:rPr lang="ca-ES" altLang="es-ES" sz="1400">
                <a:solidFill>
                  <a:srgbClr val="000000"/>
                </a:solidFill>
              </a:rPr>
              <a:t>) no s’usen per generar k-words</a:t>
            </a:r>
          </a:p>
        </p:txBody>
      </p:sp>
      <p:sp>
        <p:nvSpPr>
          <p:cNvPr id="4101" name="Text Box 4">
            <a:extLst>
              <a:ext uri="{FF2B5EF4-FFF2-40B4-BE49-F238E27FC236}">
                <a16:creationId xmlns:a16="http://schemas.microsoft.com/office/drawing/2014/main" id="{2EAAD2D1-2A9D-6542-812F-3AA485184816}"/>
              </a:ext>
            </a:extLst>
          </p:cNvPr>
          <p:cNvSpPr txBox="1">
            <a:spLocks noChangeArrowheads="1"/>
          </p:cNvSpPr>
          <p:nvPr/>
        </p:nvSpPr>
        <p:spPr bwMode="auto">
          <a:xfrm>
            <a:off x="457200" y="3962400"/>
            <a:ext cx="2825750" cy="256222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3465A4"/>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0000" tIns="46800" rIns="90000" bIns="46800">
            <a:spAutoFit/>
          </a:bodyPr>
          <a:lstStyle>
            <a:lvl1pPr eaLnBrk="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1pPr>
            <a:lvl2pPr eaLnBrk="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2pPr>
            <a:lvl3pPr eaLnBrk="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3pPr>
            <a:lvl4pPr eaLnBrk="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4pPr>
            <a:lvl5pPr eaLnBrk="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5pPr>
            <a:lvl6pPr marL="2514600" indent="-228600" defTabSz="457200" eaLnBrk="0" fontAlgn="base" hangingPunct="0">
              <a:lnSpc>
                <a:spcPct val="93000"/>
              </a:lnSpc>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6pPr>
            <a:lvl7pPr marL="2971800" indent="-228600" defTabSz="457200" eaLnBrk="0" fontAlgn="base" hangingPunct="0">
              <a:lnSpc>
                <a:spcPct val="93000"/>
              </a:lnSpc>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7pPr>
            <a:lvl8pPr marL="3429000" indent="-228600" defTabSz="457200" eaLnBrk="0" fontAlgn="base" hangingPunct="0">
              <a:lnSpc>
                <a:spcPct val="93000"/>
              </a:lnSpc>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8pPr>
            <a:lvl9pPr marL="3886200" indent="-228600" defTabSz="457200" eaLnBrk="0" fontAlgn="base" hangingPunct="0">
              <a:lnSpc>
                <a:spcPct val="93000"/>
              </a:lnSpc>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9pPr>
          </a:lstStyle>
          <a:p>
            <a:pPr eaLnBrk="1" hangingPunct="1">
              <a:lnSpc>
                <a:spcPct val="100000"/>
              </a:lnSpc>
              <a:buClrTx/>
              <a:buFontTx/>
              <a:buNone/>
            </a:pPr>
            <a:r>
              <a:rPr lang="ca-ES" altLang="es-ES">
                <a:solidFill>
                  <a:srgbClr val="000000"/>
                </a:solidFill>
              </a:rPr>
              <a:t>- Buscar aquestes paraules</a:t>
            </a:r>
          </a:p>
          <a:p>
            <a:pPr eaLnBrk="1" hangingPunct="1">
              <a:lnSpc>
                <a:spcPct val="100000"/>
              </a:lnSpc>
              <a:buClrTx/>
              <a:buFontTx/>
              <a:buNone/>
            </a:pPr>
            <a:endParaRPr lang="ca-ES" altLang="es-ES">
              <a:solidFill>
                <a:srgbClr val="000000"/>
              </a:solidFill>
            </a:endParaRPr>
          </a:p>
          <a:p>
            <a:pPr eaLnBrk="1" hangingPunct="1">
              <a:lnSpc>
                <a:spcPct val="100000"/>
              </a:lnSpc>
              <a:buClrTx/>
              <a:buFontTx/>
              <a:buNone/>
            </a:pPr>
            <a:r>
              <a:rPr lang="ca-ES" altLang="es-ES">
                <a:solidFill>
                  <a:srgbClr val="000000"/>
                </a:solidFill>
              </a:rPr>
              <a:t>- Estendre l’alineament </a:t>
            </a:r>
          </a:p>
          <a:p>
            <a:pPr eaLnBrk="1" hangingPunct="1">
              <a:lnSpc>
                <a:spcPct val="100000"/>
              </a:lnSpc>
              <a:buClrTx/>
              <a:buFontTx/>
              <a:buNone/>
            </a:pPr>
            <a:endParaRPr lang="ca-ES" altLang="es-ES">
              <a:solidFill>
                <a:srgbClr val="000000"/>
              </a:solidFill>
            </a:endParaRPr>
          </a:p>
          <a:p>
            <a:pPr eaLnBrk="1" hangingPunct="1">
              <a:lnSpc>
                <a:spcPct val="100000"/>
              </a:lnSpc>
              <a:buClrTx/>
              <a:buFontTx/>
              <a:buNone/>
            </a:pPr>
            <a:r>
              <a:rPr lang="ca-ES" altLang="es-ES">
                <a:solidFill>
                  <a:srgbClr val="000000"/>
                </a:solidFill>
              </a:rPr>
              <a:t>- Parar l’extensió quan la puntuació acumulada baixa d’un “threshold” determinat (</a:t>
            </a:r>
            <a:r>
              <a:rPr lang="ca-ES" altLang="es-ES" i="1">
                <a:solidFill>
                  <a:srgbClr val="000000"/>
                </a:solidFill>
              </a:rPr>
              <a:t>dropoff value</a:t>
            </a:r>
            <a:r>
              <a:rPr lang="ca-ES" altLang="es-ES">
                <a:solidFill>
                  <a:srgbClr val="000000"/>
                </a:solidFill>
              </a:rPr>
              <a:t>)</a:t>
            </a:r>
          </a:p>
        </p:txBody>
      </p:sp>
    </p:spTree>
  </p:cSld>
  <p:clrMapOvr>
    <a:masterClrMapping/>
  </p:clrMapOvr>
  <p:transition spd="med"/>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5122" name="Line 1">
            <a:extLst>
              <a:ext uri="{FF2B5EF4-FFF2-40B4-BE49-F238E27FC236}">
                <a16:creationId xmlns:a16="http://schemas.microsoft.com/office/drawing/2014/main" id="{F321F952-C73B-2349-A331-5B4ED6EB727D}"/>
              </a:ext>
            </a:extLst>
          </p:cNvPr>
          <p:cNvSpPr>
            <a:spLocks noChangeShapeType="1"/>
          </p:cNvSpPr>
          <p:nvPr/>
        </p:nvSpPr>
        <p:spPr bwMode="auto">
          <a:xfrm>
            <a:off x="2179638" y="1336675"/>
            <a:ext cx="6126162" cy="1588"/>
          </a:xfrm>
          <a:prstGeom prst="line">
            <a:avLst/>
          </a:prstGeom>
          <a:noFill/>
          <a:ln w="9360">
            <a:solidFill>
              <a:srgbClr val="00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US"/>
          </a:p>
        </p:txBody>
      </p:sp>
      <p:sp>
        <p:nvSpPr>
          <p:cNvPr id="5123" name="Line 2">
            <a:extLst>
              <a:ext uri="{FF2B5EF4-FFF2-40B4-BE49-F238E27FC236}">
                <a16:creationId xmlns:a16="http://schemas.microsoft.com/office/drawing/2014/main" id="{FC67175D-CBAC-A548-97A6-37E7D53F121D}"/>
              </a:ext>
            </a:extLst>
          </p:cNvPr>
          <p:cNvSpPr>
            <a:spLocks noChangeShapeType="1"/>
          </p:cNvSpPr>
          <p:nvPr/>
        </p:nvSpPr>
        <p:spPr bwMode="auto">
          <a:xfrm>
            <a:off x="2179638" y="1912938"/>
            <a:ext cx="6126162" cy="1587"/>
          </a:xfrm>
          <a:prstGeom prst="line">
            <a:avLst/>
          </a:prstGeom>
          <a:noFill/>
          <a:ln w="9360">
            <a:solidFill>
              <a:srgbClr val="00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US"/>
          </a:p>
        </p:txBody>
      </p:sp>
      <p:sp>
        <p:nvSpPr>
          <p:cNvPr id="5124" name="Text Box 3">
            <a:extLst>
              <a:ext uri="{FF2B5EF4-FFF2-40B4-BE49-F238E27FC236}">
                <a16:creationId xmlns:a16="http://schemas.microsoft.com/office/drawing/2014/main" id="{B3CB6476-E234-7949-B927-58796883DD78}"/>
              </a:ext>
            </a:extLst>
          </p:cNvPr>
          <p:cNvSpPr txBox="1">
            <a:spLocks noChangeArrowheads="1"/>
          </p:cNvSpPr>
          <p:nvPr/>
        </p:nvSpPr>
        <p:spPr bwMode="auto">
          <a:xfrm>
            <a:off x="1831975" y="957263"/>
            <a:ext cx="358775" cy="34607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3465A4"/>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90000" tIns="60840" rIns="90000" bIns="45000"/>
          <a:lstStyle>
            <a:lvl1pPr eaLnBrk="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1pPr>
            <a:lvl2pPr eaLnBrk="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2pPr>
            <a:lvl3pPr eaLnBrk="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3pPr>
            <a:lvl4pPr eaLnBrk="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4pPr>
            <a:lvl5pPr eaLnBrk="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5pPr>
            <a:lvl6pPr marL="2514600" indent="-228600" defTabSz="457200" eaLnBrk="0" fontAlgn="base" hangingPunct="0">
              <a:lnSpc>
                <a:spcPct val="93000"/>
              </a:lnSpc>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6pPr>
            <a:lvl7pPr marL="2971800" indent="-228600" defTabSz="457200" eaLnBrk="0" fontAlgn="base" hangingPunct="0">
              <a:lnSpc>
                <a:spcPct val="93000"/>
              </a:lnSpc>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7pPr>
            <a:lvl8pPr marL="3429000" indent="-228600" defTabSz="457200" eaLnBrk="0" fontAlgn="base" hangingPunct="0">
              <a:lnSpc>
                <a:spcPct val="93000"/>
              </a:lnSpc>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8pPr>
            <a:lvl9pPr marL="3886200" indent="-228600" defTabSz="457200" eaLnBrk="0" fontAlgn="base" hangingPunct="0">
              <a:lnSpc>
                <a:spcPct val="93000"/>
              </a:lnSpc>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9pPr>
          </a:lstStyle>
          <a:p>
            <a:pPr eaLnBrk="1">
              <a:buClrTx/>
              <a:buFontTx/>
              <a:buNone/>
            </a:pPr>
            <a:r>
              <a:rPr lang="en-US" altLang="es-ES">
                <a:solidFill>
                  <a:srgbClr val="000000"/>
                </a:solidFill>
              </a:rPr>
              <a:t>Q</a:t>
            </a:r>
          </a:p>
        </p:txBody>
      </p:sp>
      <p:sp>
        <p:nvSpPr>
          <p:cNvPr id="5125" name="Text Box 4">
            <a:extLst>
              <a:ext uri="{FF2B5EF4-FFF2-40B4-BE49-F238E27FC236}">
                <a16:creationId xmlns:a16="http://schemas.microsoft.com/office/drawing/2014/main" id="{CBFE4A46-0A1B-C847-8CEC-6217FDA9CA10}"/>
              </a:ext>
            </a:extLst>
          </p:cNvPr>
          <p:cNvSpPr txBox="1">
            <a:spLocks noChangeArrowheads="1"/>
          </p:cNvSpPr>
          <p:nvPr/>
        </p:nvSpPr>
        <p:spPr bwMode="auto">
          <a:xfrm>
            <a:off x="1833563" y="1857375"/>
            <a:ext cx="333375" cy="34607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3465A4"/>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90000" tIns="60840" rIns="90000" bIns="45000"/>
          <a:lstStyle>
            <a:lvl1pPr eaLnBrk="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1pPr>
            <a:lvl2pPr eaLnBrk="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2pPr>
            <a:lvl3pPr eaLnBrk="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3pPr>
            <a:lvl4pPr eaLnBrk="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4pPr>
            <a:lvl5pPr eaLnBrk="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5pPr>
            <a:lvl6pPr marL="2514600" indent="-228600" defTabSz="457200" eaLnBrk="0" fontAlgn="base" hangingPunct="0">
              <a:lnSpc>
                <a:spcPct val="93000"/>
              </a:lnSpc>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6pPr>
            <a:lvl7pPr marL="2971800" indent="-228600" defTabSz="457200" eaLnBrk="0" fontAlgn="base" hangingPunct="0">
              <a:lnSpc>
                <a:spcPct val="93000"/>
              </a:lnSpc>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7pPr>
            <a:lvl8pPr marL="3429000" indent="-228600" defTabSz="457200" eaLnBrk="0" fontAlgn="base" hangingPunct="0">
              <a:lnSpc>
                <a:spcPct val="93000"/>
              </a:lnSpc>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8pPr>
            <a:lvl9pPr marL="3886200" indent="-228600" defTabSz="457200" eaLnBrk="0" fontAlgn="base" hangingPunct="0">
              <a:lnSpc>
                <a:spcPct val="93000"/>
              </a:lnSpc>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9pPr>
          </a:lstStyle>
          <a:p>
            <a:pPr eaLnBrk="1">
              <a:buClrTx/>
              <a:buFontTx/>
              <a:buNone/>
            </a:pPr>
            <a:r>
              <a:rPr lang="en-US" altLang="es-ES">
                <a:solidFill>
                  <a:srgbClr val="000000"/>
                </a:solidFill>
              </a:rPr>
              <a:t>S</a:t>
            </a:r>
          </a:p>
        </p:txBody>
      </p:sp>
    </p:spTree>
  </p:cSld>
  <p:clrMapOvr>
    <a:masterClrMapping/>
  </p:clrMapOvr>
  <p:transition spd="med"/>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6146" name="Line 1">
            <a:extLst>
              <a:ext uri="{FF2B5EF4-FFF2-40B4-BE49-F238E27FC236}">
                <a16:creationId xmlns:a16="http://schemas.microsoft.com/office/drawing/2014/main" id="{A59A9C0D-D72A-314B-918C-5076783DE29B}"/>
              </a:ext>
            </a:extLst>
          </p:cNvPr>
          <p:cNvSpPr>
            <a:spLocks noChangeShapeType="1"/>
          </p:cNvSpPr>
          <p:nvPr/>
        </p:nvSpPr>
        <p:spPr bwMode="auto">
          <a:xfrm>
            <a:off x="2179638" y="1336675"/>
            <a:ext cx="6126162" cy="1588"/>
          </a:xfrm>
          <a:prstGeom prst="line">
            <a:avLst/>
          </a:prstGeom>
          <a:noFill/>
          <a:ln w="9360">
            <a:solidFill>
              <a:srgbClr val="00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US"/>
          </a:p>
        </p:txBody>
      </p:sp>
      <p:sp>
        <p:nvSpPr>
          <p:cNvPr id="6147" name="Line 2">
            <a:extLst>
              <a:ext uri="{FF2B5EF4-FFF2-40B4-BE49-F238E27FC236}">
                <a16:creationId xmlns:a16="http://schemas.microsoft.com/office/drawing/2014/main" id="{F23D9AEF-636A-9D4E-B4F1-E418B4E8DC0D}"/>
              </a:ext>
            </a:extLst>
          </p:cNvPr>
          <p:cNvSpPr>
            <a:spLocks noChangeShapeType="1"/>
          </p:cNvSpPr>
          <p:nvPr/>
        </p:nvSpPr>
        <p:spPr bwMode="auto">
          <a:xfrm>
            <a:off x="2179638" y="1912938"/>
            <a:ext cx="6126162" cy="1587"/>
          </a:xfrm>
          <a:prstGeom prst="line">
            <a:avLst/>
          </a:prstGeom>
          <a:noFill/>
          <a:ln w="9360">
            <a:solidFill>
              <a:srgbClr val="00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US"/>
          </a:p>
        </p:txBody>
      </p:sp>
      <p:sp>
        <p:nvSpPr>
          <p:cNvPr id="6148" name="Rectangle 3">
            <a:extLst>
              <a:ext uri="{FF2B5EF4-FFF2-40B4-BE49-F238E27FC236}">
                <a16:creationId xmlns:a16="http://schemas.microsoft.com/office/drawing/2014/main" id="{3ACCB758-3E8E-6A48-A291-391CB0CE9C1E}"/>
              </a:ext>
            </a:extLst>
          </p:cNvPr>
          <p:cNvSpPr>
            <a:spLocks noChangeArrowheads="1"/>
          </p:cNvSpPr>
          <p:nvPr/>
        </p:nvSpPr>
        <p:spPr bwMode="auto">
          <a:xfrm>
            <a:off x="3678238" y="1793875"/>
            <a:ext cx="182562" cy="119063"/>
          </a:xfrm>
          <a:prstGeom prst="rect">
            <a:avLst/>
          </a:prstGeom>
          <a:noFill/>
          <a:ln w="9360">
            <a:solidFill>
              <a:srgbClr val="000000"/>
            </a:solidFill>
            <a:round/>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altLang="es-ES"/>
          </a:p>
        </p:txBody>
      </p:sp>
      <p:sp>
        <p:nvSpPr>
          <p:cNvPr id="6149" name="Rectangle 4">
            <a:extLst>
              <a:ext uri="{FF2B5EF4-FFF2-40B4-BE49-F238E27FC236}">
                <a16:creationId xmlns:a16="http://schemas.microsoft.com/office/drawing/2014/main" id="{0C2F4CD7-DAE3-6246-B74B-17BA0AF49628}"/>
              </a:ext>
            </a:extLst>
          </p:cNvPr>
          <p:cNvSpPr>
            <a:spLocks noChangeArrowheads="1"/>
          </p:cNvSpPr>
          <p:nvPr/>
        </p:nvSpPr>
        <p:spPr bwMode="auto">
          <a:xfrm>
            <a:off x="3894138" y="1793875"/>
            <a:ext cx="182562" cy="119063"/>
          </a:xfrm>
          <a:prstGeom prst="rect">
            <a:avLst/>
          </a:prstGeom>
          <a:noFill/>
          <a:ln w="9360">
            <a:solidFill>
              <a:srgbClr val="000000"/>
            </a:solidFill>
            <a:round/>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altLang="es-ES"/>
          </a:p>
        </p:txBody>
      </p:sp>
      <p:sp>
        <p:nvSpPr>
          <p:cNvPr id="6150" name="Rectangle 5">
            <a:extLst>
              <a:ext uri="{FF2B5EF4-FFF2-40B4-BE49-F238E27FC236}">
                <a16:creationId xmlns:a16="http://schemas.microsoft.com/office/drawing/2014/main" id="{24B691DF-9C80-944C-8DD8-AA5E4E932580}"/>
              </a:ext>
            </a:extLst>
          </p:cNvPr>
          <p:cNvSpPr>
            <a:spLocks noChangeArrowheads="1"/>
          </p:cNvSpPr>
          <p:nvPr/>
        </p:nvSpPr>
        <p:spPr bwMode="auto">
          <a:xfrm>
            <a:off x="4110038" y="1793875"/>
            <a:ext cx="182562" cy="119063"/>
          </a:xfrm>
          <a:prstGeom prst="rect">
            <a:avLst/>
          </a:prstGeom>
          <a:noFill/>
          <a:ln w="9360">
            <a:solidFill>
              <a:srgbClr val="000000"/>
            </a:solidFill>
            <a:round/>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altLang="es-ES"/>
          </a:p>
        </p:txBody>
      </p:sp>
      <p:sp>
        <p:nvSpPr>
          <p:cNvPr id="6151" name="Rectangle 6">
            <a:extLst>
              <a:ext uri="{FF2B5EF4-FFF2-40B4-BE49-F238E27FC236}">
                <a16:creationId xmlns:a16="http://schemas.microsoft.com/office/drawing/2014/main" id="{5BE5A65B-F186-884E-8070-A63755B0565D}"/>
              </a:ext>
            </a:extLst>
          </p:cNvPr>
          <p:cNvSpPr>
            <a:spLocks noChangeArrowheads="1"/>
          </p:cNvSpPr>
          <p:nvPr/>
        </p:nvSpPr>
        <p:spPr bwMode="auto">
          <a:xfrm>
            <a:off x="3678238" y="1362075"/>
            <a:ext cx="182562" cy="119063"/>
          </a:xfrm>
          <a:prstGeom prst="rect">
            <a:avLst/>
          </a:prstGeom>
          <a:noFill/>
          <a:ln w="9360">
            <a:solidFill>
              <a:srgbClr val="000000"/>
            </a:solidFill>
            <a:round/>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altLang="es-ES"/>
          </a:p>
        </p:txBody>
      </p:sp>
      <p:sp>
        <p:nvSpPr>
          <p:cNvPr id="6152" name="Rectangle 7">
            <a:extLst>
              <a:ext uri="{FF2B5EF4-FFF2-40B4-BE49-F238E27FC236}">
                <a16:creationId xmlns:a16="http://schemas.microsoft.com/office/drawing/2014/main" id="{5C5B62BA-36B9-D945-98B4-E8A0E5659789}"/>
              </a:ext>
            </a:extLst>
          </p:cNvPr>
          <p:cNvSpPr>
            <a:spLocks noChangeArrowheads="1"/>
          </p:cNvSpPr>
          <p:nvPr/>
        </p:nvSpPr>
        <p:spPr bwMode="auto">
          <a:xfrm>
            <a:off x="3894138" y="1362075"/>
            <a:ext cx="182562" cy="119063"/>
          </a:xfrm>
          <a:prstGeom prst="rect">
            <a:avLst/>
          </a:prstGeom>
          <a:noFill/>
          <a:ln w="9360">
            <a:solidFill>
              <a:srgbClr val="000000"/>
            </a:solidFill>
            <a:round/>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altLang="es-ES"/>
          </a:p>
        </p:txBody>
      </p:sp>
      <p:sp>
        <p:nvSpPr>
          <p:cNvPr id="6153" name="Rectangle 8">
            <a:extLst>
              <a:ext uri="{FF2B5EF4-FFF2-40B4-BE49-F238E27FC236}">
                <a16:creationId xmlns:a16="http://schemas.microsoft.com/office/drawing/2014/main" id="{474C1726-2FC1-9843-8528-C4B9B5820564}"/>
              </a:ext>
            </a:extLst>
          </p:cNvPr>
          <p:cNvSpPr>
            <a:spLocks noChangeArrowheads="1"/>
          </p:cNvSpPr>
          <p:nvPr/>
        </p:nvSpPr>
        <p:spPr bwMode="auto">
          <a:xfrm>
            <a:off x="4110038" y="1362075"/>
            <a:ext cx="182562" cy="119063"/>
          </a:xfrm>
          <a:prstGeom prst="rect">
            <a:avLst/>
          </a:prstGeom>
          <a:noFill/>
          <a:ln w="9360">
            <a:solidFill>
              <a:srgbClr val="000000"/>
            </a:solidFill>
            <a:round/>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altLang="es-ES"/>
          </a:p>
        </p:txBody>
      </p:sp>
      <p:sp>
        <p:nvSpPr>
          <p:cNvPr id="6154" name="Text Box 9">
            <a:extLst>
              <a:ext uri="{FF2B5EF4-FFF2-40B4-BE49-F238E27FC236}">
                <a16:creationId xmlns:a16="http://schemas.microsoft.com/office/drawing/2014/main" id="{DD7F01C4-D502-F643-8B40-8EB259E57789}"/>
              </a:ext>
            </a:extLst>
          </p:cNvPr>
          <p:cNvSpPr txBox="1">
            <a:spLocks noChangeArrowheads="1"/>
          </p:cNvSpPr>
          <p:nvPr/>
        </p:nvSpPr>
        <p:spPr bwMode="auto">
          <a:xfrm>
            <a:off x="3641725" y="1447800"/>
            <a:ext cx="731838" cy="63976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3465A4"/>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0000" tIns="45000" rIns="90000" bIns="45000"/>
          <a:lstStyle>
            <a:lvl1pPr eaLnBrk="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1pPr>
            <a:lvl2pPr eaLnBrk="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2pPr>
            <a:lvl3pPr eaLnBrk="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3pPr>
            <a:lvl4pPr eaLnBrk="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4pPr>
            <a:lvl5pPr eaLnBrk="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5pPr>
            <a:lvl6pPr marL="2514600" indent="-228600" defTabSz="457200" eaLnBrk="0" fontAlgn="base" hangingPunct="0">
              <a:lnSpc>
                <a:spcPct val="93000"/>
              </a:lnSpc>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6pPr>
            <a:lvl7pPr marL="2971800" indent="-228600" defTabSz="457200" eaLnBrk="0" fontAlgn="base" hangingPunct="0">
              <a:lnSpc>
                <a:spcPct val="93000"/>
              </a:lnSpc>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7pPr>
            <a:lvl8pPr marL="3429000" indent="-228600" defTabSz="457200" eaLnBrk="0" fontAlgn="base" hangingPunct="0">
              <a:lnSpc>
                <a:spcPct val="93000"/>
              </a:lnSpc>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8pPr>
            <a:lvl9pPr marL="3886200" indent="-228600" defTabSz="457200" eaLnBrk="0" fontAlgn="base" hangingPunct="0">
              <a:lnSpc>
                <a:spcPct val="93000"/>
              </a:lnSpc>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9pPr>
          </a:lstStyle>
          <a:p>
            <a:pPr eaLnBrk="1" hangingPunct="1">
              <a:lnSpc>
                <a:spcPct val="100000"/>
              </a:lnSpc>
              <a:buClrTx/>
              <a:buFontTx/>
              <a:buNone/>
            </a:pPr>
            <a:r>
              <a:rPr lang="en-US" altLang="es-ES">
                <a:solidFill>
                  <a:srgbClr val="000000"/>
                </a:solidFill>
              </a:rPr>
              <a:t>= = =</a:t>
            </a:r>
          </a:p>
        </p:txBody>
      </p:sp>
      <p:sp>
        <p:nvSpPr>
          <p:cNvPr id="6155" name="Text Box 10">
            <a:extLst>
              <a:ext uri="{FF2B5EF4-FFF2-40B4-BE49-F238E27FC236}">
                <a16:creationId xmlns:a16="http://schemas.microsoft.com/office/drawing/2014/main" id="{A1BDE7CE-4DAC-6848-8C17-7A44A31830DF}"/>
              </a:ext>
            </a:extLst>
          </p:cNvPr>
          <p:cNvSpPr txBox="1">
            <a:spLocks noChangeArrowheads="1"/>
          </p:cNvSpPr>
          <p:nvPr/>
        </p:nvSpPr>
        <p:spPr bwMode="auto">
          <a:xfrm>
            <a:off x="3101975" y="971550"/>
            <a:ext cx="1643063" cy="26193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3465A4"/>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90000" tIns="54000" rIns="90000" bIns="45000"/>
          <a:lstStyle>
            <a:lvl1pPr eaLnBrk="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1pPr>
            <a:lvl2pPr eaLnBrk="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2pPr>
            <a:lvl3pPr eaLnBrk="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3pPr>
            <a:lvl4pPr eaLnBrk="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4pPr>
            <a:lvl5pPr eaLnBrk="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5pPr>
            <a:lvl6pPr marL="2514600" indent="-228600" defTabSz="457200" eaLnBrk="0" fontAlgn="base" hangingPunct="0">
              <a:lnSpc>
                <a:spcPct val="93000"/>
              </a:lnSpc>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6pPr>
            <a:lvl7pPr marL="2971800" indent="-228600" defTabSz="457200" eaLnBrk="0" fontAlgn="base" hangingPunct="0">
              <a:lnSpc>
                <a:spcPct val="93000"/>
              </a:lnSpc>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7pPr>
            <a:lvl8pPr marL="3429000" indent="-228600" defTabSz="457200" eaLnBrk="0" fontAlgn="base" hangingPunct="0">
              <a:lnSpc>
                <a:spcPct val="93000"/>
              </a:lnSpc>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8pPr>
            <a:lvl9pPr marL="3886200" indent="-228600" defTabSz="457200" eaLnBrk="0" fontAlgn="base" hangingPunct="0">
              <a:lnSpc>
                <a:spcPct val="93000"/>
              </a:lnSpc>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9pPr>
          </a:lstStyle>
          <a:p>
            <a:pPr algn="ctr" eaLnBrk="1">
              <a:lnSpc>
                <a:spcPct val="94000"/>
              </a:lnSpc>
              <a:buClrTx/>
              <a:buFontTx/>
              <a:buNone/>
            </a:pPr>
            <a:r>
              <a:rPr lang="en-US" altLang="es-ES" sz="1200">
                <a:solidFill>
                  <a:srgbClr val="000000"/>
                </a:solidFill>
                <a:latin typeface="Courier new" panose="02070309020205020404" pitchFamily="49" charset="0"/>
              </a:rPr>
              <a:t>      </a:t>
            </a:r>
            <a:r>
              <a:rPr lang="en-US" altLang="es-ES" sz="1200" b="1">
                <a:solidFill>
                  <a:srgbClr val="800000"/>
                </a:solidFill>
                <a:latin typeface="Courier new" panose="02070309020205020404" pitchFamily="49" charset="0"/>
              </a:rPr>
              <a:t>c m e</a:t>
            </a:r>
            <a:r>
              <a:rPr lang="en-US" altLang="es-ES" sz="1200">
                <a:solidFill>
                  <a:srgbClr val="000000"/>
                </a:solidFill>
                <a:latin typeface="Courier new" panose="02070309020205020404" pitchFamily="49" charset="0"/>
              </a:rPr>
              <a:t>     </a:t>
            </a:r>
          </a:p>
        </p:txBody>
      </p:sp>
      <p:sp>
        <p:nvSpPr>
          <p:cNvPr id="6156" name="Text Box 11">
            <a:extLst>
              <a:ext uri="{FF2B5EF4-FFF2-40B4-BE49-F238E27FC236}">
                <a16:creationId xmlns:a16="http://schemas.microsoft.com/office/drawing/2014/main" id="{246E296F-6F06-8C4D-8236-E1E15A3CD025}"/>
              </a:ext>
            </a:extLst>
          </p:cNvPr>
          <p:cNvSpPr txBox="1">
            <a:spLocks noChangeArrowheads="1"/>
          </p:cNvSpPr>
          <p:nvPr/>
        </p:nvSpPr>
        <p:spPr bwMode="auto">
          <a:xfrm>
            <a:off x="3101975" y="1943100"/>
            <a:ext cx="1460500" cy="26193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3465A4"/>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90000" tIns="54000" rIns="90000" bIns="45000"/>
          <a:lstStyle>
            <a:lvl1pPr eaLnBrk="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1pPr>
            <a:lvl2pPr eaLnBrk="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2pPr>
            <a:lvl3pPr eaLnBrk="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3pPr>
            <a:lvl4pPr eaLnBrk="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4pPr>
            <a:lvl5pPr eaLnBrk="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5pPr>
            <a:lvl6pPr marL="2514600" indent="-228600" defTabSz="457200" eaLnBrk="0" fontAlgn="base" hangingPunct="0">
              <a:lnSpc>
                <a:spcPct val="93000"/>
              </a:lnSpc>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6pPr>
            <a:lvl7pPr marL="2971800" indent="-228600" defTabSz="457200" eaLnBrk="0" fontAlgn="base" hangingPunct="0">
              <a:lnSpc>
                <a:spcPct val="93000"/>
              </a:lnSpc>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7pPr>
            <a:lvl8pPr marL="3429000" indent="-228600" defTabSz="457200" eaLnBrk="0" fontAlgn="base" hangingPunct="0">
              <a:lnSpc>
                <a:spcPct val="93000"/>
              </a:lnSpc>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8pPr>
            <a:lvl9pPr marL="3886200" indent="-228600" defTabSz="457200" eaLnBrk="0" fontAlgn="base" hangingPunct="0">
              <a:lnSpc>
                <a:spcPct val="93000"/>
              </a:lnSpc>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9pPr>
          </a:lstStyle>
          <a:p>
            <a:pPr algn="ctr" eaLnBrk="1">
              <a:lnSpc>
                <a:spcPct val="94000"/>
              </a:lnSpc>
              <a:buClrTx/>
              <a:buFontTx/>
              <a:buNone/>
            </a:pPr>
            <a:r>
              <a:rPr lang="en-US" altLang="es-ES" sz="1200">
                <a:solidFill>
                  <a:srgbClr val="000000"/>
                </a:solidFill>
                <a:latin typeface="Courier new" panose="02070309020205020404" pitchFamily="49" charset="0"/>
              </a:rPr>
              <a:t>      </a:t>
            </a:r>
            <a:r>
              <a:rPr lang="en-US" altLang="es-ES" sz="1200" b="1">
                <a:solidFill>
                  <a:srgbClr val="800000"/>
                </a:solidFill>
                <a:latin typeface="Courier new" panose="02070309020205020404" pitchFamily="49" charset="0"/>
              </a:rPr>
              <a:t>c m e</a:t>
            </a:r>
            <a:r>
              <a:rPr lang="en-US" altLang="es-ES" sz="1200">
                <a:solidFill>
                  <a:srgbClr val="000000"/>
                </a:solidFill>
                <a:latin typeface="Courier new" panose="02070309020205020404" pitchFamily="49" charset="0"/>
              </a:rPr>
              <a:t>   </a:t>
            </a:r>
          </a:p>
        </p:txBody>
      </p:sp>
      <p:sp>
        <p:nvSpPr>
          <p:cNvPr id="6157" name="Text Box 12">
            <a:extLst>
              <a:ext uri="{FF2B5EF4-FFF2-40B4-BE49-F238E27FC236}">
                <a16:creationId xmlns:a16="http://schemas.microsoft.com/office/drawing/2014/main" id="{2642090B-E868-7A49-8F31-CC067C03A852}"/>
              </a:ext>
            </a:extLst>
          </p:cNvPr>
          <p:cNvSpPr txBox="1">
            <a:spLocks noChangeArrowheads="1"/>
          </p:cNvSpPr>
          <p:nvPr/>
        </p:nvSpPr>
        <p:spPr bwMode="auto">
          <a:xfrm>
            <a:off x="3565525" y="2205038"/>
            <a:ext cx="728663" cy="261937"/>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3465A4"/>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90000" tIns="54000" rIns="90000" bIns="45000"/>
          <a:lstStyle>
            <a:lvl1pPr eaLnBrk="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1pPr>
            <a:lvl2pPr eaLnBrk="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2pPr>
            <a:lvl3pPr eaLnBrk="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3pPr>
            <a:lvl4pPr eaLnBrk="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4pPr>
            <a:lvl5pPr eaLnBrk="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5pPr>
            <a:lvl6pPr marL="2514600" indent="-228600" defTabSz="457200" eaLnBrk="0" fontAlgn="base" hangingPunct="0">
              <a:lnSpc>
                <a:spcPct val="93000"/>
              </a:lnSpc>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6pPr>
            <a:lvl7pPr marL="2971800" indent="-228600" defTabSz="457200" eaLnBrk="0" fontAlgn="base" hangingPunct="0">
              <a:lnSpc>
                <a:spcPct val="93000"/>
              </a:lnSpc>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7pPr>
            <a:lvl8pPr marL="3429000" indent="-228600" defTabSz="457200" eaLnBrk="0" fontAlgn="base" hangingPunct="0">
              <a:lnSpc>
                <a:spcPct val="93000"/>
              </a:lnSpc>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8pPr>
            <a:lvl9pPr marL="3886200" indent="-228600" defTabSz="457200" eaLnBrk="0" fontAlgn="base" hangingPunct="0">
              <a:lnSpc>
                <a:spcPct val="93000"/>
              </a:lnSpc>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9pPr>
          </a:lstStyle>
          <a:p>
            <a:pPr eaLnBrk="1">
              <a:lnSpc>
                <a:spcPct val="94000"/>
              </a:lnSpc>
              <a:buClrTx/>
              <a:buFontTx/>
              <a:buNone/>
            </a:pPr>
            <a:r>
              <a:rPr lang="en-US" altLang="es-ES" sz="1200">
                <a:solidFill>
                  <a:srgbClr val="000000"/>
                </a:solidFill>
                <a:latin typeface="Courier new" panose="02070309020205020404" pitchFamily="49" charset="0"/>
              </a:rPr>
              <a:t> 9 5 5</a:t>
            </a:r>
          </a:p>
        </p:txBody>
      </p:sp>
      <p:sp>
        <p:nvSpPr>
          <p:cNvPr id="6158" name="Text Box 13">
            <a:extLst>
              <a:ext uri="{FF2B5EF4-FFF2-40B4-BE49-F238E27FC236}">
                <a16:creationId xmlns:a16="http://schemas.microsoft.com/office/drawing/2014/main" id="{7B25CE81-A86A-1A4E-AFE2-98C29E2C337D}"/>
              </a:ext>
            </a:extLst>
          </p:cNvPr>
          <p:cNvSpPr txBox="1">
            <a:spLocks noChangeArrowheads="1"/>
          </p:cNvSpPr>
          <p:nvPr/>
        </p:nvSpPr>
        <p:spPr bwMode="auto">
          <a:xfrm>
            <a:off x="1831975" y="957263"/>
            <a:ext cx="358775" cy="34607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3465A4"/>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90000" tIns="60840" rIns="90000" bIns="45000"/>
          <a:lstStyle>
            <a:lvl1pPr eaLnBrk="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1pPr>
            <a:lvl2pPr eaLnBrk="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2pPr>
            <a:lvl3pPr eaLnBrk="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3pPr>
            <a:lvl4pPr eaLnBrk="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4pPr>
            <a:lvl5pPr eaLnBrk="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5pPr>
            <a:lvl6pPr marL="2514600" indent="-228600" defTabSz="457200" eaLnBrk="0" fontAlgn="base" hangingPunct="0">
              <a:lnSpc>
                <a:spcPct val="93000"/>
              </a:lnSpc>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6pPr>
            <a:lvl7pPr marL="2971800" indent="-228600" defTabSz="457200" eaLnBrk="0" fontAlgn="base" hangingPunct="0">
              <a:lnSpc>
                <a:spcPct val="93000"/>
              </a:lnSpc>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7pPr>
            <a:lvl8pPr marL="3429000" indent="-228600" defTabSz="457200" eaLnBrk="0" fontAlgn="base" hangingPunct="0">
              <a:lnSpc>
                <a:spcPct val="93000"/>
              </a:lnSpc>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8pPr>
            <a:lvl9pPr marL="3886200" indent="-228600" defTabSz="457200" eaLnBrk="0" fontAlgn="base" hangingPunct="0">
              <a:lnSpc>
                <a:spcPct val="93000"/>
              </a:lnSpc>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9pPr>
          </a:lstStyle>
          <a:p>
            <a:pPr eaLnBrk="1">
              <a:buClrTx/>
              <a:buFontTx/>
              <a:buNone/>
            </a:pPr>
            <a:r>
              <a:rPr lang="en-US" altLang="es-ES">
                <a:solidFill>
                  <a:srgbClr val="000000"/>
                </a:solidFill>
              </a:rPr>
              <a:t>Q</a:t>
            </a:r>
          </a:p>
        </p:txBody>
      </p:sp>
      <p:sp>
        <p:nvSpPr>
          <p:cNvPr id="6159" name="Text Box 14">
            <a:extLst>
              <a:ext uri="{FF2B5EF4-FFF2-40B4-BE49-F238E27FC236}">
                <a16:creationId xmlns:a16="http://schemas.microsoft.com/office/drawing/2014/main" id="{AE77DEA0-88A9-DB44-9917-D0271916E218}"/>
              </a:ext>
            </a:extLst>
          </p:cNvPr>
          <p:cNvSpPr txBox="1">
            <a:spLocks noChangeArrowheads="1"/>
          </p:cNvSpPr>
          <p:nvPr/>
        </p:nvSpPr>
        <p:spPr bwMode="auto">
          <a:xfrm>
            <a:off x="1833563" y="1857375"/>
            <a:ext cx="333375" cy="34607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3465A4"/>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90000" tIns="60840" rIns="90000" bIns="45000"/>
          <a:lstStyle>
            <a:lvl1pPr eaLnBrk="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1pPr>
            <a:lvl2pPr eaLnBrk="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2pPr>
            <a:lvl3pPr eaLnBrk="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3pPr>
            <a:lvl4pPr eaLnBrk="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4pPr>
            <a:lvl5pPr eaLnBrk="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5pPr>
            <a:lvl6pPr marL="2514600" indent="-228600" defTabSz="457200" eaLnBrk="0" fontAlgn="base" hangingPunct="0">
              <a:lnSpc>
                <a:spcPct val="93000"/>
              </a:lnSpc>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6pPr>
            <a:lvl7pPr marL="2971800" indent="-228600" defTabSz="457200" eaLnBrk="0" fontAlgn="base" hangingPunct="0">
              <a:lnSpc>
                <a:spcPct val="93000"/>
              </a:lnSpc>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7pPr>
            <a:lvl8pPr marL="3429000" indent="-228600" defTabSz="457200" eaLnBrk="0" fontAlgn="base" hangingPunct="0">
              <a:lnSpc>
                <a:spcPct val="93000"/>
              </a:lnSpc>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8pPr>
            <a:lvl9pPr marL="3886200" indent="-228600" defTabSz="457200" eaLnBrk="0" fontAlgn="base" hangingPunct="0">
              <a:lnSpc>
                <a:spcPct val="93000"/>
              </a:lnSpc>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9pPr>
          </a:lstStyle>
          <a:p>
            <a:pPr eaLnBrk="1">
              <a:buClrTx/>
              <a:buFontTx/>
              <a:buNone/>
            </a:pPr>
            <a:r>
              <a:rPr lang="en-US" altLang="es-ES">
                <a:solidFill>
                  <a:srgbClr val="000000"/>
                </a:solidFill>
              </a:rPr>
              <a:t>S</a:t>
            </a:r>
          </a:p>
        </p:txBody>
      </p:sp>
    </p:spTree>
  </p:cSld>
  <p:clrMapOvr>
    <a:masterClrMapping/>
  </p:clrMapOvr>
  <p:transition spd="med"/>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7170" name="Line 1">
            <a:extLst>
              <a:ext uri="{FF2B5EF4-FFF2-40B4-BE49-F238E27FC236}">
                <a16:creationId xmlns:a16="http://schemas.microsoft.com/office/drawing/2014/main" id="{B0A6257A-3D07-6643-92D7-7D43E7268F10}"/>
              </a:ext>
            </a:extLst>
          </p:cNvPr>
          <p:cNvSpPr>
            <a:spLocks noChangeShapeType="1"/>
          </p:cNvSpPr>
          <p:nvPr/>
        </p:nvSpPr>
        <p:spPr bwMode="auto">
          <a:xfrm>
            <a:off x="2179638" y="1336675"/>
            <a:ext cx="6126162" cy="1588"/>
          </a:xfrm>
          <a:prstGeom prst="line">
            <a:avLst/>
          </a:prstGeom>
          <a:noFill/>
          <a:ln w="9360">
            <a:solidFill>
              <a:srgbClr val="00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US"/>
          </a:p>
        </p:txBody>
      </p:sp>
      <p:sp>
        <p:nvSpPr>
          <p:cNvPr id="7171" name="Line 2">
            <a:extLst>
              <a:ext uri="{FF2B5EF4-FFF2-40B4-BE49-F238E27FC236}">
                <a16:creationId xmlns:a16="http://schemas.microsoft.com/office/drawing/2014/main" id="{6F9712BF-A287-794E-821D-2271EC1E03BD}"/>
              </a:ext>
            </a:extLst>
          </p:cNvPr>
          <p:cNvSpPr>
            <a:spLocks noChangeShapeType="1"/>
          </p:cNvSpPr>
          <p:nvPr/>
        </p:nvSpPr>
        <p:spPr bwMode="auto">
          <a:xfrm>
            <a:off x="2179638" y="1912938"/>
            <a:ext cx="6126162" cy="1587"/>
          </a:xfrm>
          <a:prstGeom prst="line">
            <a:avLst/>
          </a:prstGeom>
          <a:noFill/>
          <a:ln w="9360">
            <a:solidFill>
              <a:srgbClr val="00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US"/>
          </a:p>
        </p:txBody>
      </p:sp>
      <p:sp>
        <p:nvSpPr>
          <p:cNvPr id="7172" name="Rectangle 3">
            <a:extLst>
              <a:ext uri="{FF2B5EF4-FFF2-40B4-BE49-F238E27FC236}">
                <a16:creationId xmlns:a16="http://schemas.microsoft.com/office/drawing/2014/main" id="{30A7D328-A54A-4F41-AB84-48783905DCE2}"/>
              </a:ext>
            </a:extLst>
          </p:cNvPr>
          <p:cNvSpPr>
            <a:spLocks noChangeArrowheads="1"/>
          </p:cNvSpPr>
          <p:nvPr/>
        </p:nvSpPr>
        <p:spPr bwMode="auto">
          <a:xfrm>
            <a:off x="3678238" y="1793875"/>
            <a:ext cx="182562" cy="119063"/>
          </a:xfrm>
          <a:prstGeom prst="rect">
            <a:avLst/>
          </a:prstGeom>
          <a:noFill/>
          <a:ln w="9360">
            <a:solidFill>
              <a:srgbClr val="000000"/>
            </a:solidFill>
            <a:round/>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altLang="es-ES"/>
          </a:p>
        </p:txBody>
      </p:sp>
      <p:sp>
        <p:nvSpPr>
          <p:cNvPr id="7173" name="Rectangle 4">
            <a:extLst>
              <a:ext uri="{FF2B5EF4-FFF2-40B4-BE49-F238E27FC236}">
                <a16:creationId xmlns:a16="http://schemas.microsoft.com/office/drawing/2014/main" id="{8127F021-660F-454B-9008-2761518AE4CC}"/>
              </a:ext>
            </a:extLst>
          </p:cNvPr>
          <p:cNvSpPr>
            <a:spLocks noChangeArrowheads="1"/>
          </p:cNvSpPr>
          <p:nvPr/>
        </p:nvSpPr>
        <p:spPr bwMode="auto">
          <a:xfrm>
            <a:off x="3894138" y="1793875"/>
            <a:ext cx="182562" cy="119063"/>
          </a:xfrm>
          <a:prstGeom prst="rect">
            <a:avLst/>
          </a:prstGeom>
          <a:noFill/>
          <a:ln w="9360">
            <a:solidFill>
              <a:srgbClr val="000000"/>
            </a:solidFill>
            <a:round/>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altLang="es-ES"/>
          </a:p>
        </p:txBody>
      </p:sp>
      <p:sp>
        <p:nvSpPr>
          <p:cNvPr id="7174" name="Rectangle 5">
            <a:extLst>
              <a:ext uri="{FF2B5EF4-FFF2-40B4-BE49-F238E27FC236}">
                <a16:creationId xmlns:a16="http://schemas.microsoft.com/office/drawing/2014/main" id="{FB5BBBAD-8A9B-E74D-86CC-0109BC3A7D0C}"/>
              </a:ext>
            </a:extLst>
          </p:cNvPr>
          <p:cNvSpPr>
            <a:spLocks noChangeArrowheads="1"/>
          </p:cNvSpPr>
          <p:nvPr/>
        </p:nvSpPr>
        <p:spPr bwMode="auto">
          <a:xfrm>
            <a:off x="4110038" y="1793875"/>
            <a:ext cx="182562" cy="119063"/>
          </a:xfrm>
          <a:prstGeom prst="rect">
            <a:avLst/>
          </a:prstGeom>
          <a:noFill/>
          <a:ln w="9360">
            <a:solidFill>
              <a:srgbClr val="000000"/>
            </a:solidFill>
            <a:round/>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altLang="es-ES"/>
          </a:p>
        </p:txBody>
      </p:sp>
      <p:sp>
        <p:nvSpPr>
          <p:cNvPr id="7175" name="Rectangle 6">
            <a:extLst>
              <a:ext uri="{FF2B5EF4-FFF2-40B4-BE49-F238E27FC236}">
                <a16:creationId xmlns:a16="http://schemas.microsoft.com/office/drawing/2014/main" id="{AD18B027-8304-CE47-9762-894F3DAA353F}"/>
              </a:ext>
            </a:extLst>
          </p:cNvPr>
          <p:cNvSpPr>
            <a:spLocks noChangeArrowheads="1"/>
          </p:cNvSpPr>
          <p:nvPr/>
        </p:nvSpPr>
        <p:spPr bwMode="auto">
          <a:xfrm>
            <a:off x="3678238" y="1362075"/>
            <a:ext cx="182562" cy="119063"/>
          </a:xfrm>
          <a:prstGeom prst="rect">
            <a:avLst/>
          </a:prstGeom>
          <a:noFill/>
          <a:ln w="9360">
            <a:solidFill>
              <a:srgbClr val="000000"/>
            </a:solidFill>
            <a:round/>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altLang="es-ES"/>
          </a:p>
        </p:txBody>
      </p:sp>
      <p:sp>
        <p:nvSpPr>
          <p:cNvPr id="7176" name="Rectangle 7">
            <a:extLst>
              <a:ext uri="{FF2B5EF4-FFF2-40B4-BE49-F238E27FC236}">
                <a16:creationId xmlns:a16="http://schemas.microsoft.com/office/drawing/2014/main" id="{FDBB4F0B-32C0-634B-B751-C2912147DEE9}"/>
              </a:ext>
            </a:extLst>
          </p:cNvPr>
          <p:cNvSpPr>
            <a:spLocks noChangeArrowheads="1"/>
          </p:cNvSpPr>
          <p:nvPr/>
        </p:nvSpPr>
        <p:spPr bwMode="auto">
          <a:xfrm>
            <a:off x="3894138" y="1362075"/>
            <a:ext cx="182562" cy="119063"/>
          </a:xfrm>
          <a:prstGeom prst="rect">
            <a:avLst/>
          </a:prstGeom>
          <a:noFill/>
          <a:ln w="9360">
            <a:solidFill>
              <a:srgbClr val="000000"/>
            </a:solidFill>
            <a:round/>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altLang="es-ES"/>
          </a:p>
        </p:txBody>
      </p:sp>
      <p:sp>
        <p:nvSpPr>
          <p:cNvPr id="7177" name="Rectangle 8">
            <a:extLst>
              <a:ext uri="{FF2B5EF4-FFF2-40B4-BE49-F238E27FC236}">
                <a16:creationId xmlns:a16="http://schemas.microsoft.com/office/drawing/2014/main" id="{2DCF6588-F321-774D-9E65-F3CCC46E260B}"/>
              </a:ext>
            </a:extLst>
          </p:cNvPr>
          <p:cNvSpPr>
            <a:spLocks noChangeArrowheads="1"/>
          </p:cNvSpPr>
          <p:nvPr/>
        </p:nvSpPr>
        <p:spPr bwMode="auto">
          <a:xfrm>
            <a:off x="4110038" y="1362075"/>
            <a:ext cx="182562" cy="119063"/>
          </a:xfrm>
          <a:prstGeom prst="rect">
            <a:avLst/>
          </a:prstGeom>
          <a:noFill/>
          <a:ln w="9360">
            <a:solidFill>
              <a:srgbClr val="000000"/>
            </a:solidFill>
            <a:round/>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altLang="es-ES"/>
          </a:p>
        </p:txBody>
      </p:sp>
      <p:sp>
        <p:nvSpPr>
          <p:cNvPr id="7178" name="Text Box 9">
            <a:extLst>
              <a:ext uri="{FF2B5EF4-FFF2-40B4-BE49-F238E27FC236}">
                <a16:creationId xmlns:a16="http://schemas.microsoft.com/office/drawing/2014/main" id="{5D3BC56F-919A-034F-B720-E8CC370363B0}"/>
              </a:ext>
            </a:extLst>
          </p:cNvPr>
          <p:cNvSpPr txBox="1">
            <a:spLocks noChangeArrowheads="1"/>
          </p:cNvSpPr>
          <p:nvPr/>
        </p:nvSpPr>
        <p:spPr bwMode="auto">
          <a:xfrm>
            <a:off x="3641725" y="1447800"/>
            <a:ext cx="731838" cy="63976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3465A4"/>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0000" tIns="45000" rIns="90000" bIns="45000"/>
          <a:lstStyle>
            <a:lvl1pPr eaLnBrk="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1pPr>
            <a:lvl2pPr eaLnBrk="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2pPr>
            <a:lvl3pPr eaLnBrk="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3pPr>
            <a:lvl4pPr eaLnBrk="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4pPr>
            <a:lvl5pPr eaLnBrk="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5pPr>
            <a:lvl6pPr marL="2514600" indent="-228600" defTabSz="457200" eaLnBrk="0" fontAlgn="base" hangingPunct="0">
              <a:lnSpc>
                <a:spcPct val="93000"/>
              </a:lnSpc>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6pPr>
            <a:lvl7pPr marL="2971800" indent="-228600" defTabSz="457200" eaLnBrk="0" fontAlgn="base" hangingPunct="0">
              <a:lnSpc>
                <a:spcPct val="93000"/>
              </a:lnSpc>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7pPr>
            <a:lvl8pPr marL="3429000" indent="-228600" defTabSz="457200" eaLnBrk="0" fontAlgn="base" hangingPunct="0">
              <a:lnSpc>
                <a:spcPct val="93000"/>
              </a:lnSpc>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8pPr>
            <a:lvl9pPr marL="3886200" indent="-228600" defTabSz="457200" eaLnBrk="0" fontAlgn="base" hangingPunct="0">
              <a:lnSpc>
                <a:spcPct val="93000"/>
              </a:lnSpc>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9pPr>
          </a:lstStyle>
          <a:p>
            <a:pPr eaLnBrk="1" hangingPunct="1">
              <a:lnSpc>
                <a:spcPct val="100000"/>
              </a:lnSpc>
              <a:buClrTx/>
              <a:buFontTx/>
              <a:buNone/>
            </a:pPr>
            <a:r>
              <a:rPr lang="en-US" altLang="es-ES">
                <a:solidFill>
                  <a:srgbClr val="000000"/>
                </a:solidFill>
              </a:rPr>
              <a:t>= = =</a:t>
            </a:r>
          </a:p>
        </p:txBody>
      </p:sp>
      <p:sp>
        <p:nvSpPr>
          <p:cNvPr id="7179" name="Line 10">
            <a:extLst>
              <a:ext uri="{FF2B5EF4-FFF2-40B4-BE49-F238E27FC236}">
                <a16:creationId xmlns:a16="http://schemas.microsoft.com/office/drawing/2014/main" id="{11451F89-6B37-E44E-8887-306226F09454}"/>
              </a:ext>
            </a:extLst>
          </p:cNvPr>
          <p:cNvSpPr>
            <a:spLocks noChangeShapeType="1"/>
          </p:cNvSpPr>
          <p:nvPr/>
        </p:nvSpPr>
        <p:spPr bwMode="auto">
          <a:xfrm flipH="1">
            <a:off x="3030538" y="1427163"/>
            <a:ext cx="561975" cy="1587"/>
          </a:xfrm>
          <a:prstGeom prst="line">
            <a:avLst/>
          </a:prstGeom>
          <a:noFill/>
          <a:ln w="9360">
            <a:solidFill>
              <a:srgbClr val="000000"/>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US"/>
          </a:p>
        </p:txBody>
      </p:sp>
      <p:sp>
        <p:nvSpPr>
          <p:cNvPr id="7180" name="Line 11">
            <a:extLst>
              <a:ext uri="{FF2B5EF4-FFF2-40B4-BE49-F238E27FC236}">
                <a16:creationId xmlns:a16="http://schemas.microsoft.com/office/drawing/2014/main" id="{610F0FF3-6C04-E94C-A7C7-4D60775FAF00}"/>
              </a:ext>
            </a:extLst>
          </p:cNvPr>
          <p:cNvSpPr>
            <a:spLocks noChangeShapeType="1"/>
          </p:cNvSpPr>
          <p:nvPr/>
        </p:nvSpPr>
        <p:spPr bwMode="auto">
          <a:xfrm flipH="1">
            <a:off x="3030538" y="1824038"/>
            <a:ext cx="561975" cy="1587"/>
          </a:xfrm>
          <a:prstGeom prst="line">
            <a:avLst/>
          </a:prstGeom>
          <a:noFill/>
          <a:ln w="9360">
            <a:solidFill>
              <a:srgbClr val="000000"/>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US"/>
          </a:p>
        </p:txBody>
      </p:sp>
      <p:sp>
        <p:nvSpPr>
          <p:cNvPr id="7181" name="Line 12">
            <a:extLst>
              <a:ext uri="{FF2B5EF4-FFF2-40B4-BE49-F238E27FC236}">
                <a16:creationId xmlns:a16="http://schemas.microsoft.com/office/drawing/2014/main" id="{C910C4A5-C6ED-C449-B491-372BB095F5EE}"/>
              </a:ext>
            </a:extLst>
          </p:cNvPr>
          <p:cNvSpPr>
            <a:spLocks noChangeShapeType="1"/>
          </p:cNvSpPr>
          <p:nvPr/>
        </p:nvSpPr>
        <p:spPr bwMode="auto">
          <a:xfrm>
            <a:off x="4370388" y="1824038"/>
            <a:ext cx="549275" cy="1587"/>
          </a:xfrm>
          <a:prstGeom prst="line">
            <a:avLst/>
          </a:prstGeom>
          <a:noFill/>
          <a:ln w="9360">
            <a:solidFill>
              <a:srgbClr val="000000"/>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US"/>
          </a:p>
        </p:txBody>
      </p:sp>
      <p:sp>
        <p:nvSpPr>
          <p:cNvPr id="7182" name="Line 13">
            <a:extLst>
              <a:ext uri="{FF2B5EF4-FFF2-40B4-BE49-F238E27FC236}">
                <a16:creationId xmlns:a16="http://schemas.microsoft.com/office/drawing/2014/main" id="{E264DBF0-A646-944A-8602-B21A8C1D1AFA}"/>
              </a:ext>
            </a:extLst>
          </p:cNvPr>
          <p:cNvSpPr>
            <a:spLocks noChangeShapeType="1"/>
          </p:cNvSpPr>
          <p:nvPr/>
        </p:nvSpPr>
        <p:spPr bwMode="auto">
          <a:xfrm>
            <a:off x="4370388" y="1427163"/>
            <a:ext cx="549275" cy="1587"/>
          </a:xfrm>
          <a:prstGeom prst="line">
            <a:avLst/>
          </a:prstGeom>
          <a:noFill/>
          <a:ln w="9360">
            <a:solidFill>
              <a:srgbClr val="000000"/>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US"/>
          </a:p>
        </p:txBody>
      </p:sp>
      <p:sp>
        <p:nvSpPr>
          <p:cNvPr id="7183" name="Text Box 14">
            <a:extLst>
              <a:ext uri="{FF2B5EF4-FFF2-40B4-BE49-F238E27FC236}">
                <a16:creationId xmlns:a16="http://schemas.microsoft.com/office/drawing/2014/main" id="{B9285053-8702-554C-AD16-4358CADDB661}"/>
              </a:ext>
            </a:extLst>
          </p:cNvPr>
          <p:cNvSpPr txBox="1">
            <a:spLocks noChangeArrowheads="1"/>
          </p:cNvSpPr>
          <p:nvPr/>
        </p:nvSpPr>
        <p:spPr bwMode="auto">
          <a:xfrm>
            <a:off x="3101975" y="971550"/>
            <a:ext cx="1643063" cy="26193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3465A4"/>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90000" tIns="54000" rIns="90000" bIns="45000"/>
          <a:lstStyle>
            <a:lvl1pPr eaLnBrk="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1pPr>
            <a:lvl2pPr eaLnBrk="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2pPr>
            <a:lvl3pPr eaLnBrk="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3pPr>
            <a:lvl4pPr eaLnBrk="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4pPr>
            <a:lvl5pPr eaLnBrk="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5pPr>
            <a:lvl6pPr marL="2514600" indent="-228600" defTabSz="457200" eaLnBrk="0" fontAlgn="base" hangingPunct="0">
              <a:lnSpc>
                <a:spcPct val="93000"/>
              </a:lnSpc>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6pPr>
            <a:lvl7pPr marL="2971800" indent="-228600" defTabSz="457200" eaLnBrk="0" fontAlgn="base" hangingPunct="0">
              <a:lnSpc>
                <a:spcPct val="93000"/>
              </a:lnSpc>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7pPr>
            <a:lvl8pPr marL="3429000" indent="-228600" defTabSz="457200" eaLnBrk="0" fontAlgn="base" hangingPunct="0">
              <a:lnSpc>
                <a:spcPct val="93000"/>
              </a:lnSpc>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8pPr>
            <a:lvl9pPr marL="3886200" indent="-228600" defTabSz="457200" eaLnBrk="0" fontAlgn="base" hangingPunct="0">
              <a:lnSpc>
                <a:spcPct val="93000"/>
              </a:lnSpc>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9pPr>
          </a:lstStyle>
          <a:p>
            <a:pPr algn="ctr" eaLnBrk="1">
              <a:lnSpc>
                <a:spcPct val="94000"/>
              </a:lnSpc>
              <a:buClrTx/>
              <a:buFontTx/>
              <a:buNone/>
            </a:pPr>
            <a:r>
              <a:rPr lang="en-US" altLang="es-ES" sz="1200">
                <a:solidFill>
                  <a:srgbClr val="000000"/>
                </a:solidFill>
                <a:latin typeface="Courier new" panose="02070309020205020404" pitchFamily="49" charset="0"/>
              </a:rPr>
              <a:t>h l a </a:t>
            </a:r>
            <a:r>
              <a:rPr lang="en-US" altLang="es-ES" sz="1200" b="1">
                <a:solidFill>
                  <a:srgbClr val="800000"/>
                </a:solidFill>
                <a:latin typeface="Courier new" panose="02070309020205020404" pitchFamily="49" charset="0"/>
              </a:rPr>
              <a:t>c m e</a:t>
            </a:r>
            <a:r>
              <a:rPr lang="en-US" altLang="es-ES" sz="1200">
                <a:solidFill>
                  <a:srgbClr val="000000"/>
                </a:solidFill>
                <a:latin typeface="Courier new" panose="02070309020205020404" pitchFamily="49" charset="0"/>
              </a:rPr>
              <a:t> s t </a:t>
            </a:r>
          </a:p>
        </p:txBody>
      </p:sp>
      <p:sp>
        <p:nvSpPr>
          <p:cNvPr id="7184" name="Text Box 15">
            <a:extLst>
              <a:ext uri="{FF2B5EF4-FFF2-40B4-BE49-F238E27FC236}">
                <a16:creationId xmlns:a16="http://schemas.microsoft.com/office/drawing/2014/main" id="{754F2200-C546-B54B-A4BF-C1B43BC3FE2B}"/>
              </a:ext>
            </a:extLst>
          </p:cNvPr>
          <p:cNvSpPr txBox="1">
            <a:spLocks noChangeArrowheads="1"/>
          </p:cNvSpPr>
          <p:nvPr/>
        </p:nvSpPr>
        <p:spPr bwMode="auto">
          <a:xfrm>
            <a:off x="3101975" y="1943100"/>
            <a:ext cx="1643063" cy="26193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3465A4"/>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90000" tIns="54000" rIns="90000" bIns="45000"/>
          <a:lstStyle>
            <a:lvl1pPr eaLnBrk="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1pPr>
            <a:lvl2pPr eaLnBrk="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2pPr>
            <a:lvl3pPr eaLnBrk="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3pPr>
            <a:lvl4pPr eaLnBrk="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4pPr>
            <a:lvl5pPr eaLnBrk="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5pPr>
            <a:lvl6pPr marL="2514600" indent="-228600" defTabSz="457200" eaLnBrk="0" fontAlgn="base" hangingPunct="0">
              <a:lnSpc>
                <a:spcPct val="93000"/>
              </a:lnSpc>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6pPr>
            <a:lvl7pPr marL="2971800" indent="-228600" defTabSz="457200" eaLnBrk="0" fontAlgn="base" hangingPunct="0">
              <a:lnSpc>
                <a:spcPct val="93000"/>
              </a:lnSpc>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7pPr>
            <a:lvl8pPr marL="3429000" indent="-228600" defTabSz="457200" eaLnBrk="0" fontAlgn="base" hangingPunct="0">
              <a:lnSpc>
                <a:spcPct val="93000"/>
              </a:lnSpc>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8pPr>
            <a:lvl9pPr marL="3886200" indent="-228600" defTabSz="457200" eaLnBrk="0" fontAlgn="base" hangingPunct="0">
              <a:lnSpc>
                <a:spcPct val="93000"/>
              </a:lnSpc>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9pPr>
          </a:lstStyle>
          <a:p>
            <a:pPr algn="ctr" eaLnBrk="1">
              <a:lnSpc>
                <a:spcPct val="94000"/>
              </a:lnSpc>
              <a:buClrTx/>
              <a:buFontTx/>
              <a:buNone/>
            </a:pPr>
            <a:r>
              <a:rPr lang="en-US" altLang="es-ES" sz="1200">
                <a:solidFill>
                  <a:srgbClr val="000000"/>
                </a:solidFill>
                <a:latin typeface="Courier new" panose="02070309020205020404" pitchFamily="49" charset="0"/>
              </a:rPr>
              <a:t>k g s </a:t>
            </a:r>
            <a:r>
              <a:rPr lang="en-US" altLang="es-ES" sz="1200" b="1">
                <a:solidFill>
                  <a:srgbClr val="800000"/>
                </a:solidFill>
                <a:latin typeface="Courier new" panose="02070309020205020404" pitchFamily="49" charset="0"/>
              </a:rPr>
              <a:t>c m e</a:t>
            </a:r>
            <a:r>
              <a:rPr lang="en-US" altLang="es-ES" sz="1200">
                <a:solidFill>
                  <a:srgbClr val="000000"/>
                </a:solidFill>
                <a:latin typeface="Courier new" panose="02070309020205020404" pitchFamily="49" charset="0"/>
              </a:rPr>
              <a:t> i s </a:t>
            </a:r>
          </a:p>
        </p:txBody>
      </p:sp>
      <p:sp>
        <p:nvSpPr>
          <p:cNvPr id="7185" name="Text Box 16">
            <a:extLst>
              <a:ext uri="{FF2B5EF4-FFF2-40B4-BE49-F238E27FC236}">
                <a16:creationId xmlns:a16="http://schemas.microsoft.com/office/drawing/2014/main" id="{CBEC9955-921E-4643-9978-C17F9A535BED}"/>
              </a:ext>
            </a:extLst>
          </p:cNvPr>
          <p:cNvSpPr txBox="1">
            <a:spLocks noChangeArrowheads="1"/>
          </p:cNvSpPr>
          <p:nvPr/>
        </p:nvSpPr>
        <p:spPr bwMode="auto">
          <a:xfrm>
            <a:off x="3565525" y="2205038"/>
            <a:ext cx="728663" cy="261937"/>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3465A4"/>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90000" tIns="54000" rIns="90000" bIns="45000"/>
          <a:lstStyle>
            <a:lvl1pPr eaLnBrk="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1pPr>
            <a:lvl2pPr eaLnBrk="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2pPr>
            <a:lvl3pPr eaLnBrk="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3pPr>
            <a:lvl4pPr eaLnBrk="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4pPr>
            <a:lvl5pPr eaLnBrk="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5pPr>
            <a:lvl6pPr marL="2514600" indent="-228600" defTabSz="457200" eaLnBrk="0" fontAlgn="base" hangingPunct="0">
              <a:lnSpc>
                <a:spcPct val="93000"/>
              </a:lnSpc>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6pPr>
            <a:lvl7pPr marL="2971800" indent="-228600" defTabSz="457200" eaLnBrk="0" fontAlgn="base" hangingPunct="0">
              <a:lnSpc>
                <a:spcPct val="93000"/>
              </a:lnSpc>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7pPr>
            <a:lvl8pPr marL="3429000" indent="-228600" defTabSz="457200" eaLnBrk="0" fontAlgn="base" hangingPunct="0">
              <a:lnSpc>
                <a:spcPct val="93000"/>
              </a:lnSpc>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8pPr>
            <a:lvl9pPr marL="3886200" indent="-228600" defTabSz="457200" eaLnBrk="0" fontAlgn="base" hangingPunct="0">
              <a:lnSpc>
                <a:spcPct val="93000"/>
              </a:lnSpc>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9pPr>
          </a:lstStyle>
          <a:p>
            <a:pPr eaLnBrk="1">
              <a:lnSpc>
                <a:spcPct val="94000"/>
              </a:lnSpc>
              <a:buClrTx/>
              <a:buFontTx/>
              <a:buNone/>
            </a:pPr>
            <a:r>
              <a:rPr lang="en-US" altLang="es-ES" sz="1200">
                <a:solidFill>
                  <a:srgbClr val="000000"/>
                </a:solidFill>
                <a:latin typeface="Courier new" panose="02070309020205020404" pitchFamily="49" charset="0"/>
              </a:rPr>
              <a:t> 9 5 5</a:t>
            </a:r>
          </a:p>
        </p:txBody>
      </p:sp>
      <p:sp>
        <p:nvSpPr>
          <p:cNvPr id="7186" name="Text Box 17">
            <a:extLst>
              <a:ext uri="{FF2B5EF4-FFF2-40B4-BE49-F238E27FC236}">
                <a16:creationId xmlns:a16="http://schemas.microsoft.com/office/drawing/2014/main" id="{DEA75543-458A-8442-9B87-81AF5304A34F}"/>
              </a:ext>
            </a:extLst>
          </p:cNvPr>
          <p:cNvSpPr txBox="1">
            <a:spLocks noChangeArrowheads="1"/>
          </p:cNvSpPr>
          <p:nvPr/>
        </p:nvSpPr>
        <p:spPr bwMode="auto">
          <a:xfrm>
            <a:off x="1831975" y="957263"/>
            <a:ext cx="358775" cy="34607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3465A4"/>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90000" tIns="60840" rIns="90000" bIns="45000"/>
          <a:lstStyle>
            <a:lvl1pPr eaLnBrk="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1pPr>
            <a:lvl2pPr eaLnBrk="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2pPr>
            <a:lvl3pPr eaLnBrk="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3pPr>
            <a:lvl4pPr eaLnBrk="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4pPr>
            <a:lvl5pPr eaLnBrk="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5pPr>
            <a:lvl6pPr marL="2514600" indent="-228600" defTabSz="457200" eaLnBrk="0" fontAlgn="base" hangingPunct="0">
              <a:lnSpc>
                <a:spcPct val="93000"/>
              </a:lnSpc>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6pPr>
            <a:lvl7pPr marL="2971800" indent="-228600" defTabSz="457200" eaLnBrk="0" fontAlgn="base" hangingPunct="0">
              <a:lnSpc>
                <a:spcPct val="93000"/>
              </a:lnSpc>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7pPr>
            <a:lvl8pPr marL="3429000" indent="-228600" defTabSz="457200" eaLnBrk="0" fontAlgn="base" hangingPunct="0">
              <a:lnSpc>
                <a:spcPct val="93000"/>
              </a:lnSpc>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8pPr>
            <a:lvl9pPr marL="3886200" indent="-228600" defTabSz="457200" eaLnBrk="0" fontAlgn="base" hangingPunct="0">
              <a:lnSpc>
                <a:spcPct val="93000"/>
              </a:lnSpc>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9pPr>
          </a:lstStyle>
          <a:p>
            <a:pPr eaLnBrk="1">
              <a:buClrTx/>
              <a:buFontTx/>
              <a:buNone/>
            </a:pPr>
            <a:r>
              <a:rPr lang="en-US" altLang="es-ES">
                <a:solidFill>
                  <a:srgbClr val="000000"/>
                </a:solidFill>
              </a:rPr>
              <a:t>Q</a:t>
            </a:r>
          </a:p>
        </p:txBody>
      </p:sp>
      <p:sp>
        <p:nvSpPr>
          <p:cNvPr id="7187" name="Text Box 18">
            <a:extLst>
              <a:ext uri="{FF2B5EF4-FFF2-40B4-BE49-F238E27FC236}">
                <a16:creationId xmlns:a16="http://schemas.microsoft.com/office/drawing/2014/main" id="{56C90150-1E8F-F34B-A595-66C45564BB94}"/>
              </a:ext>
            </a:extLst>
          </p:cNvPr>
          <p:cNvSpPr txBox="1">
            <a:spLocks noChangeArrowheads="1"/>
          </p:cNvSpPr>
          <p:nvPr/>
        </p:nvSpPr>
        <p:spPr bwMode="auto">
          <a:xfrm>
            <a:off x="1833563" y="1857375"/>
            <a:ext cx="333375" cy="34607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3465A4"/>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90000" tIns="60840" rIns="90000" bIns="45000"/>
          <a:lstStyle>
            <a:lvl1pPr eaLnBrk="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1pPr>
            <a:lvl2pPr eaLnBrk="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2pPr>
            <a:lvl3pPr eaLnBrk="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3pPr>
            <a:lvl4pPr eaLnBrk="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4pPr>
            <a:lvl5pPr eaLnBrk="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5pPr>
            <a:lvl6pPr marL="2514600" indent="-228600" defTabSz="457200" eaLnBrk="0" fontAlgn="base" hangingPunct="0">
              <a:lnSpc>
                <a:spcPct val="93000"/>
              </a:lnSpc>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6pPr>
            <a:lvl7pPr marL="2971800" indent="-228600" defTabSz="457200" eaLnBrk="0" fontAlgn="base" hangingPunct="0">
              <a:lnSpc>
                <a:spcPct val="93000"/>
              </a:lnSpc>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7pPr>
            <a:lvl8pPr marL="3429000" indent="-228600" defTabSz="457200" eaLnBrk="0" fontAlgn="base" hangingPunct="0">
              <a:lnSpc>
                <a:spcPct val="93000"/>
              </a:lnSpc>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8pPr>
            <a:lvl9pPr marL="3886200" indent="-228600" defTabSz="457200" eaLnBrk="0" fontAlgn="base" hangingPunct="0">
              <a:lnSpc>
                <a:spcPct val="93000"/>
              </a:lnSpc>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9pPr>
          </a:lstStyle>
          <a:p>
            <a:pPr eaLnBrk="1">
              <a:buClrTx/>
              <a:buFontTx/>
              <a:buNone/>
            </a:pPr>
            <a:r>
              <a:rPr lang="en-US" altLang="es-ES">
                <a:solidFill>
                  <a:srgbClr val="000000"/>
                </a:solidFill>
              </a:rPr>
              <a:t>S</a:t>
            </a:r>
          </a:p>
        </p:txBody>
      </p:sp>
      <p:sp>
        <p:nvSpPr>
          <p:cNvPr id="7188" name="Text Box 19">
            <a:extLst>
              <a:ext uri="{FF2B5EF4-FFF2-40B4-BE49-F238E27FC236}">
                <a16:creationId xmlns:a16="http://schemas.microsoft.com/office/drawing/2014/main" id="{432DA155-235D-CC44-9D1B-824B6BE99E83}"/>
              </a:ext>
            </a:extLst>
          </p:cNvPr>
          <p:cNvSpPr txBox="1">
            <a:spLocks noChangeArrowheads="1"/>
          </p:cNvSpPr>
          <p:nvPr/>
        </p:nvSpPr>
        <p:spPr bwMode="auto">
          <a:xfrm>
            <a:off x="2922588" y="2447925"/>
            <a:ext cx="1827212" cy="26193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3465A4"/>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90000" tIns="54000" rIns="90000" bIns="45000"/>
          <a:lstStyle>
            <a:lvl1pPr eaLnBrk="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1pPr>
            <a:lvl2pPr eaLnBrk="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2pPr>
            <a:lvl3pPr eaLnBrk="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3pPr>
            <a:lvl4pPr eaLnBrk="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4pPr>
            <a:lvl5pPr eaLnBrk="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5pPr>
            <a:lvl6pPr marL="2514600" indent="-228600" defTabSz="457200" eaLnBrk="0" fontAlgn="base" hangingPunct="0">
              <a:lnSpc>
                <a:spcPct val="93000"/>
              </a:lnSpc>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6pPr>
            <a:lvl7pPr marL="2971800" indent="-228600" defTabSz="457200" eaLnBrk="0" fontAlgn="base" hangingPunct="0">
              <a:lnSpc>
                <a:spcPct val="93000"/>
              </a:lnSpc>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7pPr>
            <a:lvl8pPr marL="3429000" indent="-228600" defTabSz="457200" eaLnBrk="0" fontAlgn="base" hangingPunct="0">
              <a:lnSpc>
                <a:spcPct val="93000"/>
              </a:lnSpc>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8pPr>
            <a:lvl9pPr marL="3886200" indent="-228600" defTabSz="457200" eaLnBrk="0" fontAlgn="base" hangingPunct="0">
              <a:lnSpc>
                <a:spcPct val="93000"/>
              </a:lnSpc>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9pPr>
          </a:lstStyle>
          <a:p>
            <a:pPr algn="ctr" eaLnBrk="1">
              <a:lnSpc>
                <a:spcPct val="94000"/>
              </a:lnSpc>
              <a:buClrTx/>
              <a:buFontTx/>
              <a:buNone/>
            </a:pPr>
            <a:r>
              <a:rPr lang="en-US" altLang="es-ES" sz="1200">
                <a:solidFill>
                  <a:srgbClr val="000000"/>
                </a:solidFill>
                <a:latin typeface="Courier new" panose="02070309020205020404" pitchFamily="49" charset="0"/>
              </a:rPr>
              <a:t>-1 -4 1      -1 1 </a:t>
            </a:r>
          </a:p>
        </p:txBody>
      </p:sp>
      <p:sp>
        <p:nvSpPr>
          <p:cNvPr id="7189" name="Rectangle 20">
            <a:extLst>
              <a:ext uri="{FF2B5EF4-FFF2-40B4-BE49-F238E27FC236}">
                <a16:creationId xmlns:a16="http://schemas.microsoft.com/office/drawing/2014/main" id="{A8112A29-C020-924B-82E3-DE7F1DE5C09E}"/>
              </a:ext>
            </a:extLst>
          </p:cNvPr>
          <p:cNvSpPr>
            <a:spLocks noChangeArrowheads="1"/>
          </p:cNvSpPr>
          <p:nvPr/>
        </p:nvSpPr>
        <p:spPr bwMode="auto">
          <a:xfrm>
            <a:off x="2925763" y="822325"/>
            <a:ext cx="2011362" cy="2378075"/>
          </a:xfrm>
          <a:prstGeom prst="rect">
            <a:avLst/>
          </a:prstGeom>
          <a:noFill/>
          <a:ln w="76320">
            <a:solidFill>
              <a:srgbClr val="000000"/>
            </a:solidFill>
            <a:round/>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altLang="es-ES"/>
          </a:p>
        </p:txBody>
      </p:sp>
      <p:sp>
        <p:nvSpPr>
          <p:cNvPr id="7190" name="Text Box 21">
            <a:extLst>
              <a:ext uri="{FF2B5EF4-FFF2-40B4-BE49-F238E27FC236}">
                <a16:creationId xmlns:a16="http://schemas.microsoft.com/office/drawing/2014/main" id="{AC992C93-0A4C-5E40-AA3A-52DFB3270CE9}"/>
              </a:ext>
            </a:extLst>
          </p:cNvPr>
          <p:cNvSpPr txBox="1">
            <a:spLocks noChangeArrowheads="1"/>
          </p:cNvSpPr>
          <p:nvPr/>
        </p:nvSpPr>
        <p:spPr bwMode="auto">
          <a:xfrm>
            <a:off x="3654425" y="2854325"/>
            <a:ext cx="568325" cy="346075"/>
          </a:xfrm>
          <a:prstGeom prst="rect">
            <a:avLst/>
          </a:prstGeom>
          <a:noFill/>
          <a:ln w="38160">
            <a:solidFill>
              <a:srgbClr val="000000"/>
            </a:solidFill>
            <a:round/>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90000" tIns="60840" rIns="90000" bIns="45000"/>
          <a:lstStyle>
            <a:lvl1pPr eaLnBrk="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1pPr>
            <a:lvl2pPr eaLnBrk="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2pPr>
            <a:lvl3pPr eaLnBrk="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3pPr>
            <a:lvl4pPr eaLnBrk="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4pPr>
            <a:lvl5pPr eaLnBrk="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5pPr>
            <a:lvl6pPr marL="2514600" indent="-228600" defTabSz="457200" eaLnBrk="0" fontAlgn="base" hangingPunct="0">
              <a:lnSpc>
                <a:spcPct val="93000"/>
              </a:lnSpc>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6pPr>
            <a:lvl7pPr marL="2971800" indent="-228600" defTabSz="457200" eaLnBrk="0" fontAlgn="base" hangingPunct="0">
              <a:lnSpc>
                <a:spcPct val="93000"/>
              </a:lnSpc>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7pPr>
            <a:lvl8pPr marL="3429000" indent="-228600" defTabSz="457200" eaLnBrk="0" fontAlgn="base" hangingPunct="0">
              <a:lnSpc>
                <a:spcPct val="93000"/>
              </a:lnSpc>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8pPr>
            <a:lvl9pPr marL="3886200" indent="-228600" defTabSz="457200" eaLnBrk="0" fontAlgn="base" hangingPunct="0">
              <a:lnSpc>
                <a:spcPct val="93000"/>
              </a:lnSpc>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9pPr>
          </a:lstStyle>
          <a:p>
            <a:pPr eaLnBrk="1">
              <a:buClrTx/>
              <a:buFontTx/>
              <a:buNone/>
            </a:pPr>
            <a:r>
              <a:rPr lang="en-US" altLang="es-ES">
                <a:solidFill>
                  <a:srgbClr val="000000"/>
                </a:solidFill>
              </a:rPr>
              <a:t>=15</a:t>
            </a:r>
          </a:p>
        </p:txBody>
      </p:sp>
    </p:spTree>
  </p:cSld>
  <p:clrMapOvr>
    <a:masterClrMapping/>
  </p:clrMapOvr>
  <p:transition spd="med"/>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8194" name="Line 1">
            <a:extLst>
              <a:ext uri="{FF2B5EF4-FFF2-40B4-BE49-F238E27FC236}">
                <a16:creationId xmlns:a16="http://schemas.microsoft.com/office/drawing/2014/main" id="{E5DC2B93-C644-F54F-9EB4-4C10D21B8920}"/>
              </a:ext>
            </a:extLst>
          </p:cNvPr>
          <p:cNvSpPr>
            <a:spLocks noChangeShapeType="1"/>
          </p:cNvSpPr>
          <p:nvPr/>
        </p:nvSpPr>
        <p:spPr bwMode="auto">
          <a:xfrm>
            <a:off x="2179638" y="1336675"/>
            <a:ext cx="6126162" cy="1588"/>
          </a:xfrm>
          <a:prstGeom prst="line">
            <a:avLst/>
          </a:prstGeom>
          <a:noFill/>
          <a:ln w="9360">
            <a:solidFill>
              <a:srgbClr val="00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US"/>
          </a:p>
        </p:txBody>
      </p:sp>
      <p:sp>
        <p:nvSpPr>
          <p:cNvPr id="8195" name="Line 2">
            <a:extLst>
              <a:ext uri="{FF2B5EF4-FFF2-40B4-BE49-F238E27FC236}">
                <a16:creationId xmlns:a16="http://schemas.microsoft.com/office/drawing/2014/main" id="{8A12035E-BFCF-0F4A-B7C0-C821C68D2A26}"/>
              </a:ext>
            </a:extLst>
          </p:cNvPr>
          <p:cNvSpPr>
            <a:spLocks noChangeShapeType="1"/>
          </p:cNvSpPr>
          <p:nvPr/>
        </p:nvSpPr>
        <p:spPr bwMode="auto">
          <a:xfrm>
            <a:off x="2179638" y="1912938"/>
            <a:ext cx="6126162" cy="1587"/>
          </a:xfrm>
          <a:prstGeom prst="line">
            <a:avLst/>
          </a:prstGeom>
          <a:noFill/>
          <a:ln w="9360">
            <a:solidFill>
              <a:srgbClr val="00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US"/>
          </a:p>
        </p:txBody>
      </p:sp>
      <p:sp>
        <p:nvSpPr>
          <p:cNvPr id="8196" name="Rectangle 3">
            <a:extLst>
              <a:ext uri="{FF2B5EF4-FFF2-40B4-BE49-F238E27FC236}">
                <a16:creationId xmlns:a16="http://schemas.microsoft.com/office/drawing/2014/main" id="{E4ACB9B3-B7A1-FB4D-83F4-DB0306F56DD5}"/>
              </a:ext>
            </a:extLst>
          </p:cNvPr>
          <p:cNvSpPr>
            <a:spLocks noChangeArrowheads="1"/>
          </p:cNvSpPr>
          <p:nvPr/>
        </p:nvSpPr>
        <p:spPr bwMode="auto">
          <a:xfrm>
            <a:off x="6702425" y="1793875"/>
            <a:ext cx="182563" cy="119063"/>
          </a:xfrm>
          <a:prstGeom prst="rect">
            <a:avLst/>
          </a:prstGeom>
          <a:noFill/>
          <a:ln w="9360">
            <a:solidFill>
              <a:srgbClr val="000000"/>
            </a:solidFill>
            <a:round/>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altLang="es-ES"/>
          </a:p>
        </p:txBody>
      </p:sp>
      <p:sp>
        <p:nvSpPr>
          <p:cNvPr id="8197" name="Rectangle 4">
            <a:extLst>
              <a:ext uri="{FF2B5EF4-FFF2-40B4-BE49-F238E27FC236}">
                <a16:creationId xmlns:a16="http://schemas.microsoft.com/office/drawing/2014/main" id="{EB2D9F6D-B8FC-BB45-BE39-43C82F1C5AFB}"/>
              </a:ext>
            </a:extLst>
          </p:cNvPr>
          <p:cNvSpPr>
            <a:spLocks noChangeArrowheads="1"/>
          </p:cNvSpPr>
          <p:nvPr/>
        </p:nvSpPr>
        <p:spPr bwMode="auto">
          <a:xfrm>
            <a:off x="6918325" y="1793875"/>
            <a:ext cx="182563" cy="119063"/>
          </a:xfrm>
          <a:prstGeom prst="rect">
            <a:avLst/>
          </a:prstGeom>
          <a:noFill/>
          <a:ln w="9360">
            <a:solidFill>
              <a:srgbClr val="000000"/>
            </a:solidFill>
            <a:round/>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altLang="es-ES"/>
          </a:p>
        </p:txBody>
      </p:sp>
      <p:sp>
        <p:nvSpPr>
          <p:cNvPr id="8198" name="Rectangle 5">
            <a:extLst>
              <a:ext uri="{FF2B5EF4-FFF2-40B4-BE49-F238E27FC236}">
                <a16:creationId xmlns:a16="http://schemas.microsoft.com/office/drawing/2014/main" id="{A3A36F82-B6C9-5642-B29F-F94197B63ED6}"/>
              </a:ext>
            </a:extLst>
          </p:cNvPr>
          <p:cNvSpPr>
            <a:spLocks noChangeArrowheads="1"/>
          </p:cNvSpPr>
          <p:nvPr/>
        </p:nvSpPr>
        <p:spPr bwMode="auto">
          <a:xfrm>
            <a:off x="7134225" y="1793875"/>
            <a:ext cx="182563" cy="119063"/>
          </a:xfrm>
          <a:prstGeom prst="rect">
            <a:avLst/>
          </a:prstGeom>
          <a:noFill/>
          <a:ln w="9360">
            <a:solidFill>
              <a:srgbClr val="000000"/>
            </a:solidFill>
            <a:round/>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altLang="es-ES"/>
          </a:p>
        </p:txBody>
      </p:sp>
      <p:sp>
        <p:nvSpPr>
          <p:cNvPr id="8199" name="Rectangle 6">
            <a:extLst>
              <a:ext uri="{FF2B5EF4-FFF2-40B4-BE49-F238E27FC236}">
                <a16:creationId xmlns:a16="http://schemas.microsoft.com/office/drawing/2014/main" id="{E18B59C8-1295-0C47-BF0A-8BFA2FF4B09D}"/>
              </a:ext>
            </a:extLst>
          </p:cNvPr>
          <p:cNvSpPr>
            <a:spLocks noChangeArrowheads="1"/>
          </p:cNvSpPr>
          <p:nvPr/>
        </p:nvSpPr>
        <p:spPr bwMode="auto">
          <a:xfrm>
            <a:off x="6702425" y="1362075"/>
            <a:ext cx="182563" cy="119063"/>
          </a:xfrm>
          <a:prstGeom prst="rect">
            <a:avLst/>
          </a:prstGeom>
          <a:noFill/>
          <a:ln w="9360">
            <a:solidFill>
              <a:srgbClr val="000000"/>
            </a:solidFill>
            <a:round/>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altLang="es-ES"/>
          </a:p>
        </p:txBody>
      </p:sp>
      <p:sp>
        <p:nvSpPr>
          <p:cNvPr id="8200" name="Rectangle 7">
            <a:extLst>
              <a:ext uri="{FF2B5EF4-FFF2-40B4-BE49-F238E27FC236}">
                <a16:creationId xmlns:a16="http://schemas.microsoft.com/office/drawing/2014/main" id="{1EDF1BAF-A4A2-FC4C-919E-9104DB6000F1}"/>
              </a:ext>
            </a:extLst>
          </p:cNvPr>
          <p:cNvSpPr>
            <a:spLocks noChangeArrowheads="1"/>
          </p:cNvSpPr>
          <p:nvPr/>
        </p:nvSpPr>
        <p:spPr bwMode="auto">
          <a:xfrm>
            <a:off x="6918325" y="1362075"/>
            <a:ext cx="182563" cy="119063"/>
          </a:xfrm>
          <a:prstGeom prst="rect">
            <a:avLst/>
          </a:prstGeom>
          <a:noFill/>
          <a:ln w="9360">
            <a:solidFill>
              <a:srgbClr val="000000"/>
            </a:solidFill>
            <a:round/>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altLang="es-ES"/>
          </a:p>
        </p:txBody>
      </p:sp>
      <p:sp>
        <p:nvSpPr>
          <p:cNvPr id="8201" name="Rectangle 8">
            <a:extLst>
              <a:ext uri="{FF2B5EF4-FFF2-40B4-BE49-F238E27FC236}">
                <a16:creationId xmlns:a16="http://schemas.microsoft.com/office/drawing/2014/main" id="{D1287405-D271-874D-910C-D92513E17042}"/>
              </a:ext>
            </a:extLst>
          </p:cNvPr>
          <p:cNvSpPr>
            <a:spLocks noChangeArrowheads="1"/>
          </p:cNvSpPr>
          <p:nvPr/>
        </p:nvSpPr>
        <p:spPr bwMode="auto">
          <a:xfrm>
            <a:off x="7134225" y="1362075"/>
            <a:ext cx="182563" cy="119063"/>
          </a:xfrm>
          <a:prstGeom prst="rect">
            <a:avLst/>
          </a:prstGeom>
          <a:noFill/>
          <a:ln w="9360">
            <a:solidFill>
              <a:srgbClr val="000000"/>
            </a:solidFill>
            <a:round/>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altLang="es-ES"/>
          </a:p>
        </p:txBody>
      </p:sp>
      <p:sp>
        <p:nvSpPr>
          <p:cNvPr id="8202" name="Text Box 9">
            <a:extLst>
              <a:ext uri="{FF2B5EF4-FFF2-40B4-BE49-F238E27FC236}">
                <a16:creationId xmlns:a16="http://schemas.microsoft.com/office/drawing/2014/main" id="{B22C3814-5905-0343-8CD6-6019DE9A4916}"/>
              </a:ext>
            </a:extLst>
          </p:cNvPr>
          <p:cNvSpPr txBox="1">
            <a:spLocks noChangeArrowheads="1"/>
          </p:cNvSpPr>
          <p:nvPr/>
        </p:nvSpPr>
        <p:spPr bwMode="auto">
          <a:xfrm>
            <a:off x="6665913" y="1447800"/>
            <a:ext cx="731837" cy="63976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3465A4"/>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0000" tIns="45000" rIns="90000" bIns="45000"/>
          <a:lstStyle>
            <a:lvl1pPr eaLnBrk="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1pPr>
            <a:lvl2pPr eaLnBrk="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2pPr>
            <a:lvl3pPr eaLnBrk="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3pPr>
            <a:lvl4pPr eaLnBrk="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4pPr>
            <a:lvl5pPr eaLnBrk="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5pPr>
            <a:lvl6pPr marL="2514600" indent="-228600" defTabSz="457200" eaLnBrk="0" fontAlgn="base" hangingPunct="0">
              <a:lnSpc>
                <a:spcPct val="93000"/>
              </a:lnSpc>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6pPr>
            <a:lvl7pPr marL="2971800" indent="-228600" defTabSz="457200" eaLnBrk="0" fontAlgn="base" hangingPunct="0">
              <a:lnSpc>
                <a:spcPct val="93000"/>
              </a:lnSpc>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7pPr>
            <a:lvl8pPr marL="3429000" indent="-228600" defTabSz="457200" eaLnBrk="0" fontAlgn="base" hangingPunct="0">
              <a:lnSpc>
                <a:spcPct val="93000"/>
              </a:lnSpc>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8pPr>
            <a:lvl9pPr marL="3886200" indent="-228600" defTabSz="457200" eaLnBrk="0" fontAlgn="base" hangingPunct="0">
              <a:lnSpc>
                <a:spcPct val="93000"/>
              </a:lnSpc>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9pPr>
          </a:lstStyle>
          <a:p>
            <a:pPr eaLnBrk="1" hangingPunct="1">
              <a:lnSpc>
                <a:spcPct val="100000"/>
              </a:lnSpc>
              <a:buClrTx/>
              <a:buFontTx/>
              <a:buNone/>
            </a:pPr>
            <a:r>
              <a:rPr lang="en-US" altLang="es-ES">
                <a:solidFill>
                  <a:srgbClr val="000000"/>
                </a:solidFill>
              </a:rPr>
              <a:t>= = =</a:t>
            </a:r>
          </a:p>
        </p:txBody>
      </p:sp>
      <p:sp>
        <p:nvSpPr>
          <p:cNvPr id="8203" name="Line 10">
            <a:extLst>
              <a:ext uri="{FF2B5EF4-FFF2-40B4-BE49-F238E27FC236}">
                <a16:creationId xmlns:a16="http://schemas.microsoft.com/office/drawing/2014/main" id="{B6FCC46C-AB5D-8943-A735-EE8E18EF4C18}"/>
              </a:ext>
            </a:extLst>
          </p:cNvPr>
          <p:cNvSpPr>
            <a:spLocks noChangeShapeType="1"/>
          </p:cNvSpPr>
          <p:nvPr/>
        </p:nvSpPr>
        <p:spPr bwMode="auto">
          <a:xfrm flipH="1">
            <a:off x="6054725" y="1427163"/>
            <a:ext cx="561975" cy="1587"/>
          </a:xfrm>
          <a:prstGeom prst="line">
            <a:avLst/>
          </a:prstGeom>
          <a:noFill/>
          <a:ln w="9360">
            <a:solidFill>
              <a:srgbClr val="000000"/>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US"/>
          </a:p>
        </p:txBody>
      </p:sp>
      <p:sp>
        <p:nvSpPr>
          <p:cNvPr id="8204" name="Line 11">
            <a:extLst>
              <a:ext uri="{FF2B5EF4-FFF2-40B4-BE49-F238E27FC236}">
                <a16:creationId xmlns:a16="http://schemas.microsoft.com/office/drawing/2014/main" id="{048A4227-608A-5046-8804-7D2621157D33}"/>
              </a:ext>
            </a:extLst>
          </p:cNvPr>
          <p:cNvSpPr>
            <a:spLocks noChangeShapeType="1"/>
          </p:cNvSpPr>
          <p:nvPr/>
        </p:nvSpPr>
        <p:spPr bwMode="auto">
          <a:xfrm flipH="1">
            <a:off x="6054725" y="1824038"/>
            <a:ext cx="561975" cy="1587"/>
          </a:xfrm>
          <a:prstGeom prst="line">
            <a:avLst/>
          </a:prstGeom>
          <a:noFill/>
          <a:ln w="9360">
            <a:solidFill>
              <a:srgbClr val="000000"/>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US"/>
          </a:p>
        </p:txBody>
      </p:sp>
      <p:sp>
        <p:nvSpPr>
          <p:cNvPr id="8205" name="Line 12">
            <a:extLst>
              <a:ext uri="{FF2B5EF4-FFF2-40B4-BE49-F238E27FC236}">
                <a16:creationId xmlns:a16="http://schemas.microsoft.com/office/drawing/2014/main" id="{C99B5C47-5B3A-0A4B-A8CF-3A2642722F46}"/>
              </a:ext>
            </a:extLst>
          </p:cNvPr>
          <p:cNvSpPr>
            <a:spLocks noChangeShapeType="1"/>
          </p:cNvSpPr>
          <p:nvPr/>
        </p:nvSpPr>
        <p:spPr bwMode="auto">
          <a:xfrm>
            <a:off x="7394575" y="1824038"/>
            <a:ext cx="549275" cy="1587"/>
          </a:xfrm>
          <a:prstGeom prst="line">
            <a:avLst/>
          </a:prstGeom>
          <a:noFill/>
          <a:ln w="9360">
            <a:solidFill>
              <a:srgbClr val="000000"/>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US"/>
          </a:p>
        </p:txBody>
      </p:sp>
      <p:sp>
        <p:nvSpPr>
          <p:cNvPr id="8206" name="Line 13">
            <a:extLst>
              <a:ext uri="{FF2B5EF4-FFF2-40B4-BE49-F238E27FC236}">
                <a16:creationId xmlns:a16="http://schemas.microsoft.com/office/drawing/2014/main" id="{DD8FD0D2-7C8A-B24D-85AD-269B767BD329}"/>
              </a:ext>
            </a:extLst>
          </p:cNvPr>
          <p:cNvSpPr>
            <a:spLocks noChangeShapeType="1"/>
          </p:cNvSpPr>
          <p:nvPr/>
        </p:nvSpPr>
        <p:spPr bwMode="auto">
          <a:xfrm>
            <a:off x="7392988" y="1427163"/>
            <a:ext cx="549275" cy="1587"/>
          </a:xfrm>
          <a:prstGeom prst="line">
            <a:avLst/>
          </a:prstGeom>
          <a:noFill/>
          <a:ln w="9360">
            <a:solidFill>
              <a:srgbClr val="000000"/>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US"/>
          </a:p>
        </p:txBody>
      </p:sp>
      <p:sp>
        <p:nvSpPr>
          <p:cNvPr id="8207" name="Rectangle 14">
            <a:extLst>
              <a:ext uri="{FF2B5EF4-FFF2-40B4-BE49-F238E27FC236}">
                <a16:creationId xmlns:a16="http://schemas.microsoft.com/office/drawing/2014/main" id="{83F46CBD-43E0-B54E-B605-5FAE7E1CFE54}"/>
              </a:ext>
            </a:extLst>
          </p:cNvPr>
          <p:cNvSpPr>
            <a:spLocks noChangeArrowheads="1"/>
          </p:cNvSpPr>
          <p:nvPr/>
        </p:nvSpPr>
        <p:spPr bwMode="auto">
          <a:xfrm>
            <a:off x="3678238" y="1793875"/>
            <a:ext cx="182562" cy="119063"/>
          </a:xfrm>
          <a:prstGeom prst="rect">
            <a:avLst/>
          </a:prstGeom>
          <a:noFill/>
          <a:ln w="9360">
            <a:solidFill>
              <a:srgbClr val="000000"/>
            </a:solidFill>
            <a:round/>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altLang="es-ES"/>
          </a:p>
        </p:txBody>
      </p:sp>
      <p:sp>
        <p:nvSpPr>
          <p:cNvPr id="8208" name="Rectangle 15">
            <a:extLst>
              <a:ext uri="{FF2B5EF4-FFF2-40B4-BE49-F238E27FC236}">
                <a16:creationId xmlns:a16="http://schemas.microsoft.com/office/drawing/2014/main" id="{0D256415-31D1-0C42-A7FC-3B390120A64D}"/>
              </a:ext>
            </a:extLst>
          </p:cNvPr>
          <p:cNvSpPr>
            <a:spLocks noChangeArrowheads="1"/>
          </p:cNvSpPr>
          <p:nvPr/>
        </p:nvSpPr>
        <p:spPr bwMode="auto">
          <a:xfrm>
            <a:off x="3894138" y="1793875"/>
            <a:ext cx="182562" cy="119063"/>
          </a:xfrm>
          <a:prstGeom prst="rect">
            <a:avLst/>
          </a:prstGeom>
          <a:noFill/>
          <a:ln w="9360">
            <a:solidFill>
              <a:srgbClr val="000000"/>
            </a:solidFill>
            <a:round/>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altLang="es-ES"/>
          </a:p>
        </p:txBody>
      </p:sp>
      <p:sp>
        <p:nvSpPr>
          <p:cNvPr id="8209" name="Rectangle 16">
            <a:extLst>
              <a:ext uri="{FF2B5EF4-FFF2-40B4-BE49-F238E27FC236}">
                <a16:creationId xmlns:a16="http://schemas.microsoft.com/office/drawing/2014/main" id="{971ADF5F-7254-384A-8CA7-ECF0DE10CBE4}"/>
              </a:ext>
            </a:extLst>
          </p:cNvPr>
          <p:cNvSpPr>
            <a:spLocks noChangeArrowheads="1"/>
          </p:cNvSpPr>
          <p:nvPr/>
        </p:nvSpPr>
        <p:spPr bwMode="auto">
          <a:xfrm>
            <a:off x="4110038" y="1793875"/>
            <a:ext cx="182562" cy="119063"/>
          </a:xfrm>
          <a:prstGeom prst="rect">
            <a:avLst/>
          </a:prstGeom>
          <a:noFill/>
          <a:ln w="9360">
            <a:solidFill>
              <a:srgbClr val="000000"/>
            </a:solidFill>
            <a:round/>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altLang="es-ES"/>
          </a:p>
        </p:txBody>
      </p:sp>
      <p:sp>
        <p:nvSpPr>
          <p:cNvPr id="8210" name="Rectangle 17">
            <a:extLst>
              <a:ext uri="{FF2B5EF4-FFF2-40B4-BE49-F238E27FC236}">
                <a16:creationId xmlns:a16="http://schemas.microsoft.com/office/drawing/2014/main" id="{7FDB642B-FE48-844D-9BFA-D200A3577263}"/>
              </a:ext>
            </a:extLst>
          </p:cNvPr>
          <p:cNvSpPr>
            <a:spLocks noChangeArrowheads="1"/>
          </p:cNvSpPr>
          <p:nvPr/>
        </p:nvSpPr>
        <p:spPr bwMode="auto">
          <a:xfrm>
            <a:off x="3678238" y="1362075"/>
            <a:ext cx="182562" cy="119063"/>
          </a:xfrm>
          <a:prstGeom prst="rect">
            <a:avLst/>
          </a:prstGeom>
          <a:noFill/>
          <a:ln w="9360">
            <a:solidFill>
              <a:srgbClr val="000000"/>
            </a:solidFill>
            <a:round/>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altLang="es-ES"/>
          </a:p>
        </p:txBody>
      </p:sp>
      <p:sp>
        <p:nvSpPr>
          <p:cNvPr id="8211" name="Rectangle 18">
            <a:extLst>
              <a:ext uri="{FF2B5EF4-FFF2-40B4-BE49-F238E27FC236}">
                <a16:creationId xmlns:a16="http://schemas.microsoft.com/office/drawing/2014/main" id="{F54C2D59-0548-4243-A810-0572F1A7B894}"/>
              </a:ext>
            </a:extLst>
          </p:cNvPr>
          <p:cNvSpPr>
            <a:spLocks noChangeArrowheads="1"/>
          </p:cNvSpPr>
          <p:nvPr/>
        </p:nvSpPr>
        <p:spPr bwMode="auto">
          <a:xfrm>
            <a:off x="3894138" y="1362075"/>
            <a:ext cx="182562" cy="119063"/>
          </a:xfrm>
          <a:prstGeom prst="rect">
            <a:avLst/>
          </a:prstGeom>
          <a:noFill/>
          <a:ln w="9360">
            <a:solidFill>
              <a:srgbClr val="000000"/>
            </a:solidFill>
            <a:round/>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altLang="es-ES"/>
          </a:p>
        </p:txBody>
      </p:sp>
      <p:sp>
        <p:nvSpPr>
          <p:cNvPr id="8212" name="Rectangle 19">
            <a:extLst>
              <a:ext uri="{FF2B5EF4-FFF2-40B4-BE49-F238E27FC236}">
                <a16:creationId xmlns:a16="http://schemas.microsoft.com/office/drawing/2014/main" id="{E3009F70-E9B0-AE4F-98F8-8F4D86CEE4B0}"/>
              </a:ext>
            </a:extLst>
          </p:cNvPr>
          <p:cNvSpPr>
            <a:spLocks noChangeArrowheads="1"/>
          </p:cNvSpPr>
          <p:nvPr/>
        </p:nvSpPr>
        <p:spPr bwMode="auto">
          <a:xfrm>
            <a:off x="4110038" y="1362075"/>
            <a:ext cx="182562" cy="119063"/>
          </a:xfrm>
          <a:prstGeom prst="rect">
            <a:avLst/>
          </a:prstGeom>
          <a:noFill/>
          <a:ln w="9360">
            <a:solidFill>
              <a:srgbClr val="000000"/>
            </a:solidFill>
            <a:round/>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altLang="es-ES"/>
          </a:p>
        </p:txBody>
      </p:sp>
      <p:sp>
        <p:nvSpPr>
          <p:cNvPr id="8213" name="Text Box 20">
            <a:extLst>
              <a:ext uri="{FF2B5EF4-FFF2-40B4-BE49-F238E27FC236}">
                <a16:creationId xmlns:a16="http://schemas.microsoft.com/office/drawing/2014/main" id="{DA125BEC-D4AA-0E46-A52C-1D57D5C97F08}"/>
              </a:ext>
            </a:extLst>
          </p:cNvPr>
          <p:cNvSpPr txBox="1">
            <a:spLocks noChangeArrowheads="1"/>
          </p:cNvSpPr>
          <p:nvPr/>
        </p:nvSpPr>
        <p:spPr bwMode="auto">
          <a:xfrm>
            <a:off x="3641725" y="1447800"/>
            <a:ext cx="731838" cy="63976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3465A4"/>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0000" tIns="45000" rIns="90000" bIns="45000"/>
          <a:lstStyle>
            <a:lvl1pPr eaLnBrk="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1pPr>
            <a:lvl2pPr eaLnBrk="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2pPr>
            <a:lvl3pPr eaLnBrk="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3pPr>
            <a:lvl4pPr eaLnBrk="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4pPr>
            <a:lvl5pPr eaLnBrk="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5pPr>
            <a:lvl6pPr marL="2514600" indent="-228600" defTabSz="457200" eaLnBrk="0" fontAlgn="base" hangingPunct="0">
              <a:lnSpc>
                <a:spcPct val="93000"/>
              </a:lnSpc>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6pPr>
            <a:lvl7pPr marL="2971800" indent="-228600" defTabSz="457200" eaLnBrk="0" fontAlgn="base" hangingPunct="0">
              <a:lnSpc>
                <a:spcPct val="93000"/>
              </a:lnSpc>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7pPr>
            <a:lvl8pPr marL="3429000" indent="-228600" defTabSz="457200" eaLnBrk="0" fontAlgn="base" hangingPunct="0">
              <a:lnSpc>
                <a:spcPct val="93000"/>
              </a:lnSpc>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8pPr>
            <a:lvl9pPr marL="3886200" indent="-228600" defTabSz="457200" eaLnBrk="0" fontAlgn="base" hangingPunct="0">
              <a:lnSpc>
                <a:spcPct val="93000"/>
              </a:lnSpc>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9pPr>
          </a:lstStyle>
          <a:p>
            <a:pPr eaLnBrk="1" hangingPunct="1">
              <a:lnSpc>
                <a:spcPct val="100000"/>
              </a:lnSpc>
              <a:buClrTx/>
              <a:buFontTx/>
              <a:buNone/>
            </a:pPr>
            <a:r>
              <a:rPr lang="en-US" altLang="es-ES">
                <a:solidFill>
                  <a:srgbClr val="000000"/>
                </a:solidFill>
              </a:rPr>
              <a:t>= = =</a:t>
            </a:r>
          </a:p>
        </p:txBody>
      </p:sp>
      <p:sp>
        <p:nvSpPr>
          <p:cNvPr id="8214" name="Line 21">
            <a:extLst>
              <a:ext uri="{FF2B5EF4-FFF2-40B4-BE49-F238E27FC236}">
                <a16:creationId xmlns:a16="http://schemas.microsoft.com/office/drawing/2014/main" id="{830C831F-C74E-A341-86C8-B091D6778CBD}"/>
              </a:ext>
            </a:extLst>
          </p:cNvPr>
          <p:cNvSpPr>
            <a:spLocks noChangeShapeType="1"/>
          </p:cNvSpPr>
          <p:nvPr/>
        </p:nvSpPr>
        <p:spPr bwMode="auto">
          <a:xfrm flipH="1">
            <a:off x="3030538" y="1427163"/>
            <a:ext cx="561975" cy="1587"/>
          </a:xfrm>
          <a:prstGeom prst="line">
            <a:avLst/>
          </a:prstGeom>
          <a:noFill/>
          <a:ln w="9360">
            <a:solidFill>
              <a:srgbClr val="000000"/>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US"/>
          </a:p>
        </p:txBody>
      </p:sp>
      <p:sp>
        <p:nvSpPr>
          <p:cNvPr id="8215" name="Line 22">
            <a:extLst>
              <a:ext uri="{FF2B5EF4-FFF2-40B4-BE49-F238E27FC236}">
                <a16:creationId xmlns:a16="http://schemas.microsoft.com/office/drawing/2014/main" id="{9866409E-BDDD-E949-86C9-8F95D14DBBF2}"/>
              </a:ext>
            </a:extLst>
          </p:cNvPr>
          <p:cNvSpPr>
            <a:spLocks noChangeShapeType="1"/>
          </p:cNvSpPr>
          <p:nvPr/>
        </p:nvSpPr>
        <p:spPr bwMode="auto">
          <a:xfrm flipH="1">
            <a:off x="3030538" y="1824038"/>
            <a:ext cx="561975" cy="1587"/>
          </a:xfrm>
          <a:prstGeom prst="line">
            <a:avLst/>
          </a:prstGeom>
          <a:noFill/>
          <a:ln w="9360">
            <a:solidFill>
              <a:srgbClr val="000000"/>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US"/>
          </a:p>
        </p:txBody>
      </p:sp>
      <p:sp>
        <p:nvSpPr>
          <p:cNvPr id="8216" name="Line 23">
            <a:extLst>
              <a:ext uri="{FF2B5EF4-FFF2-40B4-BE49-F238E27FC236}">
                <a16:creationId xmlns:a16="http://schemas.microsoft.com/office/drawing/2014/main" id="{A5392B80-D874-F84C-9A44-E6AA505AA767}"/>
              </a:ext>
            </a:extLst>
          </p:cNvPr>
          <p:cNvSpPr>
            <a:spLocks noChangeShapeType="1"/>
          </p:cNvSpPr>
          <p:nvPr/>
        </p:nvSpPr>
        <p:spPr bwMode="auto">
          <a:xfrm>
            <a:off x="4370388" y="1824038"/>
            <a:ext cx="549275" cy="1587"/>
          </a:xfrm>
          <a:prstGeom prst="line">
            <a:avLst/>
          </a:prstGeom>
          <a:noFill/>
          <a:ln w="9360">
            <a:solidFill>
              <a:srgbClr val="000000"/>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US"/>
          </a:p>
        </p:txBody>
      </p:sp>
      <p:sp>
        <p:nvSpPr>
          <p:cNvPr id="8217" name="Line 24">
            <a:extLst>
              <a:ext uri="{FF2B5EF4-FFF2-40B4-BE49-F238E27FC236}">
                <a16:creationId xmlns:a16="http://schemas.microsoft.com/office/drawing/2014/main" id="{17197B4C-799C-D242-BA3E-F958A1CCCB40}"/>
              </a:ext>
            </a:extLst>
          </p:cNvPr>
          <p:cNvSpPr>
            <a:spLocks noChangeShapeType="1"/>
          </p:cNvSpPr>
          <p:nvPr/>
        </p:nvSpPr>
        <p:spPr bwMode="auto">
          <a:xfrm>
            <a:off x="4370388" y="1427163"/>
            <a:ext cx="549275" cy="1587"/>
          </a:xfrm>
          <a:prstGeom prst="line">
            <a:avLst/>
          </a:prstGeom>
          <a:noFill/>
          <a:ln w="9360">
            <a:solidFill>
              <a:srgbClr val="000000"/>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US"/>
          </a:p>
        </p:txBody>
      </p:sp>
      <p:sp>
        <p:nvSpPr>
          <p:cNvPr id="8218" name="Text Box 25">
            <a:extLst>
              <a:ext uri="{FF2B5EF4-FFF2-40B4-BE49-F238E27FC236}">
                <a16:creationId xmlns:a16="http://schemas.microsoft.com/office/drawing/2014/main" id="{3CEFFCC0-8F12-1145-AE51-8EAF9C645E40}"/>
              </a:ext>
            </a:extLst>
          </p:cNvPr>
          <p:cNvSpPr txBox="1">
            <a:spLocks noChangeArrowheads="1"/>
          </p:cNvSpPr>
          <p:nvPr/>
        </p:nvSpPr>
        <p:spPr bwMode="auto">
          <a:xfrm>
            <a:off x="3101975" y="971550"/>
            <a:ext cx="1643063" cy="26193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3465A4"/>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90000" tIns="54000" rIns="90000" bIns="45000"/>
          <a:lstStyle>
            <a:lvl1pPr eaLnBrk="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1pPr>
            <a:lvl2pPr eaLnBrk="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2pPr>
            <a:lvl3pPr eaLnBrk="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3pPr>
            <a:lvl4pPr eaLnBrk="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4pPr>
            <a:lvl5pPr eaLnBrk="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5pPr>
            <a:lvl6pPr marL="2514600" indent="-228600" defTabSz="457200" eaLnBrk="0" fontAlgn="base" hangingPunct="0">
              <a:lnSpc>
                <a:spcPct val="93000"/>
              </a:lnSpc>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6pPr>
            <a:lvl7pPr marL="2971800" indent="-228600" defTabSz="457200" eaLnBrk="0" fontAlgn="base" hangingPunct="0">
              <a:lnSpc>
                <a:spcPct val="93000"/>
              </a:lnSpc>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7pPr>
            <a:lvl8pPr marL="3429000" indent="-228600" defTabSz="457200" eaLnBrk="0" fontAlgn="base" hangingPunct="0">
              <a:lnSpc>
                <a:spcPct val="93000"/>
              </a:lnSpc>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8pPr>
            <a:lvl9pPr marL="3886200" indent="-228600" defTabSz="457200" eaLnBrk="0" fontAlgn="base" hangingPunct="0">
              <a:lnSpc>
                <a:spcPct val="93000"/>
              </a:lnSpc>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9pPr>
          </a:lstStyle>
          <a:p>
            <a:pPr algn="ctr" eaLnBrk="1">
              <a:lnSpc>
                <a:spcPct val="94000"/>
              </a:lnSpc>
              <a:buClrTx/>
              <a:buFontTx/>
              <a:buNone/>
            </a:pPr>
            <a:r>
              <a:rPr lang="en-US" altLang="es-ES" sz="1200">
                <a:solidFill>
                  <a:srgbClr val="000000"/>
                </a:solidFill>
                <a:latin typeface="Courier new" panose="02070309020205020404" pitchFamily="49" charset="0"/>
              </a:rPr>
              <a:t>h l a </a:t>
            </a:r>
            <a:r>
              <a:rPr lang="en-US" altLang="es-ES" sz="1200" b="1">
                <a:solidFill>
                  <a:srgbClr val="800000"/>
                </a:solidFill>
                <a:latin typeface="Courier new" panose="02070309020205020404" pitchFamily="49" charset="0"/>
              </a:rPr>
              <a:t>c m e</a:t>
            </a:r>
            <a:r>
              <a:rPr lang="en-US" altLang="es-ES" sz="1200">
                <a:solidFill>
                  <a:srgbClr val="000000"/>
                </a:solidFill>
                <a:latin typeface="Courier new" panose="02070309020205020404" pitchFamily="49" charset="0"/>
              </a:rPr>
              <a:t> s t </a:t>
            </a:r>
          </a:p>
        </p:txBody>
      </p:sp>
      <p:sp>
        <p:nvSpPr>
          <p:cNvPr id="8219" name="Text Box 26">
            <a:extLst>
              <a:ext uri="{FF2B5EF4-FFF2-40B4-BE49-F238E27FC236}">
                <a16:creationId xmlns:a16="http://schemas.microsoft.com/office/drawing/2014/main" id="{E76516BD-FC3B-024A-8D60-9D39CB5E0A1A}"/>
              </a:ext>
            </a:extLst>
          </p:cNvPr>
          <p:cNvSpPr txBox="1">
            <a:spLocks noChangeArrowheads="1"/>
          </p:cNvSpPr>
          <p:nvPr/>
        </p:nvSpPr>
        <p:spPr bwMode="auto">
          <a:xfrm>
            <a:off x="3101975" y="1943100"/>
            <a:ext cx="1643063" cy="26193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3465A4"/>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90000" tIns="54000" rIns="90000" bIns="45000"/>
          <a:lstStyle>
            <a:lvl1pPr eaLnBrk="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1pPr>
            <a:lvl2pPr eaLnBrk="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2pPr>
            <a:lvl3pPr eaLnBrk="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3pPr>
            <a:lvl4pPr eaLnBrk="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4pPr>
            <a:lvl5pPr eaLnBrk="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5pPr>
            <a:lvl6pPr marL="2514600" indent="-228600" defTabSz="457200" eaLnBrk="0" fontAlgn="base" hangingPunct="0">
              <a:lnSpc>
                <a:spcPct val="93000"/>
              </a:lnSpc>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6pPr>
            <a:lvl7pPr marL="2971800" indent="-228600" defTabSz="457200" eaLnBrk="0" fontAlgn="base" hangingPunct="0">
              <a:lnSpc>
                <a:spcPct val="93000"/>
              </a:lnSpc>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7pPr>
            <a:lvl8pPr marL="3429000" indent="-228600" defTabSz="457200" eaLnBrk="0" fontAlgn="base" hangingPunct="0">
              <a:lnSpc>
                <a:spcPct val="93000"/>
              </a:lnSpc>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8pPr>
            <a:lvl9pPr marL="3886200" indent="-228600" defTabSz="457200" eaLnBrk="0" fontAlgn="base" hangingPunct="0">
              <a:lnSpc>
                <a:spcPct val="93000"/>
              </a:lnSpc>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9pPr>
          </a:lstStyle>
          <a:p>
            <a:pPr algn="ctr" eaLnBrk="1">
              <a:lnSpc>
                <a:spcPct val="94000"/>
              </a:lnSpc>
              <a:buClrTx/>
              <a:buFontTx/>
              <a:buNone/>
            </a:pPr>
            <a:r>
              <a:rPr lang="en-US" altLang="es-ES" sz="1200">
                <a:solidFill>
                  <a:srgbClr val="000000"/>
                </a:solidFill>
                <a:latin typeface="Courier new" panose="02070309020205020404" pitchFamily="49" charset="0"/>
              </a:rPr>
              <a:t>k g s </a:t>
            </a:r>
            <a:r>
              <a:rPr lang="en-US" altLang="es-ES" sz="1200" b="1">
                <a:solidFill>
                  <a:srgbClr val="800000"/>
                </a:solidFill>
                <a:latin typeface="Courier new" panose="02070309020205020404" pitchFamily="49" charset="0"/>
              </a:rPr>
              <a:t>c m e</a:t>
            </a:r>
            <a:r>
              <a:rPr lang="en-US" altLang="es-ES" sz="1200">
                <a:solidFill>
                  <a:srgbClr val="000000"/>
                </a:solidFill>
                <a:latin typeface="Courier new" panose="02070309020205020404" pitchFamily="49" charset="0"/>
              </a:rPr>
              <a:t> i s </a:t>
            </a:r>
          </a:p>
        </p:txBody>
      </p:sp>
      <p:sp>
        <p:nvSpPr>
          <p:cNvPr id="8220" name="Text Box 27">
            <a:extLst>
              <a:ext uri="{FF2B5EF4-FFF2-40B4-BE49-F238E27FC236}">
                <a16:creationId xmlns:a16="http://schemas.microsoft.com/office/drawing/2014/main" id="{FF652101-314A-F54F-87E2-3607C3B70258}"/>
              </a:ext>
            </a:extLst>
          </p:cNvPr>
          <p:cNvSpPr txBox="1">
            <a:spLocks noChangeArrowheads="1"/>
          </p:cNvSpPr>
          <p:nvPr/>
        </p:nvSpPr>
        <p:spPr bwMode="auto">
          <a:xfrm>
            <a:off x="3565525" y="2205038"/>
            <a:ext cx="728663" cy="261937"/>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3465A4"/>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90000" tIns="54000" rIns="90000" bIns="45000"/>
          <a:lstStyle>
            <a:lvl1pPr eaLnBrk="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1pPr>
            <a:lvl2pPr eaLnBrk="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2pPr>
            <a:lvl3pPr eaLnBrk="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3pPr>
            <a:lvl4pPr eaLnBrk="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4pPr>
            <a:lvl5pPr eaLnBrk="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5pPr>
            <a:lvl6pPr marL="2514600" indent="-228600" defTabSz="457200" eaLnBrk="0" fontAlgn="base" hangingPunct="0">
              <a:lnSpc>
                <a:spcPct val="93000"/>
              </a:lnSpc>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6pPr>
            <a:lvl7pPr marL="2971800" indent="-228600" defTabSz="457200" eaLnBrk="0" fontAlgn="base" hangingPunct="0">
              <a:lnSpc>
                <a:spcPct val="93000"/>
              </a:lnSpc>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7pPr>
            <a:lvl8pPr marL="3429000" indent="-228600" defTabSz="457200" eaLnBrk="0" fontAlgn="base" hangingPunct="0">
              <a:lnSpc>
                <a:spcPct val="93000"/>
              </a:lnSpc>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8pPr>
            <a:lvl9pPr marL="3886200" indent="-228600" defTabSz="457200" eaLnBrk="0" fontAlgn="base" hangingPunct="0">
              <a:lnSpc>
                <a:spcPct val="93000"/>
              </a:lnSpc>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9pPr>
          </a:lstStyle>
          <a:p>
            <a:pPr eaLnBrk="1">
              <a:lnSpc>
                <a:spcPct val="94000"/>
              </a:lnSpc>
              <a:buClrTx/>
              <a:buFontTx/>
              <a:buNone/>
            </a:pPr>
            <a:r>
              <a:rPr lang="en-US" altLang="es-ES" sz="1200">
                <a:solidFill>
                  <a:srgbClr val="000000"/>
                </a:solidFill>
                <a:latin typeface="Courier new" panose="02070309020205020404" pitchFamily="49" charset="0"/>
              </a:rPr>
              <a:t> 9 5 5</a:t>
            </a:r>
          </a:p>
        </p:txBody>
      </p:sp>
      <p:sp>
        <p:nvSpPr>
          <p:cNvPr id="8221" name="Text Box 28">
            <a:extLst>
              <a:ext uri="{FF2B5EF4-FFF2-40B4-BE49-F238E27FC236}">
                <a16:creationId xmlns:a16="http://schemas.microsoft.com/office/drawing/2014/main" id="{F2A0DC36-7854-284D-B029-3AF019A909BC}"/>
              </a:ext>
            </a:extLst>
          </p:cNvPr>
          <p:cNvSpPr txBox="1">
            <a:spLocks noChangeArrowheads="1"/>
          </p:cNvSpPr>
          <p:nvPr/>
        </p:nvSpPr>
        <p:spPr bwMode="auto">
          <a:xfrm>
            <a:off x="1831975" y="957263"/>
            <a:ext cx="358775" cy="34607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3465A4"/>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90000" tIns="60840" rIns="90000" bIns="45000"/>
          <a:lstStyle>
            <a:lvl1pPr eaLnBrk="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1pPr>
            <a:lvl2pPr eaLnBrk="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2pPr>
            <a:lvl3pPr eaLnBrk="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3pPr>
            <a:lvl4pPr eaLnBrk="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4pPr>
            <a:lvl5pPr eaLnBrk="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5pPr>
            <a:lvl6pPr marL="2514600" indent="-228600" defTabSz="457200" eaLnBrk="0" fontAlgn="base" hangingPunct="0">
              <a:lnSpc>
                <a:spcPct val="93000"/>
              </a:lnSpc>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6pPr>
            <a:lvl7pPr marL="2971800" indent="-228600" defTabSz="457200" eaLnBrk="0" fontAlgn="base" hangingPunct="0">
              <a:lnSpc>
                <a:spcPct val="93000"/>
              </a:lnSpc>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7pPr>
            <a:lvl8pPr marL="3429000" indent="-228600" defTabSz="457200" eaLnBrk="0" fontAlgn="base" hangingPunct="0">
              <a:lnSpc>
                <a:spcPct val="93000"/>
              </a:lnSpc>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8pPr>
            <a:lvl9pPr marL="3886200" indent="-228600" defTabSz="457200" eaLnBrk="0" fontAlgn="base" hangingPunct="0">
              <a:lnSpc>
                <a:spcPct val="93000"/>
              </a:lnSpc>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9pPr>
          </a:lstStyle>
          <a:p>
            <a:pPr eaLnBrk="1">
              <a:buClrTx/>
              <a:buFontTx/>
              <a:buNone/>
            </a:pPr>
            <a:r>
              <a:rPr lang="en-US" altLang="es-ES">
                <a:solidFill>
                  <a:srgbClr val="000000"/>
                </a:solidFill>
              </a:rPr>
              <a:t>Q</a:t>
            </a:r>
          </a:p>
        </p:txBody>
      </p:sp>
      <p:sp>
        <p:nvSpPr>
          <p:cNvPr id="8222" name="Text Box 29">
            <a:extLst>
              <a:ext uri="{FF2B5EF4-FFF2-40B4-BE49-F238E27FC236}">
                <a16:creationId xmlns:a16="http://schemas.microsoft.com/office/drawing/2014/main" id="{683EA68A-54BD-8D47-8403-95AAC73B0652}"/>
              </a:ext>
            </a:extLst>
          </p:cNvPr>
          <p:cNvSpPr txBox="1">
            <a:spLocks noChangeArrowheads="1"/>
          </p:cNvSpPr>
          <p:nvPr/>
        </p:nvSpPr>
        <p:spPr bwMode="auto">
          <a:xfrm>
            <a:off x="1833563" y="1857375"/>
            <a:ext cx="333375" cy="34607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3465A4"/>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90000" tIns="60840" rIns="90000" bIns="45000"/>
          <a:lstStyle>
            <a:lvl1pPr eaLnBrk="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1pPr>
            <a:lvl2pPr eaLnBrk="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2pPr>
            <a:lvl3pPr eaLnBrk="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3pPr>
            <a:lvl4pPr eaLnBrk="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4pPr>
            <a:lvl5pPr eaLnBrk="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5pPr>
            <a:lvl6pPr marL="2514600" indent="-228600" defTabSz="457200" eaLnBrk="0" fontAlgn="base" hangingPunct="0">
              <a:lnSpc>
                <a:spcPct val="93000"/>
              </a:lnSpc>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6pPr>
            <a:lvl7pPr marL="2971800" indent="-228600" defTabSz="457200" eaLnBrk="0" fontAlgn="base" hangingPunct="0">
              <a:lnSpc>
                <a:spcPct val="93000"/>
              </a:lnSpc>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7pPr>
            <a:lvl8pPr marL="3429000" indent="-228600" defTabSz="457200" eaLnBrk="0" fontAlgn="base" hangingPunct="0">
              <a:lnSpc>
                <a:spcPct val="93000"/>
              </a:lnSpc>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8pPr>
            <a:lvl9pPr marL="3886200" indent="-228600" defTabSz="457200" eaLnBrk="0" fontAlgn="base" hangingPunct="0">
              <a:lnSpc>
                <a:spcPct val="93000"/>
              </a:lnSpc>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9pPr>
          </a:lstStyle>
          <a:p>
            <a:pPr eaLnBrk="1">
              <a:buClrTx/>
              <a:buFontTx/>
              <a:buNone/>
            </a:pPr>
            <a:r>
              <a:rPr lang="en-US" altLang="es-ES">
                <a:solidFill>
                  <a:srgbClr val="000000"/>
                </a:solidFill>
              </a:rPr>
              <a:t>S</a:t>
            </a:r>
          </a:p>
        </p:txBody>
      </p:sp>
      <p:sp>
        <p:nvSpPr>
          <p:cNvPr id="8223" name="Text Box 30">
            <a:extLst>
              <a:ext uri="{FF2B5EF4-FFF2-40B4-BE49-F238E27FC236}">
                <a16:creationId xmlns:a16="http://schemas.microsoft.com/office/drawing/2014/main" id="{A950001D-EF36-7040-8ACC-9E6491019A5D}"/>
              </a:ext>
            </a:extLst>
          </p:cNvPr>
          <p:cNvSpPr txBox="1">
            <a:spLocks noChangeArrowheads="1"/>
          </p:cNvSpPr>
          <p:nvPr/>
        </p:nvSpPr>
        <p:spPr bwMode="auto">
          <a:xfrm>
            <a:off x="2922588" y="2447925"/>
            <a:ext cx="1827212" cy="26193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3465A4"/>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90000" tIns="54000" rIns="90000" bIns="45000"/>
          <a:lstStyle>
            <a:lvl1pPr eaLnBrk="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1pPr>
            <a:lvl2pPr eaLnBrk="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2pPr>
            <a:lvl3pPr eaLnBrk="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3pPr>
            <a:lvl4pPr eaLnBrk="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4pPr>
            <a:lvl5pPr eaLnBrk="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5pPr>
            <a:lvl6pPr marL="2514600" indent="-228600" defTabSz="457200" eaLnBrk="0" fontAlgn="base" hangingPunct="0">
              <a:lnSpc>
                <a:spcPct val="93000"/>
              </a:lnSpc>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6pPr>
            <a:lvl7pPr marL="2971800" indent="-228600" defTabSz="457200" eaLnBrk="0" fontAlgn="base" hangingPunct="0">
              <a:lnSpc>
                <a:spcPct val="93000"/>
              </a:lnSpc>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7pPr>
            <a:lvl8pPr marL="3429000" indent="-228600" defTabSz="457200" eaLnBrk="0" fontAlgn="base" hangingPunct="0">
              <a:lnSpc>
                <a:spcPct val="93000"/>
              </a:lnSpc>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8pPr>
            <a:lvl9pPr marL="3886200" indent="-228600" defTabSz="457200" eaLnBrk="0" fontAlgn="base" hangingPunct="0">
              <a:lnSpc>
                <a:spcPct val="93000"/>
              </a:lnSpc>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9pPr>
          </a:lstStyle>
          <a:p>
            <a:pPr algn="ctr" eaLnBrk="1">
              <a:lnSpc>
                <a:spcPct val="94000"/>
              </a:lnSpc>
              <a:buClrTx/>
              <a:buFontTx/>
              <a:buNone/>
            </a:pPr>
            <a:r>
              <a:rPr lang="en-US" altLang="es-ES" sz="1200">
                <a:solidFill>
                  <a:srgbClr val="000000"/>
                </a:solidFill>
                <a:latin typeface="Courier new" panose="02070309020205020404" pitchFamily="49" charset="0"/>
              </a:rPr>
              <a:t>-1 -4 1      -1 1 </a:t>
            </a:r>
          </a:p>
        </p:txBody>
      </p:sp>
      <p:sp>
        <p:nvSpPr>
          <p:cNvPr id="8224" name="Rectangle 31">
            <a:extLst>
              <a:ext uri="{FF2B5EF4-FFF2-40B4-BE49-F238E27FC236}">
                <a16:creationId xmlns:a16="http://schemas.microsoft.com/office/drawing/2014/main" id="{903596D0-3084-F543-89C7-0F0A5738F76D}"/>
              </a:ext>
            </a:extLst>
          </p:cNvPr>
          <p:cNvSpPr>
            <a:spLocks noChangeArrowheads="1"/>
          </p:cNvSpPr>
          <p:nvPr/>
        </p:nvSpPr>
        <p:spPr bwMode="auto">
          <a:xfrm>
            <a:off x="2925763" y="822325"/>
            <a:ext cx="2011362" cy="2378075"/>
          </a:xfrm>
          <a:prstGeom prst="rect">
            <a:avLst/>
          </a:prstGeom>
          <a:noFill/>
          <a:ln w="76320">
            <a:solidFill>
              <a:srgbClr val="000000"/>
            </a:solidFill>
            <a:round/>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altLang="es-ES"/>
          </a:p>
        </p:txBody>
      </p:sp>
      <p:sp>
        <p:nvSpPr>
          <p:cNvPr id="8225" name="Text Box 32">
            <a:extLst>
              <a:ext uri="{FF2B5EF4-FFF2-40B4-BE49-F238E27FC236}">
                <a16:creationId xmlns:a16="http://schemas.microsoft.com/office/drawing/2014/main" id="{737C4026-A650-7447-9434-098DC567FEBA}"/>
              </a:ext>
            </a:extLst>
          </p:cNvPr>
          <p:cNvSpPr txBox="1">
            <a:spLocks noChangeArrowheads="1"/>
          </p:cNvSpPr>
          <p:nvPr/>
        </p:nvSpPr>
        <p:spPr bwMode="auto">
          <a:xfrm>
            <a:off x="3654425" y="2854325"/>
            <a:ext cx="568325" cy="346075"/>
          </a:xfrm>
          <a:prstGeom prst="rect">
            <a:avLst/>
          </a:prstGeom>
          <a:noFill/>
          <a:ln w="38160">
            <a:solidFill>
              <a:srgbClr val="000000"/>
            </a:solidFill>
            <a:round/>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90000" tIns="60840" rIns="90000" bIns="45000"/>
          <a:lstStyle>
            <a:lvl1pPr eaLnBrk="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1pPr>
            <a:lvl2pPr eaLnBrk="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2pPr>
            <a:lvl3pPr eaLnBrk="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3pPr>
            <a:lvl4pPr eaLnBrk="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4pPr>
            <a:lvl5pPr eaLnBrk="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5pPr>
            <a:lvl6pPr marL="2514600" indent="-228600" defTabSz="457200" eaLnBrk="0" fontAlgn="base" hangingPunct="0">
              <a:lnSpc>
                <a:spcPct val="93000"/>
              </a:lnSpc>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6pPr>
            <a:lvl7pPr marL="2971800" indent="-228600" defTabSz="457200" eaLnBrk="0" fontAlgn="base" hangingPunct="0">
              <a:lnSpc>
                <a:spcPct val="93000"/>
              </a:lnSpc>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7pPr>
            <a:lvl8pPr marL="3429000" indent="-228600" defTabSz="457200" eaLnBrk="0" fontAlgn="base" hangingPunct="0">
              <a:lnSpc>
                <a:spcPct val="93000"/>
              </a:lnSpc>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8pPr>
            <a:lvl9pPr marL="3886200" indent="-228600" defTabSz="457200" eaLnBrk="0" fontAlgn="base" hangingPunct="0">
              <a:lnSpc>
                <a:spcPct val="93000"/>
              </a:lnSpc>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9pPr>
          </a:lstStyle>
          <a:p>
            <a:pPr eaLnBrk="1">
              <a:buClrTx/>
              <a:buFontTx/>
              <a:buNone/>
            </a:pPr>
            <a:r>
              <a:rPr lang="en-US" altLang="es-ES">
                <a:solidFill>
                  <a:srgbClr val="000000"/>
                </a:solidFill>
              </a:rPr>
              <a:t>=15</a:t>
            </a:r>
          </a:p>
        </p:txBody>
      </p:sp>
    </p:spTree>
  </p:cSld>
  <p:clrMapOvr>
    <a:masterClrMapping/>
  </p:clrMapOvr>
  <p:transition spd="med"/>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9218" name="Line 1">
            <a:extLst>
              <a:ext uri="{FF2B5EF4-FFF2-40B4-BE49-F238E27FC236}">
                <a16:creationId xmlns:a16="http://schemas.microsoft.com/office/drawing/2014/main" id="{76DCEC60-732F-854A-846D-C8F5D203E4B5}"/>
              </a:ext>
            </a:extLst>
          </p:cNvPr>
          <p:cNvSpPr>
            <a:spLocks noChangeShapeType="1"/>
          </p:cNvSpPr>
          <p:nvPr/>
        </p:nvSpPr>
        <p:spPr bwMode="auto">
          <a:xfrm>
            <a:off x="2179638" y="1336675"/>
            <a:ext cx="6126162" cy="1588"/>
          </a:xfrm>
          <a:prstGeom prst="line">
            <a:avLst/>
          </a:prstGeom>
          <a:noFill/>
          <a:ln w="9360">
            <a:solidFill>
              <a:srgbClr val="00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US"/>
          </a:p>
        </p:txBody>
      </p:sp>
      <p:sp>
        <p:nvSpPr>
          <p:cNvPr id="9219" name="Line 2">
            <a:extLst>
              <a:ext uri="{FF2B5EF4-FFF2-40B4-BE49-F238E27FC236}">
                <a16:creationId xmlns:a16="http://schemas.microsoft.com/office/drawing/2014/main" id="{F1AF8976-9EFE-8041-B9D2-40918A7E6546}"/>
              </a:ext>
            </a:extLst>
          </p:cNvPr>
          <p:cNvSpPr>
            <a:spLocks noChangeShapeType="1"/>
          </p:cNvSpPr>
          <p:nvPr/>
        </p:nvSpPr>
        <p:spPr bwMode="auto">
          <a:xfrm>
            <a:off x="2179638" y="1912938"/>
            <a:ext cx="6126162" cy="1587"/>
          </a:xfrm>
          <a:prstGeom prst="line">
            <a:avLst/>
          </a:prstGeom>
          <a:noFill/>
          <a:ln w="9360">
            <a:solidFill>
              <a:srgbClr val="00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US"/>
          </a:p>
        </p:txBody>
      </p:sp>
      <p:sp>
        <p:nvSpPr>
          <p:cNvPr id="9220" name="Rectangle 3">
            <a:extLst>
              <a:ext uri="{FF2B5EF4-FFF2-40B4-BE49-F238E27FC236}">
                <a16:creationId xmlns:a16="http://schemas.microsoft.com/office/drawing/2014/main" id="{B619BE79-E222-194F-8F8C-C655D5FF46BC}"/>
              </a:ext>
            </a:extLst>
          </p:cNvPr>
          <p:cNvSpPr>
            <a:spLocks noChangeArrowheads="1"/>
          </p:cNvSpPr>
          <p:nvPr/>
        </p:nvSpPr>
        <p:spPr bwMode="auto">
          <a:xfrm>
            <a:off x="6702425" y="1793875"/>
            <a:ext cx="182563" cy="119063"/>
          </a:xfrm>
          <a:prstGeom prst="rect">
            <a:avLst/>
          </a:prstGeom>
          <a:noFill/>
          <a:ln w="9360">
            <a:solidFill>
              <a:srgbClr val="000000"/>
            </a:solidFill>
            <a:round/>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altLang="es-ES"/>
          </a:p>
        </p:txBody>
      </p:sp>
      <p:sp>
        <p:nvSpPr>
          <p:cNvPr id="9221" name="Rectangle 4">
            <a:extLst>
              <a:ext uri="{FF2B5EF4-FFF2-40B4-BE49-F238E27FC236}">
                <a16:creationId xmlns:a16="http://schemas.microsoft.com/office/drawing/2014/main" id="{433DE01A-C6A5-624B-B5B1-50770EF2B26C}"/>
              </a:ext>
            </a:extLst>
          </p:cNvPr>
          <p:cNvSpPr>
            <a:spLocks noChangeArrowheads="1"/>
          </p:cNvSpPr>
          <p:nvPr/>
        </p:nvSpPr>
        <p:spPr bwMode="auto">
          <a:xfrm>
            <a:off x="6918325" y="1793875"/>
            <a:ext cx="182563" cy="119063"/>
          </a:xfrm>
          <a:prstGeom prst="rect">
            <a:avLst/>
          </a:prstGeom>
          <a:noFill/>
          <a:ln w="9360">
            <a:solidFill>
              <a:srgbClr val="000000"/>
            </a:solidFill>
            <a:round/>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altLang="es-ES"/>
          </a:p>
        </p:txBody>
      </p:sp>
      <p:sp>
        <p:nvSpPr>
          <p:cNvPr id="9222" name="Rectangle 5">
            <a:extLst>
              <a:ext uri="{FF2B5EF4-FFF2-40B4-BE49-F238E27FC236}">
                <a16:creationId xmlns:a16="http://schemas.microsoft.com/office/drawing/2014/main" id="{1D804393-2A25-0E40-9D58-FBDE6F23C199}"/>
              </a:ext>
            </a:extLst>
          </p:cNvPr>
          <p:cNvSpPr>
            <a:spLocks noChangeArrowheads="1"/>
          </p:cNvSpPr>
          <p:nvPr/>
        </p:nvSpPr>
        <p:spPr bwMode="auto">
          <a:xfrm>
            <a:off x="7134225" y="1793875"/>
            <a:ext cx="182563" cy="119063"/>
          </a:xfrm>
          <a:prstGeom prst="rect">
            <a:avLst/>
          </a:prstGeom>
          <a:noFill/>
          <a:ln w="9360">
            <a:solidFill>
              <a:srgbClr val="000000"/>
            </a:solidFill>
            <a:round/>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altLang="es-ES"/>
          </a:p>
        </p:txBody>
      </p:sp>
      <p:sp>
        <p:nvSpPr>
          <p:cNvPr id="9223" name="Rectangle 6">
            <a:extLst>
              <a:ext uri="{FF2B5EF4-FFF2-40B4-BE49-F238E27FC236}">
                <a16:creationId xmlns:a16="http://schemas.microsoft.com/office/drawing/2014/main" id="{AB275F88-A95B-3648-9EA0-9FB15EB248D0}"/>
              </a:ext>
            </a:extLst>
          </p:cNvPr>
          <p:cNvSpPr>
            <a:spLocks noChangeArrowheads="1"/>
          </p:cNvSpPr>
          <p:nvPr/>
        </p:nvSpPr>
        <p:spPr bwMode="auto">
          <a:xfrm>
            <a:off x="6702425" y="1362075"/>
            <a:ext cx="182563" cy="119063"/>
          </a:xfrm>
          <a:prstGeom prst="rect">
            <a:avLst/>
          </a:prstGeom>
          <a:noFill/>
          <a:ln w="9360">
            <a:solidFill>
              <a:srgbClr val="000000"/>
            </a:solidFill>
            <a:round/>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altLang="es-ES"/>
          </a:p>
        </p:txBody>
      </p:sp>
      <p:sp>
        <p:nvSpPr>
          <p:cNvPr id="9224" name="Rectangle 7">
            <a:extLst>
              <a:ext uri="{FF2B5EF4-FFF2-40B4-BE49-F238E27FC236}">
                <a16:creationId xmlns:a16="http://schemas.microsoft.com/office/drawing/2014/main" id="{F1396085-96AB-9D4A-BA24-1BB8BD002A76}"/>
              </a:ext>
            </a:extLst>
          </p:cNvPr>
          <p:cNvSpPr>
            <a:spLocks noChangeArrowheads="1"/>
          </p:cNvSpPr>
          <p:nvPr/>
        </p:nvSpPr>
        <p:spPr bwMode="auto">
          <a:xfrm>
            <a:off x="6918325" y="1362075"/>
            <a:ext cx="182563" cy="119063"/>
          </a:xfrm>
          <a:prstGeom prst="rect">
            <a:avLst/>
          </a:prstGeom>
          <a:noFill/>
          <a:ln w="9360">
            <a:solidFill>
              <a:srgbClr val="000000"/>
            </a:solidFill>
            <a:round/>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altLang="es-ES"/>
          </a:p>
        </p:txBody>
      </p:sp>
      <p:sp>
        <p:nvSpPr>
          <p:cNvPr id="9225" name="Rectangle 8">
            <a:extLst>
              <a:ext uri="{FF2B5EF4-FFF2-40B4-BE49-F238E27FC236}">
                <a16:creationId xmlns:a16="http://schemas.microsoft.com/office/drawing/2014/main" id="{1FE0648C-7BE5-2B40-A2B5-7B6803753CCE}"/>
              </a:ext>
            </a:extLst>
          </p:cNvPr>
          <p:cNvSpPr>
            <a:spLocks noChangeArrowheads="1"/>
          </p:cNvSpPr>
          <p:nvPr/>
        </p:nvSpPr>
        <p:spPr bwMode="auto">
          <a:xfrm>
            <a:off x="7134225" y="1362075"/>
            <a:ext cx="182563" cy="119063"/>
          </a:xfrm>
          <a:prstGeom prst="rect">
            <a:avLst/>
          </a:prstGeom>
          <a:noFill/>
          <a:ln w="9360">
            <a:solidFill>
              <a:srgbClr val="000000"/>
            </a:solidFill>
            <a:round/>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altLang="es-ES"/>
          </a:p>
        </p:txBody>
      </p:sp>
      <p:sp>
        <p:nvSpPr>
          <p:cNvPr id="9226" name="Text Box 9">
            <a:extLst>
              <a:ext uri="{FF2B5EF4-FFF2-40B4-BE49-F238E27FC236}">
                <a16:creationId xmlns:a16="http://schemas.microsoft.com/office/drawing/2014/main" id="{B08B4793-BCD4-2A42-BAB7-B54A13076F5A}"/>
              </a:ext>
            </a:extLst>
          </p:cNvPr>
          <p:cNvSpPr txBox="1">
            <a:spLocks noChangeArrowheads="1"/>
          </p:cNvSpPr>
          <p:nvPr/>
        </p:nvSpPr>
        <p:spPr bwMode="auto">
          <a:xfrm>
            <a:off x="6665913" y="1447800"/>
            <a:ext cx="731837" cy="63976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3465A4"/>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0000" tIns="45000" rIns="90000" bIns="45000"/>
          <a:lstStyle>
            <a:lvl1pPr eaLnBrk="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1pPr>
            <a:lvl2pPr eaLnBrk="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2pPr>
            <a:lvl3pPr eaLnBrk="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3pPr>
            <a:lvl4pPr eaLnBrk="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4pPr>
            <a:lvl5pPr eaLnBrk="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5pPr>
            <a:lvl6pPr marL="2514600" indent="-228600" defTabSz="457200" eaLnBrk="0" fontAlgn="base" hangingPunct="0">
              <a:lnSpc>
                <a:spcPct val="93000"/>
              </a:lnSpc>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6pPr>
            <a:lvl7pPr marL="2971800" indent="-228600" defTabSz="457200" eaLnBrk="0" fontAlgn="base" hangingPunct="0">
              <a:lnSpc>
                <a:spcPct val="93000"/>
              </a:lnSpc>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7pPr>
            <a:lvl8pPr marL="3429000" indent="-228600" defTabSz="457200" eaLnBrk="0" fontAlgn="base" hangingPunct="0">
              <a:lnSpc>
                <a:spcPct val="93000"/>
              </a:lnSpc>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8pPr>
            <a:lvl9pPr marL="3886200" indent="-228600" defTabSz="457200" eaLnBrk="0" fontAlgn="base" hangingPunct="0">
              <a:lnSpc>
                <a:spcPct val="93000"/>
              </a:lnSpc>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9pPr>
          </a:lstStyle>
          <a:p>
            <a:pPr eaLnBrk="1" hangingPunct="1">
              <a:lnSpc>
                <a:spcPct val="100000"/>
              </a:lnSpc>
              <a:buClrTx/>
              <a:buFontTx/>
              <a:buNone/>
            </a:pPr>
            <a:r>
              <a:rPr lang="en-US" altLang="es-ES">
                <a:solidFill>
                  <a:srgbClr val="000000"/>
                </a:solidFill>
              </a:rPr>
              <a:t>= = =</a:t>
            </a:r>
          </a:p>
        </p:txBody>
      </p:sp>
      <p:sp>
        <p:nvSpPr>
          <p:cNvPr id="9227" name="Line 10">
            <a:extLst>
              <a:ext uri="{FF2B5EF4-FFF2-40B4-BE49-F238E27FC236}">
                <a16:creationId xmlns:a16="http://schemas.microsoft.com/office/drawing/2014/main" id="{2737FA7D-76C7-7D4C-8221-95F454CF743F}"/>
              </a:ext>
            </a:extLst>
          </p:cNvPr>
          <p:cNvSpPr>
            <a:spLocks noChangeShapeType="1"/>
          </p:cNvSpPr>
          <p:nvPr/>
        </p:nvSpPr>
        <p:spPr bwMode="auto">
          <a:xfrm flipH="1">
            <a:off x="6054725" y="1427163"/>
            <a:ext cx="561975" cy="1587"/>
          </a:xfrm>
          <a:prstGeom prst="line">
            <a:avLst/>
          </a:prstGeom>
          <a:noFill/>
          <a:ln w="9360">
            <a:solidFill>
              <a:srgbClr val="000000"/>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US"/>
          </a:p>
        </p:txBody>
      </p:sp>
      <p:sp>
        <p:nvSpPr>
          <p:cNvPr id="9228" name="Line 11">
            <a:extLst>
              <a:ext uri="{FF2B5EF4-FFF2-40B4-BE49-F238E27FC236}">
                <a16:creationId xmlns:a16="http://schemas.microsoft.com/office/drawing/2014/main" id="{F0537F8A-37B7-DC4F-B00B-A8F6573CBAE7}"/>
              </a:ext>
            </a:extLst>
          </p:cNvPr>
          <p:cNvSpPr>
            <a:spLocks noChangeShapeType="1"/>
          </p:cNvSpPr>
          <p:nvPr/>
        </p:nvSpPr>
        <p:spPr bwMode="auto">
          <a:xfrm flipH="1">
            <a:off x="6054725" y="1824038"/>
            <a:ext cx="561975" cy="1587"/>
          </a:xfrm>
          <a:prstGeom prst="line">
            <a:avLst/>
          </a:prstGeom>
          <a:noFill/>
          <a:ln w="9360">
            <a:solidFill>
              <a:srgbClr val="000000"/>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US"/>
          </a:p>
        </p:txBody>
      </p:sp>
      <p:sp>
        <p:nvSpPr>
          <p:cNvPr id="9229" name="Line 12">
            <a:extLst>
              <a:ext uri="{FF2B5EF4-FFF2-40B4-BE49-F238E27FC236}">
                <a16:creationId xmlns:a16="http://schemas.microsoft.com/office/drawing/2014/main" id="{DA1A1CF9-0B71-8549-B6E6-F509CCC31899}"/>
              </a:ext>
            </a:extLst>
          </p:cNvPr>
          <p:cNvSpPr>
            <a:spLocks noChangeShapeType="1"/>
          </p:cNvSpPr>
          <p:nvPr/>
        </p:nvSpPr>
        <p:spPr bwMode="auto">
          <a:xfrm>
            <a:off x="7394575" y="1824038"/>
            <a:ext cx="549275" cy="1587"/>
          </a:xfrm>
          <a:prstGeom prst="line">
            <a:avLst/>
          </a:prstGeom>
          <a:noFill/>
          <a:ln w="9360">
            <a:solidFill>
              <a:srgbClr val="000000"/>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US"/>
          </a:p>
        </p:txBody>
      </p:sp>
      <p:sp>
        <p:nvSpPr>
          <p:cNvPr id="9230" name="Line 13">
            <a:extLst>
              <a:ext uri="{FF2B5EF4-FFF2-40B4-BE49-F238E27FC236}">
                <a16:creationId xmlns:a16="http://schemas.microsoft.com/office/drawing/2014/main" id="{F25FAD55-CAAA-374D-A57F-2D468B40E3C0}"/>
              </a:ext>
            </a:extLst>
          </p:cNvPr>
          <p:cNvSpPr>
            <a:spLocks noChangeShapeType="1"/>
          </p:cNvSpPr>
          <p:nvPr/>
        </p:nvSpPr>
        <p:spPr bwMode="auto">
          <a:xfrm>
            <a:off x="7392988" y="1427163"/>
            <a:ext cx="549275" cy="1587"/>
          </a:xfrm>
          <a:prstGeom prst="line">
            <a:avLst/>
          </a:prstGeom>
          <a:noFill/>
          <a:ln w="9360">
            <a:solidFill>
              <a:srgbClr val="000000"/>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US"/>
          </a:p>
        </p:txBody>
      </p:sp>
      <p:sp>
        <p:nvSpPr>
          <p:cNvPr id="9231" name="Rectangle 14">
            <a:extLst>
              <a:ext uri="{FF2B5EF4-FFF2-40B4-BE49-F238E27FC236}">
                <a16:creationId xmlns:a16="http://schemas.microsoft.com/office/drawing/2014/main" id="{B0F53A6C-DFC6-314C-9575-A192E9F74BC4}"/>
              </a:ext>
            </a:extLst>
          </p:cNvPr>
          <p:cNvSpPr>
            <a:spLocks noChangeArrowheads="1"/>
          </p:cNvSpPr>
          <p:nvPr/>
        </p:nvSpPr>
        <p:spPr bwMode="auto">
          <a:xfrm>
            <a:off x="3678238" y="1793875"/>
            <a:ext cx="182562" cy="119063"/>
          </a:xfrm>
          <a:prstGeom prst="rect">
            <a:avLst/>
          </a:prstGeom>
          <a:noFill/>
          <a:ln w="9360">
            <a:solidFill>
              <a:srgbClr val="000000"/>
            </a:solidFill>
            <a:round/>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altLang="es-ES"/>
          </a:p>
        </p:txBody>
      </p:sp>
      <p:sp>
        <p:nvSpPr>
          <p:cNvPr id="9232" name="Rectangle 15">
            <a:extLst>
              <a:ext uri="{FF2B5EF4-FFF2-40B4-BE49-F238E27FC236}">
                <a16:creationId xmlns:a16="http://schemas.microsoft.com/office/drawing/2014/main" id="{8BB62CFB-DF32-B24C-B69C-A1D602C63F67}"/>
              </a:ext>
            </a:extLst>
          </p:cNvPr>
          <p:cNvSpPr>
            <a:spLocks noChangeArrowheads="1"/>
          </p:cNvSpPr>
          <p:nvPr/>
        </p:nvSpPr>
        <p:spPr bwMode="auto">
          <a:xfrm>
            <a:off x="3894138" y="1793875"/>
            <a:ext cx="182562" cy="119063"/>
          </a:xfrm>
          <a:prstGeom prst="rect">
            <a:avLst/>
          </a:prstGeom>
          <a:noFill/>
          <a:ln w="9360">
            <a:solidFill>
              <a:srgbClr val="000000"/>
            </a:solidFill>
            <a:round/>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altLang="es-ES"/>
          </a:p>
        </p:txBody>
      </p:sp>
      <p:sp>
        <p:nvSpPr>
          <p:cNvPr id="9233" name="Rectangle 16">
            <a:extLst>
              <a:ext uri="{FF2B5EF4-FFF2-40B4-BE49-F238E27FC236}">
                <a16:creationId xmlns:a16="http://schemas.microsoft.com/office/drawing/2014/main" id="{C88AFE0F-477A-4149-9454-26D882C5C9E8}"/>
              </a:ext>
            </a:extLst>
          </p:cNvPr>
          <p:cNvSpPr>
            <a:spLocks noChangeArrowheads="1"/>
          </p:cNvSpPr>
          <p:nvPr/>
        </p:nvSpPr>
        <p:spPr bwMode="auto">
          <a:xfrm>
            <a:off x="4110038" y="1793875"/>
            <a:ext cx="182562" cy="119063"/>
          </a:xfrm>
          <a:prstGeom prst="rect">
            <a:avLst/>
          </a:prstGeom>
          <a:noFill/>
          <a:ln w="9360">
            <a:solidFill>
              <a:srgbClr val="000000"/>
            </a:solidFill>
            <a:round/>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altLang="es-ES"/>
          </a:p>
        </p:txBody>
      </p:sp>
      <p:sp>
        <p:nvSpPr>
          <p:cNvPr id="9234" name="Rectangle 17">
            <a:extLst>
              <a:ext uri="{FF2B5EF4-FFF2-40B4-BE49-F238E27FC236}">
                <a16:creationId xmlns:a16="http://schemas.microsoft.com/office/drawing/2014/main" id="{4EB12E2E-1C77-2E48-99E4-98D7FED1A866}"/>
              </a:ext>
            </a:extLst>
          </p:cNvPr>
          <p:cNvSpPr>
            <a:spLocks noChangeArrowheads="1"/>
          </p:cNvSpPr>
          <p:nvPr/>
        </p:nvSpPr>
        <p:spPr bwMode="auto">
          <a:xfrm>
            <a:off x="3678238" y="1362075"/>
            <a:ext cx="182562" cy="119063"/>
          </a:xfrm>
          <a:prstGeom prst="rect">
            <a:avLst/>
          </a:prstGeom>
          <a:noFill/>
          <a:ln w="9360">
            <a:solidFill>
              <a:srgbClr val="000000"/>
            </a:solidFill>
            <a:round/>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altLang="es-ES"/>
          </a:p>
        </p:txBody>
      </p:sp>
      <p:sp>
        <p:nvSpPr>
          <p:cNvPr id="9235" name="Rectangle 18">
            <a:extLst>
              <a:ext uri="{FF2B5EF4-FFF2-40B4-BE49-F238E27FC236}">
                <a16:creationId xmlns:a16="http://schemas.microsoft.com/office/drawing/2014/main" id="{89853F8D-6827-0D49-A0DC-527CEE980F32}"/>
              </a:ext>
            </a:extLst>
          </p:cNvPr>
          <p:cNvSpPr>
            <a:spLocks noChangeArrowheads="1"/>
          </p:cNvSpPr>
          <p:nvPr/>
        </p:nvSpPr>
        <p:spPr bwMode="auto">
          <a:xfrm>
            <a:off x="3894138" y="1362075"/>
            <a:ext cx="182562" cy="119063"/>
          </a:xfrm>
          <a:prstGeom prst="rect">
            <a:avLst/>
          </a:prstGeom>
          <a:noFill/>
          <a:ln w="9360">
            <a:solidFill>
              <a:srgbClr val="000000"/>
            </a:solidFill>
            <a:round/>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altLang="es-ES"/>
          </a:p>
        </p:txBody>
      </p:sp>
      <p:sp>
        <p:nvSpPr>
          <p:cNvPr id="9236" name="Rectangle 19">
            <a:extLst>
              <a:ext uri="{FF2B5EF4-FFF2-40B4-BE49-F238E27FC236}">
                <a16:creationId xmlns:a16="http://schemas.microsoft.com/office/drawing/2014/main" id="{6ECBFA06-FB14-A845-937E-FC94FD5A03FE}"/>
              </a:ext>
            </a:extLst>
          </p:cNvPr>
          <p:cNvSpPr>
            <a:spLocks noChangeArrowheads="1"/>
          </p:cNvSpPr>
          <p:nvPr/>
        </p:nvSpPr>
        <p:spPr bwMode="auto">
          <a:xfrm>
            <a:off x="4110038" y="1362075"/>
            <a:ext cx="182562" cy="119063"/>
          </a:xfrm>
          <a:prstGeom prst="rect">
            <a:avLst/>
          </a:prstGeom>
          <a:noFill/>
          <a:ln w="9360">
            <a:solidFill>
              <a:srgbClr val="000000"/>
            </a:solidFill>
            <a:round/>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altLang="es-ES"/>
          </a:p>
        </p:txBody>
      </p:sp>
      <p:sp>
        <p:nvSpPr>
          <p:cNvPr id="9237" name="Text Box 20">
            <a:extLst>
              <a:ext uri="{FF2B5EF4-FFF2-40B4-BE49-F238E27FC236}">
                <a16:creationId xmlns:a16="http://schemas.microsoft.com/office/drawing/2014/main" id="{1D2E119D-9500-4A44-9576-85BFB324804B}"/>
              </a:ext>
            </a:extLst>
          </p:cNvPr>
          <p:cNvSpPr txBox="1">
            <a:spLocks noChangeArrowheads="1"/>
          </p:cNvSpPr>
          <p:nvPr/>
        </p:nvSpPr>
        <p:spPr bwMode="auto">
          <a:xfrm>
            <a:off x="3641725" y="1447800"/>
            <a:ext cx="731838" cy="63976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3465A4"/>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0000" tIns="45000" rIns="90000" bIns="45000"/>
          <a:lstStyle>
            <a:lvl1pPr eaLnBrk="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1pPr>
            <a:lvl2pPr eaLnBrk="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2pPr>
            <a:lvl3pPr eaLnBrk="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3pPr>
            <a:lvl4pPr eaLnBrk="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4pPr>
            <a:lvl5pPr eaLnBrk="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5pPr>
            <a:lvl6pPr marL="2514600" indent="-228600" defTabSz="457200" eaLnBrk="0" fontAlgn="base" hangingPunct="0">
              <a:lnSpc>
                <a:spcPct val="93000"/>
              </a:lnSpc>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6pPr>
            <a:lvl7pPr marL="2971800" indent="-228600" defTabSz="457200" eaLnBrk="0" fontAlgn="base" hangingPunct="0">
              <a:lnSpc>
                <a:spcPct val="93000"/>
              </a:lnSpc>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7pPr>
            <a:lvl8pPr marL="3429000" indent="-228600" defTabSz="457200" eaLnBrk="0" fontAlgn="base" hangingPunct="0">
              <a:lnSpc>
                <a:spcPct val="93000"/>
              </a:lnSpc>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8pPr>
            <a:lvl9pPr marL="3886200" indent="-228600" defTabSz="457200" eaLnBrk="0" fontAlgn="base" hangingPunct="0">
              <a:lnSpc>
                <a:spcPct val="93000"/>
              </a:lnSpc>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9pPr>
          </a:lstStyle>
          <a:p>
            <a:pPr eaLnBrk="1" hangingPunct="1">
              <a:lnSpc>
                <a:spcPct val="100000"/>
              </a:lnSpc>
              <a:buClrTx/>
              <a:buFontTx/>
              <a:buNone/>
            </a:pPr>
            <a:r>
              <a:rPr lang="en-US" altLang="es-ES">
                <a:solidFill>
                  <a:srgbClr val="000000"/>
                </a:solidFill>
              </a:rPr>
              <a:t>= = =</a:t>
            </a:r>
          </a:p>
        </p:txBody>
      </p:sp>
      <p:sp>
        <p:nvSpPr>
          <p:cNvPr id="9238" name="Line 21">
            <a:extLst>
              <a:ext uri="{FF2B5EF4-FFF2-40B4-BE49-F238E27FC236}">
                <a16:creationId xmlns:a16="http://schemas.microsoft.com/office/drawing/2014/main" id="{DAEBD23D-0A7D-2447-9106-A80A28C488F6}"/>
              </a:ext>
            </a:extLst>
          </p:cNvPr>
          <p:cNvSpPr>
            <a:spLocks noChangeShapeType="1"/>
          </p:cNvSpPr>
          <p:nvPr/>
        </p:nvSpPr>
        <p:spPr bwMode="auto">
          <a:xfrm flipH="1">
            <a:off x="3030538" y="1427163"/>
            <a:ext cx="561975" cy="1587"/>
          </a:xfrm>
          <a:prstGeom prst="line">
            <a:avLst/>
          </a:prstGeom>
          <a:noFill/>
          <a:ln w="9360">
            <a:solidFill>
              <a:srgbClr val="000000"/>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US"/>
          </a:p>
        </p:txBody>
      </p:sp>
      <p:sp>
        <p:nvSpPr>
          <p:cNvPr id="9239" name="Line 22">
            <a:extLst>
              <a:ext uri="{FF2B5EF4-FFF2-40B4-BE49-F238E27FC236}">
                <a16:creationId xmlns:a16="http://schemas.microsoft.com/office/drawing/2014/main" id="{D998C797-BE2E-8A48-A656-0108621EAB3D}"/>
              </a:ext>
            </a:extLst>
          </p:cNvPr>
          <p:cNvSpPr>
            <a:spLocks noChangeShapeType="1"/>
          </p:cNvSpPr>
          <p:nvPr/>
        </p:nvSpPr>
        <p:spPr bwMode="auto">
          <a:xfrm flipH="1">
            <a:off x="3030538" y="1824038"/>
            <a:ext cx="561975" cy="1587"/>
          </a:xfrm>
          <a:prstGeom prst="line">
            <a:avLst/>
          </a:prstGeom>
          <a:noFill/>
          <a:ln w="9360">
            <a:solidFill>
              <a:srgbClr val="000000"/>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US"/>
          </a:p>
        </p:txBody>
      </p:sp>
      <p:sp>
        <p:nvSpPr>
          <p:cNvPr id="9240" name="Line 23">
            <a:extLst>
              <a:ext uri="{FF2B5EF4-FFF2-40B4-BE49-F238E27FC236}">
                <a16:creationId xmlns:a16="http://schemas.microsoft.com/office/drawing/2014/main" id="{8367CB76-63E5-AF41-B253-2FA2EE4BC834}"/>
              </a:ext>
            </a:extLst>
          </p:cNvPr>
          <p:cNvSpPr>
            <a:spLocks noChangeShapeType="1"/>
          </p:cNvSpPr>
          <p:nvPr/>
        </p:nvSpPr>
        <p:spPr bwMode="auto">
          <a:xfrm>
            <a:off x="4370388" y="1824038"/>
            <a:ext cx="549275" cy="1587"/>
          </a:xfrm>
          <a:prstGeom prst="line">
            <a:avLst/>
          </a:prstGeom>
          <a:noFill/>
          <a:ln w="9360">
            <a:solidFill>
              <a:srgbClr val="000000"/>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US"/>
          </a:p>
        </p:txBody>
      </p:sp>
      <p:sp>
        <p:nvSpPr>
          <p:cNvPr id="9241" name="Line 24">
            <a:extLst>
              <a:ext uri="{FF2B5EF4-FFF2-40B4-BE49-F238E27FC236}">
                <a16:creationId xmlns:a16="http://schemas.microsoft.com/office/drawing/2014/main" id="{D32FA8EB-8DD9-F749-8F59-1FBBA811F2EB}"/>
              </a:ext>
            </a:extLst>
          </p:cNvPr>
          <p:cNvSpPr>
            <a:spLocks noChangeShapeType="1"/>
          </p:cNvSpPr>
          <p:nvPr/>
        </p:nvSpPr>
        <p:spPr bwMode="auto">
          <a:xfrm>
            <a:off x="4370388" y="1427163"/>
            <a:ext cx="549275" cy="1587"/>
          </a:xfrm>
          <a:prstGeom prst="line">
            <a:avLst/>
          </a:prstGeom>
          <a:noFill/>
          <a:ln w="9360">
            <a:solidFill>
              <a:srgbClr val="000000"/>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US"/>
          </a:p>
        </p:txBody>
      </p:sp>
      <p:sp>
        <p:nvSpPr>
          <p:cNvPr id="9242" name="Text Box 25">
            <a:extLst>
              <a:ext uri="{FF2B5EF4-FFF2-40B4-BE49-F238E27FC236}">
                <a16:creationId xmlns:a16="http://schemas.microsoft.com/office/drawing/2014/main" id="{3A870AEF-770F-DB4F-B01D-F46A78D64AC0}"/>
              </a:ext>
            </a:extLst>
          </p:cNvPr>
          <p:cNvSpPr txBox="1">
            <a:spLocks noChangeArrowheads="1"/>
          </p:cNvSpPr>
          <p:nvPr/>
        </p:nvSpPr>
        <p:spPr bwMode="auto">
          <a:xfrm>
            <a:off x="3101975" y="971550"/>
            <a:ext cx="1643063" cy="26193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3465A4"/>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90000" tIns="54000" rIns="90000" bIns="45000"/>
          <a:lstStyle>
            <a:lvl1pPr eaLnBrk="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1pPr>
            <a:lvl2pPr eaLnBrk="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2pPr>
            <a:lvl3pPr eaLnBrk="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3pPr>
            <a:lvl4pPr eaLnBrk="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4pPr>
            <a:lvl5pPr eaLnBrk="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5pPr>
            <a:lvl6pPr marL="2514600" indent="-228600" defTabSz="457200" eaLnBrk="0" fontAlgn="base" hangingPunct="0">
              <a:lnSpc>
                <a:spcPct val="93000"/>
              </a:lnSpc>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6pPr>
            <a:lvl7pPr marL="2971800" indent="-228600" defTabSz="457200" eaLnBrk="0" fontAlgn="base" hangingPunct="0">
              <a:lnSpc>
                <a:spcPct val="93000"/>
              </a:lnSpc>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7pPr>
            <a:lvl8pPr marL="3429000" indent="-228600" defTabSz="457200" eaLnBrk="0" fontAlgn="base" hangingPunct="0">
              <a:lnSpc>
                <a:spcPct val="93000"/>
              </a:lnSpc>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8pPr>
            <a:lvl9pPr marL="3886200" indent="-228600" defTabSz="457200" eaLnBrk="0" fontAlgn="base" hangingPunct="0">
              <a:lnSpc>
                <a:spcPct val="93000"/>
              </a:lnSpc>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9pPr>
          </a:lstStyle>
          <a:p>
            <a:pPr algn="ctr" eaLnBrk="1">
              <a:lnSpc>
                <a:spcPct val="94000"/>
              </a:lnSpc>
              <a:buClrTx/>
              <a:buFontTx/>
              <a:buNone/>
            </a:pPr>
            <a:r>
              <a:rPr lang="en-US" altLang="es-ES" sz="1200">
                <a:solidFill>
                  <a:srgbClr val="000000"/>
                </a:solidFill>
                <a:latin typeface="Courier new" panose="02070309020205020404" pitchFamily="49" charset="0"/>
              </a:rPr>
              <a:t>h l a </a:t>
            </a:r>
            <a:r>
              <a:rPr lang="en-US" altLang="es-ES" sz="1200" b="1">
                <a:solidFill>
                  <a:srgbClr val="800000"/>
                </a:solidFill>
                <a:latin typeface="Courier new" panose="02070309020205020404" pitchFamily="49" charset="0"/>
              </a:rPr>
              <a:t>c m e</a:t>
            </a:r>
            <a:r>
              <a:rPr lang="en-US" altLang="es-ES" sz="1200">
                <a:solidFill>
                  <a:srgbClr val="000000"/>
                </a:solidFill>
                <a:latin typeface="Courier new" panose="02070309020205020404" pitchFamily="49" charset="0"/>
              </a:rPr>
              <a:t> s t </a:t>
            </a:r>
          </a:p>
        </p:txBody>
      </p:sp>
      <p:sp>
        <p:nvSpPr>
          <p:cNvPr id="9243" name="Text Box 26">
            <a:extLst>
              <a:ext uri="{FF2B5EF4-FFF2-40B4-BE49-F238E27FC236}">
                <a16:creationId xmlns:a16="http://schemas.microsoft.com/office/drawing/2014/main" id="{011B91B3-5BF2-E942-8269-C63182C07B9F}"/>
              </a:ext>
            </a:extLst>
          </p:cNvPr>
          <p:cNvSpPr txBox="1">
            <a:spLocks noChangeArrowheads="1"/>
          </p:cNvSpPr>
          <p:nvPr/>
        </p:nvSpPr>
        <p:spPr bwMode="auto">
          <a:xfrm>
            <a:off x="3101975" y="1943100"/>
            <a:ext cx="1643063" cy="26193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3465A4"/>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90000" tIns="54000" rIns="90000" bIns="45000"/>
          <a:lstStyle>
            <a:lvl1pPr eaLnBrk="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1pPr>
            <a:lvl2pPr eaLnBrk="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2pPr>
            <a:lvl3pPr eaLnBrk="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3pPr>
            <a:lvl4pPr eaLnBrk="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4pPr>
            <a:lvl5pPr eaLnBrk="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5pPr>
            <a:lvl6pPr marL="2514600" indent="-228600" defTabSz="457200" eaLnBrk="0" fontAlgn="base" hangingPunct="0">
              <a:lnSpc>
                <a:spcPct val="93000"/>
              </a:lnSpc>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6pPr>
            <a:lvl7pPr marL="2971800" indent="-228600" defTabSz="457200" eaLnBrk="0" fontAlgn="base" hangingPunct="0">
              <a:lnSpc>
                <a:spcPct val="93000"/>
              </a:lnSpc>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7pPr>
            <a:lvl8pPr marL="3429000" indent="-228600" defTabSz="457200" eaLnBrk="0" fontAlgn="base" hangingPunct="0">
              <a:lnSpc>
                <a:spcPct val="93000"/>
              </a:lnSpc>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8pPr>
            <a:lvl9pPr marL="3886200" indent="-228600" defTabSz="457200" eaLnBrk="0" fontAlgn="base" hangingPunct="0">
              <a:lnSpc>
                <a:spcPct val="93000"/>
              </a:lnSpc>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9pPr>
          </a:lstStyle>
          <a:p>
            <a:pPr algn="ctr" eaLnBrk="1">
              <a:lnSpc>
                <a:spcPct val="94000"/>
              </a:lnSpc>
              <a:buClrTx/>
              <a:buFontTx/>
              <a:buNone/>
            </a:pPr>
            <a:r>
              <a:rPr lang="en-US" altLang="es-ES" sz="1200">
                <a:solidFill>
                  <a:srgbClr val="000000"/>
                </a:solidFill>
                <a:latin typeface="Courier new" panose="02070309020205020404" pitchFamily="49" charset="0"/>
              </a:rPr>
              <a:t>k g s </a:t>
            </a:r>
            <a:r>
              <a:rPr lang="en-US" altLang="es-ES" sz="1200" b="1">
                <a:solidFill>
                  <a:srgbClr val="800000"/>
                </a:solidFill>
                <a:latin typeface="Courier new" panose="02070309020205020404" pitchFamily="49" charset="0"/>
              </a:rPr>
              <a:t>c m e</a:t>
            </a:r>
            <a:r>
              <a:rPr lang="en-US" altLang="es-ES" sz="1200">
                <a:solidFill>
                  <a:srgbClr val="000000"/>
                </a:solidFill>
                <a:latin typeface="Courier new" panose="02070309020205020404" pitchFamily="49" charset="0"/>
              </a:rPr>
              <a:t> i s </a:t>
            </a:r>
          </a:p>
        </p:txBody>
      </p:sp>
      <p:sp>
        <p:nvSpPr>
          <p:cNvPr id="9244" name="Text Box 27">
            <a:extLst>
              <a:ext uri="{FF2B5EF4-FFF2-40B4-BE49-F238E27FC236}">
                <a16:creationId xmlns:a16="http://schemas.microsoft.com/office/drawing/2014/main" id="{C72DFD0B-D0F0-BD4F-A5D3-DAD11AC2298B}"/>
              </a:ext>
            </a:extLst>
          </p:cNvPr>
          <p:cNvSpPr txBox="1">
            <a:spLocks noChangeArrowheads="1"/>
          </p:cNvSpPr>
          <p:nvPr/>
        </p:nvSpPr>
        <p:spPr bwMode="auto">
          <a:xfrm>
            <a:off x="3565525" y="2205038"/>
            <a:ext cx="728663" cy="261937"/>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3465A4"/>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90000" tIns="54000" rIns="90000" bIns="45000"/>
          <a:lstStyle>
            <a:lvl1pPr eaLnBrk="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1pPr>
            <a:lvl2pPr eaLnBrk="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2pPr>
            <a:lvl3pPr eaLnBrk="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3pPr>
            <a:lvl4pPr eaLnBrk="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4pPr>
            <a:lvl5pPr eaLnBrk="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5pPr>
            <a:lvl6pPr marL="2514600" indent="-228600" defTabSz="457200" eaLnBrk="0" fontAlgn="base" hangingPunct="0">
              <a:lnSpc>
                <a:spcPct val="93000"/>
              </a:lnSpc>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6pPr>
            <a:lvl7pPr marL="2971800" indent="-228600" defTabSz="457200" eaLnBrk="0" fontAlgn="base" hangingPunct="0">
              <a:lnSpc>
                <a:spcPct val="93000"/>
              </a:lnSpc>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7pPr>
            <a:lvl8pPr marL="3429000" indent="-228600" defTabSz="457200" eaLnBrk="0" fontAlgn="base" hangingPunct="0">
              <a:lnSpc>
                <a:spcPct val="93000"/>
              </a:lnSpc>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8pPr>
            <a:lvl9pPr marL="3886200" indent="-228600" defTabSz="457200" eaLnBrk="0" fontAlgn="base" hangingPunct="0">
              <a:lnSpc>
                <a:spcPct val="93000"/>
              </a:lnSpc>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9pPr>
          </a:lstStyle>
          <a:p>
            <a:pPr eaLnBrk="1">
              <a:lnSpc>
                <a:spcPct val="94000"/>
              </a:lnSpc>
              <a:buClrTx/>
              <a:buFontTx/>
              <a:buNone/>
            </a:pPr>
            <a:r>
              <a:rPr lang="en-US" altLang="es-ES" sz="1200">
                <a:solidFill>
                  <a:srgbClr val="000000"/>
                </a:solidFill>
                <a:latin typeface="Courier new" panose="02070309020205020404" pitchFamily="49" charset="0"/>
              </a:rPr>
              <a:t> 9 5 5</a:t>
            </a:r>
          </a:p>
        </p:txBody>
      </p:sp>
      <p:sp>
        <p:nvSpPr>
          <p:cNvPr id="9245" name="Text Box 28">
            <a:extLst>
              <a:ext uri="{FF2B5EF4-FFF2-40B4-BE49-F238E27FC236}">
                <a16:creationId xmlns:a16="http://schemas.microsoft.com/office/drawing/2014/main" id="{1D0304AE-38F8-8D4A-A9FA-B24FD2A3595B}"/>
              </a:ext>
            </a:extLst>
          </p:cNvPr>
          <p:cNvSpPr txBox="1">
            <a:spLocks noChangeArrowheads="1"/>
          </p:cNvSpPr>
          <p:nvPr/>
        </p:nvSpPr>
        <p:spPr bwMode="auto">
          <a:xfrm>
            <a:off x="1831975" y="957263"/>
            <a:ext cx="358775" cy="34607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3465A4"/>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90000" tIns="60840" rIns="90000" bIns="45000"/>
          <a:lstStyle>
            <a:lvl1pPr eaLnBrk="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1pPr>
            <a:lvl2pPr eaLnBrk="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2pPr>
            <a:lvl3pPr eaLnBrk="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3pPr>
            <a:lvl4pPr eaLnBrk="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4pPr>
            <a:lvl5pPr eaLnBrk="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5pPr>
            <a:lvl6pPr marL="2514600" indent="-228600" defTabSz="457200" eaLnBrk="0" fontAlgn="base" hangingPunct="0">
              <a:lnSpc>
                <a:spcPct val="93000"/>
              </a:lnSpc>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6pPr>
            <a:lvl7pPr marL="2971800" indent="-228600" defTabSz="457200" eaLnBrk="0" fontAlgn="base" hangingPunct="0">
              <a:lnSpc>
                <a:spcPct val="93000"/>
              </a:lnSpc>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7pPr>
            <a:lvl8pPr marL="3429000" indent="-228600" defTabSz="457200" eaLnBrk="0" fontAlgn="base" hangingPunct="0">
              <a:lnSpc>
                <a:spcPct val="93000"/>
              </a:lnSpc>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8pPr>
            <a:lvl9pPr marL="3886200" indent="-228600" defTabSz="457200" eaLnBrk="0" fontAlgn="base" hangingPunct="0">
              <a:lnSpc>
                <a:spcPct val="93000"/>
              </a:lnSpc>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9pPr>
          </a:lstStyle>
          <a:p>
            <a:pPr eaLnBrk="1">
              <a:buClrTx/>
              <a:buFontTx/>
              <a:buNone/>
            </a:pPr>
            <a:r>
              <a:rPr lang="en-US" altLang="es-ES">
                <a:solidFill>
                  <a:srgbClr val="000000"/>
                </a:solidFill>
              </a:rPr>
              <a:t>Q</a:t>
            </a:r>
          </a:p>
        </p:txBody>
      </p:sp>
      <p:sp>
        <p:nvSpPr>
          <p:cNvPr id="9246" name="Text Box 29">
            <a:extLst>
              <a:ext uri="{FF2B5EF4-FFF2-40B4-BE49-F238E27FC236}">
                <a16:creationId xmlns:a16="http://schemas.microsoft.com/office/drawing/2014/main" id="{7226056E-CC4B-A441-8B72-57384CD72640}"/>
              </a:ext>
            </a:extLst>
          </p:cNvPr>
          <p:cNvSpPr txBox="1">
            <a:spLocks noChangeArrowheads="1"/>
          </p:cNvSpPr>
          <p:nvPr/>
        </p:nvSpPr>
        <p:spPr bwMode="auto">
          <a:xfrm>
            <a:off x="1833563" y="1857375"/>
            <a:ext cx="333375" cy="34607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3465A4"/>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90000" tIns="60840" rIns="90000" bIns="45000"/>
          <a:lstStyle>
            <a:lvl1pPr eaLnBrk="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1pPr>
            <a:lvl2pPr eaLnBrk="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2pPr>
            <a:lvl3pPr eaLnBrk="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3pPr>
            <a:lvl4pPr eaLnBrk="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4pPr>
            <a:lvl5pPr eaLnBrk="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5pPr>
            <a:lvl6pPr marL="2514600" indent="-228600" defTabSz="457200" eaLnBrk="0" fontAlgn="base" hangingPunct="0">
              <a:lnSpc>
                <a:spcPct val="93000"/>
              </a:lnSpc>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6pPr>
            <a:lvl7pPr marL="2971800" indent="-228600" defTabSz="457200" eaLnBrk="0" fontAlgn="base" hangingPunct="0">
              <a:lnSpc>
                <a:spcPct val="93000"/>
              </a:lnSpc>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7pPr>
            <a:lvl8pPr marL="3429000" indent="-228600" defTabSz="457200" eaLnBrk="0" fontAlgn="base" hangingPunct="0">
              <a:lnSpc>
                <a:spcPct val="93000"/>
              </a:lnSpc>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8pPr>
            <a:lvl9pPr marL="3886200" indent="-228600" defTabSz="457200" eaLnBrk="0" fontAlgn="base" hangingPunct="0">
              <a:lnSpc>
                <a:spcPct val="93000"/>
              </a:lnSpc>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9pPr>
          </a:lstStyle>
          <a:p>
            <a:pPr eaLnBrk="1">
              <a:buClrTx/>
              <a:buFontTx/>
              <a:buNone/>
            </a:pPr>
            <a:r>
              <a:rPr lang="en-US" altLang="es-ES">
                <a:solidFill>
                  <a:srgbClr val="000000"/>
                </a:solidFill>
              </a:rPr>
              <a:t>S</a:t>
            </a:r>
          </a:p>
        </p:txBody>
      </p:sp>
      <p:sp>
        <p:nvSpPr>
          <p:cNvPr id="9247" name="Text Box 30">
            <a:extLst>
              <a:ext uri="{FF2B5EF4-FFF2-40B4-BE49-F238E27FC236}">
                <a16:creationId xmlns:a16="http://schemas.microsoft.com/office/drawing/2014/main" id="{B150B7AB-F888-0147-91F2-092FEF4A18FB}"/>
              </a:ext>
            </a:extLst>
          </p:cNvPr>
          <p:cNvSpPr txBox="1">
            <a:spLocks noChangeArrowheads="1"/>
          </p:cNvSpPr>
          <p:nvPr/>
        </p:nvSpPr>
        <p:spPr bwMode="auto">
          <a:xfrm>
            <a:off x="2922588" y="2447925"/>
            <a:ext cx="1827212" cy="26193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3465A4"/>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90000" tIns="54000" rIns="90000" bIns="45000"/>
          <a:lstStyle>
            <a:lvl1pPr eaLnBrk="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1pPr>
            <a:lvl2pPr eaLnBrk="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2pPr>
            <a:lvl3pPr eaLnBrk="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3pPr>
            <a:lvl4pPr eaLnBrk="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4pPr>
            <a:lvl5pPr eaLnBrk="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5pPr>
            <a:lvl6pPr marL="2514600" indent="-228600" defTabSz="457200" eaLnBrk="0" fontAlgn="base" hangingPunct="0">
              <a:lnSpc>
                <a:spcPct val="93000"/>
              </a:lnSpc>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6pPr>
            <a:lvl7pPr marL="2971800" indent="-228600" defTabSz="457200" eaLnBrk="0" fontAlgn="base" hangingPunct="0">
              <a:lnSpc>
                <a:spcPct val="93000"/>
              </a:lnSpc>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7pPr>
            <a:lvl8pPr marL="3429000" indent="-228600" defTabSz="457200" eaLnBrk="0" fontAlgn="base" hangingPunct="0">
              <a:lnSpc>
                <a:spcPct val="93000"/>
              </a:lnSpc>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8pPr>
            <a:lvl9pPr marL="3886200" indent="-228600" defTabSz="457200" eaLnBrk="0" fontAlgn="base" hangingPunct="0">
              <a:lnSpc>
                <a:spcPct val="93000"/>
              </a:lnSpc>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9pPr>
          </a:lstStyle>
          <a:p>
            <a:pPr algn="ctr" eaLnBrk="1">
              <a:lnSpc>
                <a:spcPct val="94000"/>
              </a:lnSpc>
              <a:buClrTx/>
              <a:buFontTx/>
              <a:buNone/>
            </a:pPr>
            <a:r>
              <a:rPr lang="en-US" altLang="es-ES" sz="1200">
                <a:solidFill>
                  <a:srgbClr val="000000"/>
                </a:solidFill>
                <a:latin typeface="Courier new" panose="02070309020205020404" pitchFamily="49" charset="0"/>
              </a:rPr>
              <a:t>-1 -4 1      -1 1 </a:t>
            </a:r>
          </a:p>
        </p:txBody>
      </p:sp>
      <p:sp>
        <p:nvSpPr>
          <p:cNvPr id="9248" name="Rectangle 31">
            <a:extLst>
              <a:ext uri="{FF2B5EF4-FFF2-40B4-BE49-F238E27FC236}">
                <a16:creationId xmlns:a16="http://schemas.microsoft.com/office/drawing/2014/main" id="{93BD8A2A-E5AE-2D4A-9186-A4330AC45FFB}"/>
              </a:ext>
            </a:extLst>
          </p:cNvPr>
          <p:cNvSpPr>
            <a:spLocks noChangeArrowheads="1"/>
          </p:cNvSpPr>
          <p:nvPr/>
        </p:nvSpPr>
        <p:spPr bwMode="auto">
          <a:xfrm>
            <a:off x="2925763" y="822325"/>
            <a:ext cx="2011362" cy="2378075"/>
          </a:xfrm>
          <a:prstGeom prst="rect">
            <a:avLst/>
          </a:prstGeom>
          <a:noFill/>
          <a:ln w="76320">
            <a:solidFill>
              <a:srgbClr val="000000"/>
            </a:solidFill>
            <a:round/>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altLang="es-ES"/>
          </a:p>
        </p:txBody>
      </p:sp>
      <p:sp>
        <p:nvSpPr>
          <p:cNvPr id="9249" name="Text Box 32">
            <a:extLst>
              <a:ext uri="{FF2B5EF4-FFF2-40B4-BE49-F238E27FC236}">
                <a16:creationId xmlns:a16="http://schemas.microsoft.com/office/drawing/2014/main" id="{292BF1FB-A28A-0246-B2D5-975185BD787D}"/>
              </a:ext>
            </a:extLst>
          </p:cNvPr>
          <p:cNvSpPr txBox="1">
            <a:spLocks noChangeArrowheads="1"/>
          </p:cNvSpPr>
          <p:nvPr/>
        </p:nvSpPr>
        <p:spPr bwMode="auto">
          <a:xfrm>
            <a:off x="3654425" y="2854325"/>
            <a:ext cx="568325" cy="346075"/>
          </a:xfrm>
          <a:prstGeom prst="rect">
            <a:avLst/>
          </a:prstGeom>
          <a:noFill/>
          <a:ln w="38160">
            <a:solidFill>
              <a:srgbClr val="000000"/>
            </a:solidFill>
            <a:round/>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90000" tIns="60840" rIns="90000" bIns="45000"/>
          <a:lstStyle>
            <a:lvl1pPr eaLnBrk="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1pPr>
            <a:lvl2pPr eaLnBrk="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2pPr>
            <a:lvl3pPr eaLnBrk="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3pPr>
            <a:lvl4pPr eaLnBrk="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4pPr>
            <a:lvl5pPr eaLnBrk="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5pPr>
            <a:lvl6pPr marL="2514600" indent="-228600" defTabSz="457200" eaLnBrk="0" fontAlgn="base" hangingPunct="0">
              <a:lnSpc>
                <a:spcPct val="93000"/>
              </a:lnSpc>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6pPr>
            <a:lvl7pPr marL="2971800" indent="-228600" defTabSz="457200" eaLnBrk="0" fontAlgn="base" hangingPunct="0">
              <a:lnSpc>
                <a:spcPct val="93000"/>
              </a:lnSpc>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7pPr>
            <a:lvl8pPr marL="3429000" indent="-228600" defTabSz="457200" eaLnBrk="0" fontAlgn="base" hangingPunct="0">
              <a:lnSpc>
                <a:spcPct val="93000"/>
              </a:lnSpc>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8pPr>
            <a:lvl9pPr marL="3886200" indent="-228600" defTabSz="457200" eaLnBrk="0" fontAlgn="base" hangingPunct="0">
              <a:lnSpc>
                <a:spcPct val="93000"/>
              </a:lnSpc>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9pPr>
          </a:lstStyle>
          <a:p>
            <a:pPr eaLnBrk="1">
              <a:buClrTx/>
              <a:buFontTx/>
              <a:buNone/>
            </a:pPr>
            <a:r>
              <a:rPr lang="en-US" altLang="es-ES">
                <a:solidFill>
                  <a:srgbClr val="000000"/>
                </a:solidFill>
              </a:rPr>
              <a:t>=15</a:t>
            </a:r>
          </a:p>
        </p:txBody>
      </p:sp>
      <p:sp>
        <p:nvSpPr>
          <p:cNvPr id="9250" name="Rectangle 33">
            <a:extLst>
              <a:ext uri="{FF2B5EF4-FFF2-40B4-BE49-F238E27FC236}">
                <a16:creationId xmlns:a16="http://schemas.microsoft.com/office/drawing/2014/main" id="{5436ECAC-DD10-7D4A-803E-8F0C5FBA8439}"/>
              </a:ext>
            </a:extLst>
          </p:cNvPr>
          <p:cNvSpPr>
            <a:spLocks noChangeArrowheads="1"/>
          </p:cNvSpPr>
          <p:nvPr/>
        </p:nvSpPr>
        <p:spPr bwMode="auto">
          <a:xfrm>
            <a:off x="5986463" y="1098550"/>
            <a:ext cx="2011362" cy="1279525"/>
          </a:xfrm>
          <a:prstGeom prst="rect">
            <a:avLst/>
          </a:prstGeom>
          <a:noFill/>
          <a:ln w="76320">
            <a:solidFill>
              <a:srgbClr val="000000"/>
            </a:solidFill>
            <a:round/>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altLang="es-ES"/>
          </a:p>
        </p:txBody>
      </p:sp>
      <p:sp>
        <p:nvSpPr>
          <p:cNvPr id="9251" name="Text Box 34">
            <a:extLst>
              <a:ext uri="{FF2B5EF4-FFF2-40B4-BE49-F238E27FC236}">
                <a16:creationId xmlns:a16="http://schemas.microsoft.com/office/drawing/2014/main" id="{2656774D-5028-8449-A305-30EA4C9DE712}"/>
              </a:ext>
            </a:extLst>
          </p:cNvPr>
          <p:cNvSpPr txBox="1">
            <a:spLocks noChangeArrowheads="1"/>
          </p:cNvSpPr>
          <p:nvPr/>
        </p:nvSpPr>
        <p:spPr bwMode="auto">
          <a:xfrm>
            <a:off x="6746875" y="2011363"/>
            <a:ext cx="568325" cy="346075"/>
          </a:xfrm>
          <a:prstGeom prst="rect">
            <a:avLst/>
          </a:prstGeom>
          <a:noFill/>
          <a:ln w="38160">
            <a:solidFill>
              <a:srgbClr val="000000"/>
            </a:solidFill>
            <a:round/>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90000" tIns="60840" rIns="90000" bIns="45000"/>
          <a:lstStyle>
            <a:lvl1pPr eaLnBrk="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1pPr>
            <a:lvl2pPr eaLnBrk="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2pPr>
            <a:lvl3pPr eaLnBrk="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3pPr>
            <a:lvl4pPr eaLnBrk="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4pPr>
            <a:lvl5pPr eaLnBrk="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5pPr>
            <a:lvl6pPr marL="2514600" indent="-228600" defTabSz="457200" eaLnBrk="0" fontAlgn="base" hangingPunct="0">
              <a:lnSpc>
                <a:spcPct val="93000"/>
              </a:lnSpc>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6pPr>
            <a:lvl7pPr marL="2971800" indent="-228600" defTabSz="457200" eaLnBrk="0" fontAlgn="base" hangingPunct="0">
              <a:lnSpc>
                <a:spcPct val="93000"/>
              </a:lnSpc>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7pPr>
            <a:lvl8pPr marL="3429000" indent="-228600" defTabSz="457200" eaLnBrk="0" fontAlgn="base" hangingPunct="0">
              <a:lnSpc>
                <a:spcPct val="93000"/>
              </a:lnSpc>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8pPr>
            <a:lvl9pPr marL="3886200" indent="-228600" defTabSz="457200" eaLnBrk="0" fontAlgn="base" hangingPunct="0">
              <a:lnSpc>
                <a:spcPct val="93000"/>
              </a:lnSpc>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9pPr>
          </a:lstStyle>
          <a:p>
            <a:pPr eaLnBrk="1">
              <a:buClrTx/>
              <a:buFontTx/>
              <a:buNone/>
            </a:pPr>
            <a:r>
              <a:rPr lang="en-US" altLang="es-ES">
                <a:solidFill>
                  <a:srgbClr val="000000"/>
                </a:solidFill>
              </a:rPr>
              <a:t>=20</a:t>
            </a:r>
          </a:p>
        </p:txBody>
      </p:sp>
    </p:spTree>
  </p:cSld>
  <p:clrMapOvr>
    <a:masterClrMapping/>
  </p:clrMapOvr>
  <p:transition spd="med"/>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0242" name="Line 1">
            <a:extLst>
              <a:ext uri="{FF2B5EF4-FFF2-40B4-BE49-F238E27FC236}">
                <a16:creationId xmlns:a16="http://schemas.microsoft.com/office/drawing/2014/main" id="{27E70B0D-5CED-8F47-BCBA-3B3EDB8FDF24}"/>
              </a:ext>
            </a:extLst>
          </p:cNvPr>
          <p:cNvSpPr>
            <a:spLocks noChangeShapeType="1"/>
          </p:cNvSpPr>
          <p:nvPr/>
        </p:nvSpPr>
        <p:spPr bwMode="auto">
          <a:xfrm>
            <a:off x="2179638" y="1336675"/>
            <a:ext cx="6126162" cy="1588"/>
          </a:xfrm>
          <a:prstGeom prst="line">
            <a:avLst/>
          </a:prstGeom>
          <a:noFill/>
          <a:ln w="9360">
            <a:solidFill>
              <a:srgbClr val="00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US"/>
          </a:p>
        </p:txBody>
      </p:sp>
      <p:sp>
        <p:nvSpPr>
          <p:cNvPr id="10243" name="Line 2">
            <a:extLst>
              <a:ext uri="{FF2B5EF4-FFF2-40B4-BE49-F238E27FC236}">
                <a16:creationId xmlns:a16="http://schemas.microsoft.com/office/drawing/2014/main" id="{769D3CCE-828C-8440-80E3-7C71FA7790C2}"/>
              </a:ext>
            </a:extLst>
          </p:cNvPr>
          <p:cNvSpPr>
            <a:spLocks noChangeShapeType="1"/>
          </p:cNvSpPr>
          <p:nvPr/>
        </p:nvSpPr>
        <p:spPr bwMode="auto">
          <a:xfrm>
            <a:off x="2179638" y="1912938"/>
            <a:ext cx="6126162" cy="1587"/>
          </a:xfrm>
          <a:prstGeom prst="line">
            <a:avLst/>
          </a:prstGeom>
          <a:noFill/>
          <a:ln w="9360">
            <a:solidFill>
              <a:srgbClr val="00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US"/>
          </a:p>
        </p:txBody>
      </p:sp>
      <p:sp>
        <p:nvSpPr>
          <p:cNvPr id="10244" name="Rectangle 3">
            <a:extLst>
              <a:ext uri="{FF2B5EF4-FFF2-40B4-BE49-F238E27FC236}">
                <a16:creationId xmlns:a16="http://schemas.microsoft.com/office/drawing/2014/main" id="{01403DD4-63D7-DF47-B617-555312762F69}"/>
              </a:ext>
            </a:extLst>
          </p:cNvPr>
          <p:cNvSpPr>
            <a:spLocks noChangeArrowheads="1"/>
          </p:cNvSpPr>
          <p:nvPr/>
        </p:nvSpPr>
        <p:spPr bwMode="auto">
          <a:xfrm>
            <a:off x="6702425" y="1793875"/>
            <a:ext cx="182563" cy="119063"/>
          </a:xfrm>
          <a:prstGeom prst="rect">
            <a:avLst/>
          </a:prstGeom>
          <a:noFill/>
          <a:ln w="9360">
            <a:solidFill>
              <a:srgbClr val="000000"/>
            </a:solidFill>
            <a:round/>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altLang="es-ES"/>
          </a:p>
        </p:txBody>
      </p:sp>
      <p:sp>
        <p:nvSpPr>
          <p:cNvPr id="10245" name="Rectangle 4">
            <a:extLst>
              <a:ext uri="{FF2B5EF4-FFF2-40B4-BE49-F238E27FC236}">
                <a16:creationId xmlns:a16="http://schemas.microsoft.com/office/drawing/2014/main" id="{E2ED9C25-7BF2-C84C-B5FB-8C40C96D2176}"/>
              </a:ext>
            </a:extLst>
          </p:cNvPr>
          <p:cNvSpPr>
            <a:spLocks noChangeArrowheads="1"/>
          </p:cNvSpPr>
          <p:nvPr/>
        </p:nvSpPr>
        <p:spPr bwMode="auto">
          <a:xfrm>
            <a:off x="6918325" y="1793875"/>
            <a:ext cx="182563" cy="119063"/>
          </a:xfrm>
          <a:prstGeom prst="rect">
            <a:avLst/>
          </a:prstGeom>
          <a:noFill/>
          <a:ln w="9360">
            <a:solidFill>
              <a:srgbClr val="000000"/>
            </a:solidFill>
            <a:round/>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altLang="es-ES"/>
          </a:p>
        </p:txBody>
      </p:sp>
      <p:sp>
        <p:nvSpPr>
          <p:cNvPr id="10246" name="Rectangle 5">
            <a:extLst>
              <a:ext uri="{FF2B5EF4-FFF2-40B4-BE49-F238E27FC236}">
                <a16:creationId xmlns:a16="http://schemas.microsoft.com/office/drawing/2014/main" id="{6DC613F5-0554-5F4A-8830-C7C63DCB2359}"/>
              </a:ext>
            </a:extLst>
          </p:cNvPr>
          <p:cNvSpPr>
            <a:spLocks noChangeArrowheads="1"/>
          </p:cNvSpPr>
          <p:nvPr/>
        </p:nvSpPr>
        <p:spPr bwMode="auto">
          <a:xfrm>
            <a:off x="7134225" y="1793875"/>
            <a:ext cx="182563" cy="119063"/>
          </a:xfrm>
          <a:prstGeom prst="rect">
            <a:avLst/>
          </a:prstGeom>
          <a:noFill/>
          <a:ln w="9360">
            <a:solidFill>
              <a:srgbClr val="000000"/>
            </a:solidFill>
            <a:round/>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altLang="es-ES"/>
          </a:p>
        </p:txBody>
      </p:sp>
      <p:sp>
        <p:nvSpPr>
          <p:cNvPr id="10247" name="Rectangle 6">
            <a:extLst>
              <a:ext uri="{FF2B5EF4-FFF2-40B4-BE49-F238E27FC236}">
                <a16:creationId xmlns:a16="http://schemas.microsoft.com/office/drawing/2014/main" id="{69E797E5-8C9A-DB4A-8729-6BED5230D537}"/>
              </a:ext>
            </a:extLst>
          </p:cNvPr>
          <p:cNvSpPr>
            <a:spLocks noChangeArrowheads="1"/>
          </p:cNvSpPr>
          <p:nvPr/>
        </p:nvSpPr>
        <p:spPr bwMode="auto">
          <a:xfrm>
            <a:off x="6702425" y="1362075"/>
            <a:ext cx="182563" cy="119063"/>
          </a:xfrm>
          <a:prstGeom prst="rect">
            <a:avLst/>
          </a:prstGeom>
          <a:noFill/>
          <a:ln w="9360">
            <a:solidFill>
              <a:srgbClr val="000000"/>
            </a:solidFill>
            <a:round/>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altLang="es-ES"/>
          </a:p>
        </p:txBody>
      </p:sp>
      <p:sp>
        <p:nvSpPr>
          <p:cNvPr id="10248" name="Rectangle 7">
            <a:extLst>
              <a:ext uri="{FF2B5EF4-FFF2-40B4-BE49-F238E27FC236}">
                <a16:creationId xmlns:a16="http://schemas.microsoft.com/office/drawing/2014/main" id="{9B0BF5C3-2F61-4F45-98C6-49B1953D45D1}"/>
              </a:ext>
            </a:extLst>
          </p:cNvPr>
          <p:cNvSpPr>
            <a:spLocks noChangeArrowheads="1"/>
          </p:cNvSpPr>
          <p:nvPr/>
        </p:nvSpPr>
        <p:spPr bwMode="auto">
          <a:xfrm>
            <a:off x="6918325" y="1362075"/>
            <a:ext cx="182563" cy="119063"/>
          </a:xfrm>
          <a:prstGeom prst="rect">
            <a:avLst/>
          </a:prstGeom>
          <a:noFill/>
          <a:ln w="9360">
            <a:solidFill>
              <a:srgbClr val="000000"/>
            </a:solidFill>
            <a:round/>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altLang="es-ES"/>
          </a:p>
        </p:txBody>
      </p:sp>
      <p:sp>
        <p:nvSpPr>
          <p:cNvPr id="10249" name="Rectangle 8">
            <a:extLst>
              <a:ext uri="{FF2B5EF4-FFF2-40B4-BE49-F238E27FC236}">
                <a16:creationId xmlns:a16="http://schemas.microsoft.com/office/drawing/2014/main" id="{BB11B335-DECD-DF4F-AF5D-568D32F8571E}"/>
              </a:ext>
            </a:extLst>
          </p:cNvPr>
          <p:cNvSpPr>
            <a:spLocks noChangeArrowheads="1"/>
          </p:cNvSpPr>
          <p:nvPr/>
        </p:nvSpPr>
        <p:spPr bwMode="auto">
          <a:xfrm>
            <a:off x="7134225" y="1362075"/>
            <a:ext cx="182563" cy="119063"/>
          </a:xfrm>
          <a:prstGeom prst="rect">
            <a:avLst/>
          </a:prstGeom>
          <a:noFill/>
          <a:ln w="9360">
            <a:solidFill>
              <a:srgbClr val="000000"/>
            </a:solidFill>
            <a:round/>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altLang="es-ES"/>
          </a:p>
        </p:txBody>
      </p:sp>
      <p:sp>
        <p:nvSpPr>
          <p:cNvPr id="10250" name="Text Box 9">
            <a:extLst>
              <a:ext uri="{FF2B5EF4-FFF2-40B4-BE49-F238E27FC236}">
                <a16:creationId xmlns:a16="http://schemas.microsoft.com/office/drawing/2014/main" id="{A097134B-1CFA-334A-980D-1E4EDF9A5EB9}"/>
              </a:ext>
            </a:extLst>
          </p:cNvPr>
          <p:cNvSpPr txBox="1">
            <a:spLocks noChangeArrowheads="1"/>
          </p:cNvSpPr>
          <p:nvPr/>
        </p:nvSpPr>
        <p:spPr bwMode="auto">
          <a:xfrm>
            <a:off x="6665913" y="1447800"/>
            <a:ext cx="731837" cy="63976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3465A4"/>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0000" tIns="45000" rIns="90000" bIns="45000"/>
          <a:lstStyle>
            <a:lvl1pPr eaLnBrk="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1pPr>
            <a:lvl2pPr eaLnBrk="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2pPr>
            <a:lvl3pPr eaLnBrk="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3pPr>
            <a:lvl4pPr eaLnBrk="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4pPr>
            <a:lvl5pPr eaLnBrk="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5pPr>
            <a:lvl6pPr marL="2514600" indent="-228600" defTabSz="457200" eaLnBrk="0" fontAlgn="base" hangingPunct="0">
              <a:lnSpc>
                <a:spcPct val="93000"/>
              </a:lnSpc>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6pPr>
            <a:lvl7pPr marL="2971800" indent="-228600" defTabSz="457200" eaLnBrk="0" fontAlgn="base" hangingPunct="0">
              <a:lnSpc>
                <a:spcPct val="93000"/>
              </a:lnSpc>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7pPr>
            <a:lvl8pPr marL="3429000" indent="-228600" defTabSz="457200" eaLnBrk="0" fontAlgn="base" hangingPunct="0">
              <a:lnSpc>
                <a:spcPct val="93000"/>
              </a:lnSpc>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8pPr>
            <a:lvl9pPr marL="3886200" indent="-228600" defTabSz="457200" eaLnBrk="0" fontAlgn="base" hangingPunct="0">
              <a:lnSpc>
                <a:spcPct val="93000"/>
              </a:lnSpc>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9pPr>
          </a:lstStyle>
          <a:p>
            <a:pPr eaLnBrk="1" hangingPunct="1">
              <a:lnSpc>
                <a:spcPct val="100000"/>
              </a:lnSpc>
              <a:buClrTx/>
              <a:buFontTx/>
              <a:buNone/>
            </a:pPr>
            <a:r>
              <a:rPr lang="en-US" altLang="es-ES">
                <a:solidFill>
                  <a:srgbClr val="000000"/>
                </a:solidFill>
              </a:rPr>
              <a:t>= = =</a:t>
            </a:r>
          </a:p>
        </p:txBody>
      </p:sp>
      <p:sp>
        <p:nvSpPr>
          <p:cNvPr id="10251" name="Line 10">
            <a:extLst>
              <a:ext uri="{FF2B5EF4-FFF2-40B4-BE49-F238E27FC236}">
                <a16:creationId xmlns:a16="http://schemas.microsoft.com/office/drawing/2014/main" id="{B07B4BDF-0432-3B48-8592-7D31C2FC43D0}"/>
              </a:ext>
            </a:extLst>
          </p:cNvPr>
          <p:cNvSpPr>
            <a:spLocks noChangeShapeType="1"/>
          </p:cNvSpPr>
          <p:nvPr/>
        </p:nvSpPr>
        <p:spPr bwMode="auto">
          <a:xfrm flipH="1">
            <a:off x="6054725" y="1427163"/>
            <a:ext cx="561975" cy="1587"/>
          </a:xfrm>
          <a:prstGeom prst="line">
            <a:avLst/>
          </a:prstGeom>
          <a:noFill/>
          <a:ln w="9360">
            <a:solidFill>
              <a:srgbClr val="000000"/>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US"/>
          </a:p>
        </p:txBody>
      </p:sp>
      <p:sp>
        <p:nvSpPr>
          <p:cNvPr id="10252" name="Line 11">
            <a:extLst>
              <a:ext uri="{FF2B5EF4-FFF2-40B4-BE49-F238E27FC236}">
                <a16:creationId xmlns:a16="http://schemas.microsoft.com/office/drawing/2014/main" id="{07885912-4443-D04A-8A63-182952FC7E65}"/>
              </a:ext>
            </a:extLst>
          </p:cNvPr>
          <p:cNvSpPr>
            <a:spLocks noChangeShapeType="1"/>
          </p:cNvSpPr>
          <p:nvPr/>
        </p:nvSpPr>
        <p:spPr bwMode="auto">
          <a:xfrm flipH="1">
            <a:off x="6054725" y="1824038"/>
            <a:ext cx="561975" cy="1587"/>
          </a:xfrm>
          <a:prstGeom prst="line">
            <a:avLst/>
          </a:prstGeom>
          <a:noFill/>
          <a:ln w="9360">
            <a:solidFill>
              <a:srgbClr val="000000"/>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US"/>
          </a:p>
        </p:txBody>
      </p:sp>
      <p:sp>
        <p:nvSpPr>
          <p:cNvPr id="10253" name="Line 12">
            <a:extLst>
              <a:ext uri="{FF2B5EF4-FFF2-40B4-BE49-F238E27FC236}">
                <a16:creationId xmlns:a16="http://schemas.microsoft.com/office/drawing/2014/main" id="{6D686A12-52C2-3B48-BF7C-3C7AB180867D}"/>
              </a:ext>
            </a:extLst>
          </p:cNvPr>
          <p:cNvSpPr>
            <a:spLocks noChangeShapeType="1"/>
          </p:cNvSpPr>
          <p:nvPr/>
        </p:nvSpPr>
        <p:spPr bwMode="auto">
          <a:xfrm>
            <a:off x="7394575" y="1824038"/>
            <a:ext cx="549275" cy="1587"/>
          </a:xfrm>
          <a:prstGeom prst="line">
            <a:avLst/>
          </a:prstGeom>
          <a:noFill/>
          <a:ln w="9360">
            <a:solidFill>
              <a:srgbClr val="000000"/>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US"/>
          </a:p>
        </p:txBody>
      </p:sp>
      <p:sp>
        <p:nvSpPr>
          <p:cNvPr id="10254" name="Line 13">
            <a:extLst>
              <a:ext uri="{FF2B5EF4-FFF2-40B4-BE49-F238E27FC236}">
                <a16:creationId xmlns:a16="http://schemas.microsoft.com/office/drawing/2014/main" id="{CB3AC741-F54E-DB46-BA1A-AF822A797FC0}"/>
              </a:ext>
            </a:extLst>
          </p:cNvPr>
          <p:cNvSpPr>
            <a:spLocks noChangeShapeType="1"/>
          </p:cNvSpPr>
          <p:nvPr/>
        </p:nvSpPr>
        <p:spPr bwMode="auto">
          <a:xfrm>
            <a:off x="7392988" y="1427163"/>
            <a:ext cx="549275" cy="1587"/>
          </a:xfrm>
          <a:prstGeom prst="line">
            <a:avLst/>
          </a:prstGeom>
          <a:noFill/>
          <a:ln w="9360">
            <a:solidFill>
              <a:srgbClr val="000000"/>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US"/>
          </a:p>
        </p:txBody>
      </p:sp>
      <p:sp>
        <p:nvSpPr>
          <p:cNvPr id="10255" name="Rectangle 14">
            <a:extLst>
              <a:ext uri="{FF2B5EF4-FFF2-40B4-BE49-F238E27FC236}">
                <a16:creationId xmlns:a16="http://schemas.microsoft.com/office/drawing/2014/main" id="{CABA729B-12A3-5B43-A5AA-9CA58650E8EC}"/>
              </a:ext>
            </a:extLst>
          </p:cNvPr>
          <p:cNvSpPr>
            <a:spLocks noChangeArrowheads="1"/>
          </p:cNvSpPr>
          <p:nvPr/>
        </p:nvSpPr>
        <p:spPr bwMode="auto">
          <a:xfrm>
            <a:off x="3678238" y="1793875"/>
            <a:ext cx="182562" cy="119063"/>
          </a:xfrm>
          <a:prstGeom prst="rect">
            <a:avLst/>
          </a:prstGeom>
          <a:noFill/>
          <a:ln w="9360">
            <a:solidFill>
              <a:srgbClr val="000000"/>
            </a:solidFill>
            <a:round/>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altLang="es-ES"/>
          </a:p>
        </p:txBody>
      </p:sp>
      <p:sp>
        <p:nvSpPr>
          <p:cNvPr id="10256" name="Rectangle 15">
            <a:extLst>
              <a:ext uri="{FF2B5EF4-FFF2-40B4-BE49-F238E27FC236}">
                <a16:creationId xmlns:a16="http://schemas.microsoft.com/office/drawing/2014/main" id="{C4CB6EA0-C3FF-7D42-9955-12230977786B}"/>
              </a:ext>
            </a:extLst>
          </p:cNvPr>
          <p:cNvSpPr>
            <a:spLocks noChangeArrowheads="1"/>
          </p:cNvSpPr>
          <p:nvPr/>
        </p:nvSpPr>
        <p:spPr bwMode="auto">
          <a:xfrm>
            <a:off x="3894138" y="1793875"/>
            <a:ext cx="182562" cy="119063"/>
          </a:xfrm>
          <a:prstGeom prst="rect">
            <a:avLst/>
          </a:prstGeom>
          <a:noFill/>
          <a:ln w="9360">
            <a:solidFill>
              <a:srgbClr val="000000"/>
            </a:solidFill>
            <a:round/>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altLang="es-ES"/>
          </a:p>
        </p:txBody>
      </p:sp>
      <p:sp>
        <p:nvSpPr>
          <p:cNvPr id="10257" name="Rectangle 16">
            <a:extLst>
              <a:ext uri="{FF2B5EF4-FFF2-40B4-BE49-F238E27FC236}">
                <a16:creationId xmlns:a16="http://schemas.microsoft.com/office/drawing/2014/main" id="{5C7EC896-E44A-CF47-B53E-6FE241AE01D6}"/>
              </a:ext>
            </a:extLst>
          </p:cNvPr>
          <p:cNvSpPr>
            <a:spLocks noChangeArrowheads="1"/>
          </p:cNvSpPr>
          <p:nvPr/>
        </p:nvSpPr>
        <p:spPr bwMode="auto">
          <a:xfrm>
            <a:off x="4110038" y="1793875"/>
            <a:ext cx="182562" cy="119063"/>
          </a:xfrm>
          <a:prstGeom prst="rect">
            <a:avLst/>
          </a:prstGeom>
          <a:noFill/>
          <a:ln w="9360">
            <a:solidFill>
              <a:srgbClr val="000000"/>
            </a:solidFill>
            <a:round/>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altLang="es-ES"/>
          </a:p>
        </p:txBody>
      </p:sp>
      <p:sp>
        <p:nvSpPr>
          <p:cNvPr id="10258" name="Rectangle 17">
            <a:extLst>
              <a:ext uri="{FF2B5EF4-FFF2-40B4-BE49-F238E27FC236}">
                <a16:creationId xmlns:a16="http://schemas.microsoft.com/office/drawing/2014/main" id="{8C4B000A-94AA-6049-AE64-229565D2CEDF}"/>
              </a:ext>
            </a:extLst>
          </p:cNvPr>
          <p:cNvSpPr>
            <a:spLocks noChangeArrowheads="1"/>
          </p:cNvSpPr>
          <p:nvPr/>
        </p:nvSpPr>
        <p:spPr bwMode="auto">
          <a:xfrm>
            <a:off x="3678238" y="1362075"/>
            <a:ext cx="182562" cy="119063"/>
          </a:xfrm>
          <a:prstGeom prst="rect">
            <a:avLst/>
          </a:prstGeom>
          <a:noFill/>
          <a:ln w="9360">
            <a:solidFill>
              <a:srgbClr val="000000"/>
            </a:solidFill>
            <a:round/>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altLang="es-ES"/>
          </a:p>
        </p:txBody>
      </p:sp>
      <p:sp>
        <p:nvSpPr>
          <p:cNvPr id="10259" name="Rectangle 18">
            <a:extLst>
              <a:ext uri="{FF2B5EF4-FFF2-40B4-BE49-F238E27FC236}">
                <a16:creationId xmlns:a16="http://schemas.microsoft.com/office/drawing/2014/main" id="{FCD9054F-8FDD-374D-806C-6778240F68B3}"/>
              </a:ext>
            </a:extLst>
          </p:cNvPr>
          <p:cNvSpPr>
            <a:spLocks noChangeArrowheads="1"/>
          </p:cNvSpPr>
          <p:nvPr/>
        </p:nvSpPr>
        <p:spPr bwMode="auto">
          <a:xfrm>
            <a:off x="3894138" y="1362075"/>
            <a:ext cx="182562" cy="119063"/>
          </a:xfrm>
          <a:prstGeom prst="rect">
            <a:avLst/>
          </a:prstGeom>
          <a:noFill/>
          <a:ln w="9360">
            <a:solidFill>
              <a:srgbClr val="000000"/>
            </a:solidFill>
            <a:round/>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altLang="es-ES"/>
          </a:p>
        </p:txBody>
      </p:sp>
      <p:sp>
        <p:nvSpPr>
          <p:cNvPr id="10260" name="Rectangle 19">
            <a:extLst>
              <a:ext uri="{FF2B5EF4-FFF2-40B4-BE49-F238E27FC236}">
                <a16:creationId xmlns:a16="http://schemas.microsoft.com/office/drawing/2014/main" id="{A52CF41A-53E6-9B4D-9B65-A29E1ABEC3DC}"/>
              </a:ext>
            </a:extLst>
          </p:cNvPr>
          <p:cNvSpPr>
            <a:spLocks noChangeArrowheads="1"/>
          </p:cNvSpPr>
          <p:nvPr/>
        </p:nvSpPr>
        <p:spPr bwMode="auto">
          <a:xfrm>
            <a:off x="4110038" y="1362075"/>
            <a:ext cx="182562" cy="119063"/>
          </a:xfrm>
          <a:prstGeom prst="rect">
            <a:avLst/>
          </a:prstGeom>
          <a:noFill/>
          <a:ln w="9360">
            <a:solidFill>
              <a:srgbClr val="000000"/>
            </a:solidFill>
            <a:round/>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altLang="es-ES"/>
          </a:p>
        </p:txBody>
      </p:sp>
      <p:sp>
        <p:nvSpPr>
          <p:cNvPr id="10261" name="Text Box 20">
            <a:extLst>
              <a:ext uri="{FF2B5EF4-FFF2-40B4-BE49-F238E27FC236}">
                <a16:creationId xmlns:a16="http://schemas.microsoft.com/office/drawing/2014/main" id="{5A97BBC0-BBDA-E544-89EE-D9D8FE19FF53}"/>
              </a:ext>
            </a:extLst>
          </p:cNvPr>
          <p:cNvSpPr txBox="1">
            <a:spLocks noChangeArrowheads="1"/>
          </p:cNvSpPr>
          <p:nvPr/>
        </p:nvSpPr>
        <p:spPr bwMode="auto">
          <a:xfrm>
            <a:off x="3641725" y="1447800"/>
            <a:ext cx="731838" cy="63976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3465A4"/>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0000" tIns="45000" rIns="90000" bIns="45000"/>
          <a:lstStyle>
            <a:lvl1pPr eaLnBrk="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1pPr>
            <a:lvl2pPr eaLnBrk="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2pPr>
            <a:lvl3pPr eaLnBrk="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3pPr>
            <a:lvl4pPr eaLnBrk="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4pPr>
            <a:lvl5pPr eaLnBrk="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5pPr>
            <a:lvl6pPr marL="2514600" indent="-228600" defTabSz="457200" eaLnBrk="0" fontAlgn="base" hangingPunct="0">
              <a:lnSpc>
                <a:spcPct val="93000"/>
              </a:lnSpc>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6pPr>
            <a:lvl7pPr marL="2971800" indent="-228600" defTabSz="457200" eaLnBrk="0" fontAlgn="base" hangingPunct="0">
              <a:lnSpc>
                <a:spcPct val="93000"/>
              </a:lnSpc>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7pPr>
            <a:lvl8pPr marL="3429000" indent="-228600" defTabSz="457200" eaLnBrk="0" fontAlgn="base" hangingPunct="0">
              <a:lnSpc>
                <a:spcPct val="93000"/>
              </a:lnSpc>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8pPr>
            <a:lvl9pPr marL="3886200" indent="-228600" defTabSz="457200" eaLnBrk="0" fontAlgn="base" hangingPunct="0">
              <a:lnSpc>
                <a:spcPct val="93000"/>
              </a:lnSpc>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9pPr>
          </a:lstStyle>
          <a:p>
            <a:pPr eaLnBrk="1" hangingPunct="1">
              <a:lnSpc>
                <a:spcPct val="100000"/>
              </a:lnSpc>
              <a:buClrTx/>
              <a:buFontTx/>
              <a:buNone/>
            </a:pPr>
            <a:r>
              <a:rPr lang="en-US" altLang="es-ES">
                <a:solidFill>
                  <a:srgbClr val="000000"/>
                </a:solidFill>
              </a:rPr>
              <a:t>= = =</a:t>
            </a:r>
          </a:p>
        </p:txBody>
      </p:sp>
      <p:sp>
        <p:nvSpPr>
          <p:cNvPr id="10262" name="Line 21">
            <a:extLst>
              <a:ext uri="{FF2B5EF4-FFF2-40B4-BE49-F238E27FC236}">
                <a16:creationId xmlns:a16="http://schemas.microsoft.com/office/drawing/2014/main" id="{61FE7D81-CB59-824B-B778-628066ACA6D5}"/>
              </a:ext>
            </a:extLst>
          </p:cNvPr>
          <p:cNvSpPr>
            <a:spLocks noChangeShapeType="1"/>
          </p:cNvSpPr>
          <p:nvPr/>
        </p:nvSpPr>
        <p:spPr bwMode="auto">
          <a:xfrm flipH="1">
            <a:off x="3030538" y="1427163"/>
            <a:ext cx="561975" cy="1587"/>
          </a:xfrm>
          <a:prstGeom prst="line">
            <a:avLst/>
          </a:prstGeom>
          <a:noFill/>
          <a:ln w="9360">
            <a:solidFill>
              <a:srgbClr val="000000"/>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US"/>
          </a:p>
        </p:txBody>
      </p:sp>
      <p:sp>
        <p:nvSpPr>
          <p:cNvPr id="10263" name="Line 22">
            <a:extLst>
              <a:ext uri="{FF2B5EF4-FFF2-40B4-BE49-F238E27FC236}">
                <a16:creationId xmlns:a16="http://schemas.microsoft.com/office/drawing/2014/main" id="{3317E2CC-4CD5-A747-9CCD-0895BDE861D1}"/>
              </a:ext>
            </a:extLst>
          </p:cNvPr>
          <p:cNvSpPr>
            <a:spLocks noChangeShapeType="1"/>
          </p:cNvSpPr>
          <p:nvPr/>
        </p:nvSpPr>
        <p:spPr bwMode="auto">
          <a:xfrm flipH="1">
            <a:off x="3030538" y="1824038"/>
            <a:ext cx="561975" cy="1587"/>
          </a:xfrm>
          <a:prstGeom prst="line">
            <a:avLst/>
          </a:prstGeom>
          <a:noFill/>
          <a:ln w="9360">
            <a:solidFill>
              <a:srgbClr val="000000"/>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US"/>
          </a:p>
        </p:txBody>
      </p:sp>
      <p:sp>
        <p:nvSpPr>
          <p:cNvPr id="10264" name="Line 23">
            <a:extLst>
              <a:ext uri="{FF2B5EF4-FFF2-40B4-BE49-F238E27FC236}">
                <a16:creationId xmlns:a16="http://schemas.microsoft.com/office/drawing/2014/main" id="{4290BA38-7B4F-FC4A-8F7A-2D34641210B5}"/>
              </a:ext>
            </a:extLst>
          </p:cNvPr>
          <p:cNvSpPr>
            <a:spLocks noChangeShapeType="1"/>
          </p:cNvSpPr>
          <p:nvPr/>
        </p:nvSpPr>
        <p:spPr bwMode="auto">
          <a:xfrm>
            <a:off x="4370388" y="1824038"/>
            <a:ext cx="549275" cy="1587"/>
          </a:xfrm>
          <a:prstGeom prst="line">
            <a:avLst/>
          </a:prstGeom>
          <a:noFill/>
          <a:ln w="9360">
            <a:solidFill>
              <a:srgbClr val="000000"/>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US"/>
          </a:p>
        </p:txBody>
      </p:sp>
      <p:sp>
        <p:nvSpPr>
          <p:cNvPr id="10265" name="Line 24">
            <a:extLst>
              <a:ext uri="{FF2B5EF4-FFF2-40B4-BE49-F238E27FC236}">
                <a16:creationId xmlns:a16="http://schemas.microsoft.com/office/drawing/2014/main" id="{8EFC1138-0A02-8147-B576-164DAA6B5A77}"/>
              </a:ext>
            </a:extLst>
          </p:cNvPr>
          <p:cNvSpPr>
            <a:spLocks noChangeShapeType="1"/>
          </p:cNvSpPr>
          <p:nvPr/>
        </p:nvSpPr>
        <p:spPr bwMode="auto">
          <a:xfrm>
            <a:off x="4370388" y="1427163"/>
            <a:ext cx="549275" cy="1587"/>
          </a:xfrm>
          <a:prstGeom prst="line">
            <a:avLst/>
          </a:prstGeom>
          <a:noFill/>
          <a:ln w="9360">
            <a:solidFill>
              <a:srgbClr val="000000"/>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US"/>
          </a:p>
        </p:txBody>
      </p:sp>
      <p:sp>
        <p:nvSpPr>
          <p:cNvPr id="10266" name="Text Box 25">
            <a:extLst>
              <a:ext uri="{FF2B5EF4-FFF2-40B4-BE49-F238E27FC236}">
                <a16:creationId xmlns:a16="http://schemas.microsoft.com/office/drawing/2014/main" id="{026B476E-260F-9344-963E-8C3229596F7F}"/>
              </a:ext>
            </a:extLst>
          </p:cNvPr>
          <p:cNvSpPr txBox="1">
            <a:spLocks noChangeArrowheads="1"/>
          </p:cNvSpPr>
          <p:nvPr/>
        </p:nvSpPr>
        <p:spPr bwMode="auto">
          <a:xfrm>
            <a:off x="3101975" y="971550"/>
            <a:ext cx="1643063" cy="26193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3465A4"/>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90000" tIns="54000" rIns="90000" bIns="45000"/>
          <a:lstStyle>
            <a:lvl1pPr eaLnBrk="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1pPr>
            <a:lvl2pPr eaLnBrk="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2pPr>
            <a:lvl3pPr eaLnBrk="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3pPr>
            <a:lvl4pPr eaLnBrk="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4pPr>
            <a:lvl5pPr eaLnBrk="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5pPr>
            <a:lvl6pPr marL="2514600" indent="-228600" defTabSz="457200" eaLnBrk="0" fontAlgn="base" hangingPunct="0">
              <a:lnSpc>
                <a:spcPct val="93000"/>
              </a:lnSpc>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6pPr>
            <a:lvl7pPr marL="2971800" indent="-228600" defTabSz="457200" eaLnBrk="0" fontAlgn="base" hangingPunct="0">
              <a:lnSpc>
                <a:spcPct val="93000"/>
              </a:lnSpc>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7pPr>
            <a:lvl8pPr marL="3429000" indent="-228600" defTabSz="457200" eaLnBrk="0" fontAlgn="base" hangingPunct="0">
              <a:lnSpc>
                <a:spcPct val="93000"/>
              </a:lnSpc>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8pPr>
            <a:lvl9pPr marL="3886200" indent="-228600" defTabSz="457200" eaLnBrk="0" fontAlgn="base" hangingPunct="0">
              <a:lnSpc>
                <a:spcPct val="93000"/>
              </a:lnSpc>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9pPr>
          </a:lstStyle>
          <a:p>
            <a:pPr algn="ctr" eaLnBrk="1">
              <a:lnSpc>
                <a:spcPct val="94000"/>
              </a:lnSpc>
              <a:buClrTx/>
              <a:buFontTx/>
              <a:buNone/>
            </a:pPr>
            <a:r>
              <a:rPr lang="en-US" altLang="es-ES" sz="1200">
                <a:solidFill>
                  <a:srgbClr val="000000"/>
                </a:solidFill>
                <a:latin typeface="Courier new" panose="02070309020205020404" pitchFamily="49" charset="0"/>
              </a:rPr>
              <a:t>h l a </a:t>
            </a:r>
            <a:r>
              <a:rPr lang="en-US" altLang="es-ES" sz="1200" b="1">
                <a:solidFill>
                  <a:srgbClr val="800000"/>
                </a:solidFill>
                <a:latin typeface="Courier new" panose="02070309020205020404" pitchFamily="49" charset="0"/>
              </a:rPr>
              <a:t>c m e</a:t>
            </a:r>
            <a:r>
              <a:rPr lang="en-US" altLang="es-ES" sz="1200">
                <a:solidFill>
                  <a:srgbClr val="000000"/>
                </a:solidFill>
                <a:latin typeface="Courier new" panose="02070309020205020404" pitchFamily="49" charset="0"/>
              </a:rPr>
              <a:t> s t </a:t>
            </a:r>
          </a:p>
        </p:txBody>
      </p:sp>
      <p:sp>
        <p:nvSpPr>
          <p:cNvPr id="10267" name="Text Box 26">
            <a:extLst>
              <a:ext uri="{FF2B5EF4-FFF2-40B4-BE49-F238E27FC236}">
                <a16:creationId xmlns:a16="http://schemas.microsoft.com/office/drawing/2014/main" id="{F1A4F87B-93E4-4C40-B4E5-DE130D678DD6}"/>
              </a:ext>
            </a:extLst>
          </p:cNvPr>
          <p:cNvSpPr txBox="1">
            <a:spLocks noChangeArrowheads="1"/>
          </p:cNvSpPr>
          <p:nvPr/>
        </p:nvSpPr>
        <p:spPr bwMode="auto">
          <a:xfrm>
            <a:off x="3101975" y="1943100"/>
            <a:ext cx="1643063" cy="26193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3465A4"/>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90000" tIns="54000" rIns="90000" bIns="45000"/>
          <a:lstStyle>
            <a:lvl1pPr eaLnBrk="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1pPr>
            <a:lvl2pPr eaLnBrk="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2pPr>
            <a:lvl3pPr eaLnBrk="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3pPr>
            <a:lvl4pPr eaLnBrk="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4pPr>
            <a:lvl5pPr eaLnBrk="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5pPr>
            <a:lvl6pPr marL="2514600" indent="-228600" defTabSz="457200" eaLnBrk="0" fontAlgn="base" hangingPunct="0">
              <a:lnSpc>
                <a:spcPct val="93000"/>
              </a:lnSpc>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6pPr>
            <a:lvl7pPr marL="2971800" indent="-228600" defTabSz="457200" eaLnBrk="0" fontAlgn="base" hangingPunct="0">
              <a:lnSpc>
                <a:spcPct val="93000"/>
              </a:lnSpc>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7pPr>
            <a:lvl8pPr marL="3429000" indent="-228600" defTabSz="457200" eaLnBrk="0" fontAlgn="base" hangingPunct="0">
              <a:lnSpc>
                <a:spcPct val="93000"/>
              </a:lnSpc>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8pPr>
            <a:lvl9pPr marL="3886200" indent="-228600" defTabSz="457200" eaLnBrk="0" fontAlgn="base" hangingPunct="0">
              <a:lnSpc>
                <a:spcPct val="93000"/>
              </a:lnSpc>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9pPr>
          </a:lstStyle>
          <a:p>
            <a:pPr algn="ctr" eaLnBrk="1">
              <a:lnSpc>
                <a:spcPct val="94000"/>
              </a:lnSpc>
              <a:buClrTx/>
              <a:buFontTx/>
              <a:buNone/>
            </a:pPr>
            <a:r>
              <a:rPr lang="en-US" altLang="es-ES" sz="1200">
                <a:solidFill>
                  <a:srgbClr val="000000"/>
                </a:solidFill>
                <a:latin typeface="Courier new" panose="02070309020205020404" pitchFamily="49" charset="0"/>
              </a:rPr>
              <a:t>k g s </a:t>
            </a:r>
            <a:r>
              <a:rPr lang="en-US" altLang="es-ES" sz="1200" b="1">
                <a:solidFill>
                  <a:srgbClr val="800000"/>
                </a:solidFill>
                <a:latin typeface="Courier new" panose="02070309020205020404" pitchFamily="49" charset="0"/>
              </a:rPr>
              <a:t>c m e</a:t>
            </a:r>
            <a:r>
              <a:rPr lang="en-US" altLang="es-ES" sz="1200">
                <a:solidFill>
                  <a:srgbClr val="000000"/>
                </a:solidFill>
                <a:latin typeface="Courier new" panose="02070309020205020404" pitchFamily="49" charset="0"/>
              </a:rPr>
              <a:t> i s </a:t>
            </a:r>
          </a:p>
        </p:txBody>
      </p:sp>
      <p:sp>
        <p:nvSpPr>
          <p:cNvPr id="10268" name="Text Box 27">
            <a:extLst>
              <a:ext uri="{FF2B5EF4-FFF2-40B4-BE49-F238E27FC236}">
                <a16:creationId xmlns:a16="http://schemas.microsoft.com/office/drawing/2014/main" id="{6D4C26D9-A828-6F45-8DCC-B57765186B48}"/>
              </a:ext>
            </a:extLst>
          </p:cNvPr>
          <p:cNvSpPr txBox="1">
            <a:spLocks noChangeArrowheads="1"/>
          </p:cNvSpPr>
          <p:nvPr/>
        </p:nvSpPr>
        <p:spPr bwMode="auto">
          <a:xfrm>
            <a:off x="3565525" y="2205038"/>
            <a:ext cx="728663" cy="261937"/>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3465A4"/>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90000" tIns="54000" rIns="90000" bIns="45000"/>
          <a:lstStyle>
            <a:lvl1pPr eaLnBrk="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1pPr>
            <a:lvl2pPr eaLnBrk="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2pPr>
            <a:lvl3pPr eaLnBrk="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3pPr>
            <a:lvl4pPr eaLnBrk="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4pPr>
            <a:lvl5pPr eaLnBrk="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5pPr>
            <a:lvl6pPr marL="2514600" indent="-228600" defTabSz="457200" eaLnBrk="0" fontAlgn="base" hangingPunct="0">
              <a:lnSpc>
                <a:spcPct val="93000"/>
              </a:lnSpc>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6pPr>
            <a:lvl7pPr marL="2971800" indent="-228600" defTabSz="457200" eaLnBrk="0" fontAlgn="base" hangingPunct="0">
              <a:lnSpc>
                <a:spcPct val="93000"/>
              </a:lnSpc>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7pPr>
            <a:lvl8pPr marL="3429000" indent="-228600" defTabSz="457200" eaLnBrk="0" fontAlgn="base" hangingPunct="0">
              <a:lnSpc>
                <a:spcPct val="93000"/>
              </a:lnSpc>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8pPr>
            <a:lvl9pPr marL="3886200" indent="-228600" defTabSz="457200" eaLnBrk="0" fontAlgn="base" hangingPunct="0">
              <a:lnSpc>
                <a:spcPct val="93000"/>
              </a:lnSpc>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9pPr>
          </a:lstStyle>
          <a:p>
            <a:pPr eaLnBrk="1">
              <a:lnSpc>
                <a:spcPct val="94000"/>
              </a:lnSpc>
              <a:buClrTx/>
              <a:buFontTx/>
              <a:buNone/>
            </a:pPr>
            <a:r>
              <a:rPr lang="en-US" altLang="es-ES" sz="1200">
                <a:solidFill>
                  <a:srgbClr val="000000"/>
                </a:solidFill>
                <a:latin typeface="Courier new" panose="02070309020205020404" pitchFamily="49" charset="0"/>
              </a:rPr>
              <a:t> 9 5 5</a:t>
            </a:r>
          </a:p>
        </p:txBody>
      </p:sp>
      <p:sp>
        <p:nvSpPr>
          <p:cNvPr id="10269" name="Text Box 28">
            <a:extLst>
              <a:ext uri="{FF2B5EF4-FFF2-40B4-BE49-F238E27FC236}">
                <a16:creationId xmlns:a16="http://schemas.microsoft.com/office/drawing/2014/main" id="{D547F4F1-77B9-3049-971A-D1DF050334F2}"/>
              </a:ext>
            </a:extLst>
          </p:cNvPr>
          <p:cNvSpPr txBox="1">
            <a:spLocks noChangeArrowheads="1"/>
          </p:cNvSpPr>
          <p:nvPr/>
        </p:nvSpPr>
        <p:spPr bwMode="auto">
          <a:xfrm>
            <a:off x="1831975" y="957263"/>
            <a:ext cx="358775" cy="34607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3465A4"/>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90000" tIns="60840" rIns="90000" bIns="45000"/>
          <a:lstStyle>
            <a:lvl1pPr eaLnBrk="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1pPr>
            <a:lvl2pPr eaLnBrk="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2pPr>
            <a:lvl3pPr eaLnBrk="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3pPr>
            <a:lvl4pPr eaLnBrk="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4pPr>
            <a:lvl5pPr eaLnBrk="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5pPr>
            <a:lvl6pPr marL="2514600" indent="-228600" defTabSz="457200" eaLnBrk="0" fontAlgn="base" hangingPunct="0">
              <a:lnSpc>
                <a:spcPct val="93000"/>
              </a:lnSpc>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6pPr>
            <a:lvl7pPr marL="2971800" indent="-228600" defTabSz="457200" eaLnBrk="0" fontAlgn="base" hangingPunct="0">
              <a:lnSpc>
                <a:spcPct val="93000"/>
              </a:lnSpc>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7pPr>
            <a:lvl8pPr marL="3429000" indent="-228600" defTabSz="457200" eaLnBrk="0" fontAlgn="base" hangingPunct="0">
              <a:lnSpc>
                <a:spcPct val="93000"/>
              </a:lnSpc>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8pPr>
            <a:lvl9pPr marL="3886200" indent="-228600" defTabSz="457200" eaLnBrk="0" fontAlgn="base" hangingPunct="0">
              <a:lnSpc>
                <a:spcPct val="93000"/>
              </a:lnSpc>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9pPr>
          </a:lstStyle>
          <a:p>
            <a:pPr eaLnBrk="1">
              <a:buClrTx/>
              <a:buFontTx/>
              <a:buNone/>
            </a:pPr>
            <a:r>
              <a:rPr lang="en-US" altLang="es-ES">
                <a:solidFill>
                  <a:srgbClr val="000000"/>
                </a:solidFill>
              </a:rPr>
              <a:t>Q</a:t>
            </a:r>
          </a:p>
        </p:txBody>
      </p:sp>
      <p:sp>
        <p:nvSpPr>
          <p:cNvPr id="10270" name="Text Box 29">
            <a:extLst>
              <a:ext uri="{FF2B5EF4-FFF2-40B4-BE49-F238E27FC236}">
                <a16:creationId xmlns:a16="http://schemas.microsoft.com/office/drawing/2014/main" id="{5D6F34C0-1DCD-7D4D-87CF-CDB173738647}"/>
              </a:ext>
            </a:extLst>
          </p:cNvPr>
          <p:cNvSpPr txBox="1">
            <a:spLocks noChangeArrowheads="1"/>
          </p:cNvSpPr>
          <p:nvPr/>
        </p:nvSpPr>
        <p:spPr bwMode="auto">
          <a:xfrm>
            <a:off x="1833563" y="1857375"/>
            <a:ext cx="333375" cy="34607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3465A4"/>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90000" tIns="60840" rIns="90000" bIns="45000"/>
          <a:lstStyle>
            <a:lvl1pPr eaLnBrk="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1pPr>
            <a:lvl2pPr eaLnBrk="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2pPr>
            <a:lvl3pPr eaLnBrk="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3pPr>
            <a:lvl4pPr eaLnBrk="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4pPr>
            <a:lvl5pPr eaLnBrk="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5pPr>
            <a:lvl6pPr marL="2514600" indent="-228600" defTabSz="457200" eaLnBrk="0" fontAlgn="base" hangingPunct="0">
              <a:lnSpc>
                <a:spcPct val="93000"/>
              </a:lnSpc>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6pPr>
            <a:lvl7pPr marL="2971800" indent="-228600" defTabSz="457200" eaLnBrk="0" fontAlgn="base" hangingPunct="0">
              <a:lnSpc>
                <a:spcPct val="93000"/>
              </a:lnSpc>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7pPr>
            <a:lvl8pPr marL="3429000" indent="-228600" defTabSz="457200" eaLnBrk="0" fontAlgn="base" hangingPunct="0">
              <a:lnSpc>
                <a:spcPct val="93000"/>
              </a:lnSpc>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8pPr>
            <a:lvl9pPr marL="3886200" indent="-228600" defTabSz="457200" eaLnBrk="0" fontAlgn="base" hangingPunct="0">
              <a:lnSpc>
                <a:spcPct val="93000"/>
              </a:lnSpc>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9pPr>
          </a:lstStyle>
          <a:p>
            <a:pPr eaLnBrk="1">
              <a:buClrTx/>
              <a:buFontTx/>
              <a:buNone/>
            </a:pPr>
            <a:r>
              <a:rPr lang="en-US" altLang="es-ES">
                <a:solidFill>
                  <a:srgbClr val="000000"/>
                </a:solidFill>
              </a:rPr>
              <a:t>S</a:t>
            </a:r>
          </a:p>
        </p:txBody>
      </p:sp>
      <p:sp>
        <p:nvSpPr>
          <p:cNvPr id="10271" name="Text Box 30">
            <a:extLst>
              <a:ext uri="{FF2B5EF4-FFF2-40B4-BE49-F238E27FC236}">
                <a16:creationId xmlns:a16="http://schemas.microsoft.com/office/drawing/2014/main" id="{8EC2919A-6011-9446-BC43-1E324DADB146}"/>
              </a:ext>
            </a:extLst>
          </p:cNvPr>
          <p:cNvSpPr txBox="1">
            <a:spLocks noChangeArrowheads="1"/>
          </p:cNvSpPr>
          <p:nvPr/>
        </p:nvSpPr>
        <p:spPr bwMode="auto">
          <a:xfrm>
            <a:off x="2922588" y="2447925"/>
            <a:ext cx="1827212" cy="26193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3465A4"/>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90000" tIns="54000" rIns="90000" bIns="45000"/>
          <a:lstStyle>
            <a:lvl1pPr eaLnBrk="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1pPr>
            <a:lvl2pPr eaLnBrk="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2pPr>
            <a:lvl3pPr eaLnBrk="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3pPr>
            <a:lvl4pPr eaLnBrk="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4pPr>
            <a:lvl5pPr eaLnBrk="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5pPr>
            <a:lvl6pPr marL="2514600" indent="-228600" defTabSz="457200" eaLnBrk="0" fontAlgn="base" hangingPunct="0">
              <a:lnSpc>
                <a:spcPct val="93000"/>
              </a:lnSpc>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6pPr>
            <a:lvl7pPr marL="2971800" indent="-228600" defTabSz="457200" eaLnBrk="0" fontAlgn="base" hangingPunct="0">
              <a:lnSpc>
                <a:spcPct val="93000"/>
              </a:lnSpc>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7pPr>
            <a:lvl8pPr marL="3429000" indent="-228600" defTabSz="457200" eaLnBrk="0" fontAlgn="base" hangingPunct="0">
              <a:lnSpc>
                <a:spcPct val="93000"/>
              </a:lnSpc>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8pPr>
            <a:lvl9pPr marL="3886200" indent="-228600" defTabSz="457200" eaLnBrk="0" fontAlgn="base" hangingPunct="0">
              <a:lnSpc>
                <a:spcPct val="93000"/>
              </a:lnSpc>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9pPr>
          </a:lstStyle>
          <a:p>
            <a:pPr algn="ctr" eaLnBrk="1">
              <a:lnSpc>
                <a:spcPct val="94000"/>
              </a:lnSpc>
              <a:buClrTx/>
              <a:buFontTx/>
              <a:buNone/>
            </a:pPr>
            <a:r>
              <a:rPr lang="en-US" altLang="es-ES" sz="1200">
                <a:solidFill>
                  <a:srgbClr val="000000"/>
                </a:solidFill>
                <a:latin typeface="Courier new" panose="02070309020205020404" pitchFamily="49" charset="0"/>
              </a:rPr>
              <a:t>-1 -4 1      -1 1 </a:t>
            </a:r>
          </a:p>
        </p:txBody>
      </p:sp>
      <p:sp>
        <p:nvSpPr>
          <p:cNvPr id="10272" name="Rectangle 31">
            <a:extLst>
              <a:ext uri="{FF2B5EF4-FFF2-40B4-BE49-F238E27FC236}">
                <a16:creationId xmlns:a16="http://schemas.microsoft.com/office/drawing/2014/main" id="{12F3B7FD-EE29-984F-AB02-50521D745904}"/>
              </a:ext>
            </a:extLst>
          </p:cNvPr>
          <p:cNvSpPr>
            <a:spLocks noChangeArrowheads="1"/>
          </p:cNvSpPr>
          <p:nvPr/>
        </p:nvSpPr>
        <p:spPr bwMode="auto">
          <a:xfrm>
            <a:off x="2925763" y="822325"/>
            <a:ext cx="2011362" cy="2378075"/>
          </a:xfrm>
          <a:prstGeom prst="rect">
            <a:avLst/>
          </a:prstGeom>
          <a:noFill/>
          <a:ln w="76320">
            <a:solidFill>
              <a:srgbClr val="000000"/>
            </a:solidFill>
            <a:round/>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altLang="es-ES"/>
          </a:p>
        </p:txBody>
      </p:sp>
      <p:sp>
        <p:nvSpPr>
          <p:cNvPr id="10273" name="Text Box 32">
            <a:extLst>
              <a:ext uri="{FF2B5EF4-FFF2-40B4-BE49-F238E27FC236}">
                <a16:creationId xmlns:a16="http://schemas.microsoft.com/office/drawing/2014/main" id="{54D584D9-08A4-4148-A370-F2DD764965C1}"/>
              </a:ext>
            </a:extLst>
          </p:cNvPr>
          <p:cNvSpPr txBox="1">
            <a:spLocks noChangeArrowheads="1"/>
          </p:cNvSpPr>
          <p:nvPr/>
        </p:nvSpPr>
        <p:spPr bwMode="auto">
          <a:xfrm>
            <a:off x="3654425" y="2854325"/>
            <a:ext cx="568325" cy="346075"/>
          </a:xfrm>
          <a:prstGeom prst="rect">
            <a:avLst/>
          </a:prstGeom>
          <a:noFill/>
          <a:ln w="38160">
            <a:solidFill>
              <a:srgbClr val="000000"/>
            </a:solidFill>
            <a:round/>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90000" tIns="60840" rIns="90000" bIns="45000"/>
          <a:lstStyle>
            <a:lvl1pPr eaLnBrk="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1pPr>
            <a:lvl2pPr eaLnBrk="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2pPr>
            <a:lvl3pPr eaLnBrk="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3pPr>
            <a:lvl4pPr eaLnBrk="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4pPr>
            <a:lvl5pPr eaLnBrk="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5pPr>
            <a:lvl6pPr marL="2514600" indent="-228600" defTabSz="457200" eaLnBrk="0" fontAlgn="base" hangingPunct="0">
              <a:lnSpc>
                <a:spcPct val="93000"/>
              </a:lnSpc>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6pPr>
            <a:lvl7pPr marL="2971800" indent="-228600" defTabSz="457200" eaLnBrk="0" fontAlgn="base" hangingPunct="0">
              <a:lnSpc>
                <a:spcPct val="93000"/>
              </a:lnSpc>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7pPr>
            <a:lvl8pPr marL="3429000" indent="-228600" defTabSz="457200" eaLnBrk="0" fontAlgn="base" hangingPunct="0">
              <a:lnSpc>
                <a:spcPct val="93000"/>
              </a:lnSpc>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8pPr>
            <a:lvl9pPr marL="3886200" indent="-228600" defTabSz="457200" eaLnBrk="0" fontAlgn="base" hangingPunct="0">
              <a:lnSpc>
                <a:spcPct val="93000"/>
              </a:lnSpc>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9pPr>
          </a:lstStyle>
          <a:p>
            <a:pPr eaLnBrk="1">
              <a:buClrTx/>
              <a:buFontTx/>
              <a:buNone/>
            </a:pPr>
            <a:r>
              <a:rPr lang="en-US" altLang="es-ES">
                <a:solidFill>
                  <a:srgbClr val="000000"/>
                </a:solidFill>
              </a:rPr>
              <a:t>=15</a:t>
            </a:r>
          </a:p>
        </p:txBody>
      </p:sp>
      <p:sp>
        <p:nvSpPr>
          <p:cNvPr id="10274" name="Rectangle 33">
            <a:extLst>
              <a:ext uri="{FF2B5EF4-FFF2-40B4-BE49-F238E27FC236}">
                <a16:creationId xmlns:a16="http://schemas.microsoft.com/office/drawing/2014/main" id="{6493030E-3B51-834B-9DE8-166A867C1806}"/>
              </a:ext>
            </a:extLst>
          </p:cNvPr>
          <p:cNvSpPr>
            <a:spLocks noChangeArrowheads="1"/>
          </p:cNvSpPr>
          <p:nvPr/>
        </p:nvSpPr>
        <p:spPr bwMode="auto">
          <a:xfrm>
            <a:off x="5986463" y="1098550"/>
            <a:ext cx="2011362" cy="1279525"/>
          </a:xfrm>
          <a:prstGeom prst="rect">
            <a:avLst/>
          </a:prstGeom>
          <a:noFill/>
          <a:ln w="76320">
            <a:solidFill>
              <a:srgbClr val="000000"/>
            </a:solidFill>
            <a:round/>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altLang="es-ES"/>
          </a:p>
        </p:txBody>
      </p:sp>
      <p:sp>
        <p:nvSpPr>
          <p:cNvPr id="10275" name="Text Box 34">
            <a:extLst>
              <a:ext uri="{FF2B5EF4-FFF2-40B4-BE49-F238E27FC236}">
                <a16:creationId xmlns:a16="http://schemas.microsoft.com/office/drawing/2014/main" id="{EF90179F-3B3A-BB4B-886C-1A227E717C52}"/>
              </a:ext>
            </a:extLst>
          </p:cNvPr>
          <p:cNvSpPr txBox="1">
            <a:spLocks noChangeArrowheads="1"/>
          </p:cNvSpPr>
          <p:nvPr/>
        </p:nvSpPr>
        <p:spPr bwMode="auto">
          <a:xfrm>
            <a:off x="6746875" y="2011363"/>
            <a:ext cx="568325" cy="346075"/>
          </a:xfrm>
          <a:prstGeom prst="rect">
            <a:avLst/>
          </a:prstGeom>
          <a:noFill/>
          <a:ln w="38160">
            <a:solidFill>
              <a:srgbClr val="000000"/>
            </a:solidFill>
            <a:round/>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90000" tIns="60840" rIns="90000" bIns="45000"/>
          <a:lstStyle>
            <a:lvl1pPr eaLnBrk="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1pPr>
            <a:lvl2pPr eaLnBrk="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2pPr>
            <a:lvl3pPr eaLnBrk="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3pPr>
            <a:lvl4pPr eaLnBrk="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4pPr>
            <a:lvl5pPr eaLnBrk="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5pPr>
            <a:lvl6pPr marL="2514600" indent="-228600" defTabSz="457200" eaLnBrk="0" fontAlgn="base" hangingPunct="0">
              <a:lnSpc>
                <a:spcPct val="93000"/>
              </a:lnSpc>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6pPr>
            <a:lvl7pPr marL="2971800" indent="-228600" defTabSz="457200" eaLnBrk="0" fontAlgn="base" hangingPunct="0">
              <a:lnSpc>
                <a:spcPct val="93000"/>
              </a:lnSpc>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7pPr>
            <a:lvl8pPr marL="3429000" indent="-228600" defTabSz="457200" eaLnBrk="0" fontAlgn="base" hangingPunct="0">
              <a:lnSpc>
                <a:spcPct val="93000"/>
              </a:lnSpc>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8pPr>
            <a:lvl9pPr marL="3886200" indent="-228600" defTabSz="457200" eaLnBrk="0" fontAlgn="base" hangingPunct="0">
              <a:lnSpc>
                <a:spcPct val="93000"/>
              </a:lnSpc>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9pPr>
          </a:lstStyle>
          <a:p>
            <a:pPr eaLnBrk="1">
              <a:buClrTx/>
              <a:buFontTx/>
              <a:buNone/>
            </a:pPr>
            <a:r>
              <a:rPr lang="en-US" altLang="es-ES">
                <a:solidFill>
                  <a:srgbClr val="000000"/>
                </a:solidFill>
              </a:rPr>
              <a:t>=20</a:t>
            </a:r>
          </a:p>
        </p:txBody>
      </p:sp>
      <p:sp>
        <p:nvSpPr>
          <p:cNvPr id="10276" name="Text Box 35">
            <a:extLst>
              <a:ext uri="{FF2B5EF4-FFF2-40B4-BE49-F238E27FC236}">
                <a16:creationId xmlns:a16="http://schemas.microsoft.com/office/drawing/2014/main" id="{ECD5838C-D3DD-EE40-95EB-099A6EE81ABD}"/>
              </a:ext>
            </a:extLst>
          </p:cNvPr>
          <p:cNvSpPr txBox="1">
            <a:spLocks noChangeArrowheads="1"/>
          </p:cNvSpPr>
          <p:nvPr/>
        </p:nvSpPr>
        <p:spPr bwMode="auto">
          <a:xfrm>
            <a:off x="3543300" y="274638"/>
            <a:ext cx="836613" cy="34607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3465A4"/>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90000" tIns="60840" rIns="90000" bIns="45000"/>
          <a:lstStyle>
            <a:lvl1pPr eaLnBrk="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1pPr>
            <a:lvl2pPr eaLnBrk="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2pPr>
            <a:lvl3pPr eaLnBrk="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3pPr>
            <a:lvl4pPr eaLnBrk="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4pPr>
            <a:lvl5pPr eaLnBrk="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5pPr>
            <a:lvl6pPr marL="2514600" indent="-228600" defTabSz="457200" eaLnBrk="0" fontAlgn="base" hangingPunct="0">
              <a:lnSpc>
                <a:spcPct val="93000"/>
              </a:lnSpc>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6pPr>
            <a:lvl7pPr marL="2971800" indent="-228600" defTabSz="457200" eaLnBrk="0" fontAlgn="base" hangingPunct="0">
              <a:lnSpc>
                <a:spcPct val="93000"/>
              </a:lnSpc>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7pPr>
            <a:lvl8pPr marL="3429000" indent="-228600" defTabSz="457200" eaLnBrk="0" fontAlgn="base" hangingPunct="0">
              <a:lnSpc>
                <a:spcPct val="93000"/>
              </a:lnSpc>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8pPr>
            <a:lvl9pPr marL="3886200" indent="-228600" defTabSz="457200" eaLnBrk="0" fontAlgn="base" hangingPunct="0">
              <a:lnSpc>
                <a:spcPct val="93000"/>
              </a:lnSpc>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9pPr>
          </a:lstStyle>
          <a:p>
            <a:pPr eaLnBrk="1">
              <a:buClrTx/>
              <a:buFontTx/>
              <a:buNone/>
            </a:pPr>
            <a:r>
              <a:rPr lang="en-US" altLang="es-ES">
                <a:solidFill>
                  <a:srgbClr val="000000"/>
                </a:solidFill>
              </a:rPr>
              <a:t>HSP 1</a:t>
            </a:r>
          </a:p>
        </p:txBody>
      </p:sp>
      <p:sp>
        <p:nvSpPr>
          <p:cNvPr id="10277" name="Text Box 36">
            <a:extLst>
              <a:ext uri="{FF2B5EF4-FFF2-40B4-BE49-F238E27FC236}">
                <a16:creationId xmlns:a16="http://schemas.microsoft.com/office/drawing/2014/main" id="{EE57560A-D30E-F449-B03A-379FFE0440A1}"/>
              </a:ext>
            </a:extLst>
          </p:cNvPr>
          <p:cNvSpPr txBox="1">
            <a:spLocks noChangeArrowheads="1"/>
          </p:cNvSpPr>
          <p:nvPr/>
        </p:nvSpPr>
        <p:spPr bwMode="auto">
          <a:xfrm>
            <a:off x="6496050" y="274638"/>
            <a:ext cx="836613" cy="34607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3465A4"/>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90000" tIns="60840" rIns="90000" bIns="45000"/>
          <a:lstStyle>
            <a:lvl1pPr eaLnBrk="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1pPr>
            <a:lvl2pPr eaLnBrk="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2pPr>
            <a:lvl3pPr eaLnBrk="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3pPr>
            <a:lvl4pPr eaLnBrk="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4pPr>
            <a:lvl5pPr eaLnBrk="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5pPr>
            <a:lvl6pPr marL="2514600" indent="-228600" defTabSz="457200" eaLnBrk="0" fontAlgn="base" hangingPunct="0">
              <a:lnSpc>
                <a:spcPct val="93000"/>
              </a:lnSpc>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6pPr>
            <a:lvl7pPr marL="2971800" indent="-228600" defTabSz="457200" eaLnBrk="0" fontAlgn="base" hangingPunct="0">
              <a:lnSpc>
                <a:spcPct val="93000"/>
              </a:lnSpc>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7pPr>
            <a:lvl8pPr marL="3429000" indent="-228600" defTabSz="457200" eaLnBrk="0" fontAlgn="base" hangingPunct="0">
              <a:lnSpc>
                <a:spcPct val="93000"/>
              </a:lnSpc>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8pPr>
            <a:lvl9pPr marL="3886200" indent="-228600" defTabSz="457200" eaLnBrk="0" fontAlgn="base" hangingPunct="0">
              <a:lnSpc>
                <a:spcPct val="93000"/>
              </a:lnSpc>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9pPr>
          </a:lstStyle>
          <a:p>
            <a:pPr eaLnBrk="1">
              <a:buClrTx/>
              <a:buFontTx/>
              <a:buNone/>
            </a:pPr>
            <a:r>
              <a:rPr lang="en-US" altLang="es-ES">
                <a:solidFill>
                  <a:srgbClr val="000000"/>
                </a:solidFill>
              </a:rPr>
              <a:t>HSP 2</a:t>
            </a:r>
          </a:p>
        </p:txBody>
      </p:sp>
      <p:sp>
        <p:nvSpPr>
          <p:cNvPr id="10278" name="Text Box 37">
            <a:extLst>
              <a:ext uri="{FF2B5EF4-FFF2-40B4-BE49-F238E27FC236}">
                <a16:creationId xmlns:a16="http://schemas.microsoft.com/office/drawing/2014/main" id="{392B8EB6-4CCC-CF48-81C8-095A951E8D29}"/>
              </a:ext>
            </a:extLst>
          </p:cNvPr>
          <p:cNvSpPr txBox="1">
            <a:spLocks noChangeArrowheads="1"/>
          </p:cNvSpPr>
          <p:nvPr/>
        </p:nvSpPr>
        <p:spPr bwMode="auto">
          <a:xfrm>
            <a:off x="3060700" y="3840163"/>
            <a:ext cx="4846638" cy="731837"/>
          </a:xfrm>
          <a:prstGeom prst="rect">
            <a:avLst/>
          </a:prstGeom>
          <a:noFill/>
          <a:ln w="57240">
            <a:solidFill>
              <a:srgbClr val="3399FF"/>
            </a:solidFill>
            <a:round/>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0000" tIns="45000" rIns="90000" bIns="45000"/>
          <a:lstStyle>
            <a:lvl1pPr eaLnBrk="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1pPr>
            <a:lvl2pPr eaLnBrk="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2pPr>
            <a:lvl3pPr eaLnBrk="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3pPr>
            <a:lvl4pPr eaLnBrk="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4pPr>
            <a:lvl5pPr eaLnBrk="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5pPr>
            <a:lvl6pPr marL="2514600" indent="-228600" defTabSz="457200" eaLnBrk="0" fontAlgn="base" hangingPunct="0">
              <a:lnSpc>
                <a:spcPct val="93000"/>
              </a:lnSpc>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6pPr>
            <a:lvl7pPr marL="2971800" indent="-228600" defTabSz="457200" eaLnBrk="0" fontAlgn="base" hangingPunct="0">
              <a:lnSpc>
                <a:spcPct val="93000"/>
              </a:lnSpc>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7pPr>
            <a:lvl8pPr marL="3429000" indent="-228600" defTabSz="457200" eaLnBrk="0" fontAlgn="base" hangingPunct="0">
              <a:lnSpc>
                <a:spcPct val="93000"/>
              </a:lnSpc>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8pPr>
            <a:lvl9pPr marL="3886200" indent="-228600" defTabSz="457200" eaLnBrk="0" fontAlgn="base" hangingPunct="0">
              <a:lnSpc>
                <a:spcPct val="93000"/>
              </a:lnSpc>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9pPr>
          </a:lstStyle>
          <a:p>
            <a:pPr eaLnBrk="1" hangingPunct="1">
              <a:lnSpc>
                <a:spcPct val="100000"/>
              </a:lnSpc>
              <a:buClrTx/>
              <a:buFontTx/>
              <a:buNone/>
            </a:pPr>
            <a:r>
              <a:rPr lang="en-US" altLang="es-ES">
                <a:solidFill>
                  <a:srgbClr val="000000"/>
                </a:solidFill>
              </a:rPr>
              <a:t>Aquesta zona no aliena tan bé com les altres.</a:t>
            </a:r>
          </a:p>
          <a:p>
            <a:pPr eaLnBrk="1" hangingPunct="1">
              <a:lnSpc>
                <a:spcPct val="100000"/>
              </a:lnSpc>
              <a:buClrTx/>
              <a:buFontTx/>
              <a:buNone/>
            </a:pPr>
            <a:r>
              <a:rPr lang="en-US" altLang="es-ES">
                <a:solidFill>
                  <a:srgbClr val="000000"/>
                </a:solidFill>
              </a:rPr>
              <a:t>Què farà blast?</a:t>
            </a:r>
          </a:p>
        </p:txBody>
      </p:sp>
      <p:sp>
        <p:nvSpPr>
          <p:cNvPr id="10279" name="Line 38">
            <a:extLst>
              <a:ext uri="{FF2B5EF4-FFF2-40B4-BE49-F238E27FC236}">
                <a16:creationId xmlns:a16="http://schemas.microsoft.com/office/drawing/2014/main" id="{0356ECB9-3C2E-0B48-A0EE-281146706B5B}"/>
              </a:ext>
            </a:extLst>
          </p:cNvPr>
          <p:cNvSpPr>
            <a:spLocks noChangeShapeType="1"/>
          </p:cNvSpPr>
          <p:nvPr/>
        </p:nvSpPr>
        <p:spPr bwMode="auto">
          <a:xfrm flipV="1">
            <a:off x="5489575" y="2647950"/>
            <a:ext cx="1588" cy="1106488"/>
          </a:xfrm>
          <a:prstGeom prst="line">
            <a:avLst/>
          </a:prstGeom>
          <a:noFill/>
          <a:ln w="9360">
            <a:solidFill>
              <a:srgbClr val="000000"/>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US"/>
          </a:p>
        </p:txBody>
      </p:sp>
      <p:sp>
        <p:nvSpPr>
          <p:cNvPr id="10280" name="Oval 39">
            <a:extLst>
              <a:ext uri="{FF2B5EF4-FFF2-40B4-BE49-F238E27FC236}">
                <a16:creationId xmlns:a16="http://schemas.microsoft.com/office/drawing/2014/main" id="{B127C71E-1770-D443-A453-F27E05E63597}"/>
              </a:ext>
            </a:extLst>
          </p:cNvPr>
          <p:cNvSpPr>
            <a:spLocks noChangeArrowheads="1"/>
          </p:cNvSpPr>
          <p:nvPr/>
        </p:nvSpPr>
        <p:spPr bwMode="auto">
          <a:xfrm>
            <a:off x="4775200" y="769938"/>
            <a:ext cx="1371600" cy="1646237"/>
          </a:xfrm>
          <a:prstGeom prst="ellipse">
            <a:avLst/>
          </a:prstGeom>
          <a:noFill/>
          <a:ln w="9360">
            <a:solidFill>
              <a:srgbClr val="000000"/>
            </a:solidFill>
            <a:round/>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altLang="es-ES"/>
          </a:p>
        </p:txBody>
      </p:sp>
    </p:spTree>
  </p:cSld>
  <p:clrMapOvr>
    <a:masterClrMapping/>
  </p:clrMapOvr>
  <p:transition spd="med"/>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1266" name="Line 1">
            <a:extLst>
              <a:ext uri="{FF2B5EF4-FFF2-40B4-BE49-F238E27FC236}">
                <a16:creationId xmlns:a16="http://schemas.microsoft.com/office/drawing/2014/main" id="{1D514A05-A68D-284D-8DD0-38D12C585456}"/>
              </a:ext>
            </a:extLst>
          </p:cNvPr>
          <p:cNvSpPr>
            <a:spLocks noChangeShapeType="1"/>
          </p:cNvSpPr>
          <p:nvPr/>
        </p:nvSpPr>
        <p:spPr bwMode="auto">
          <a:xfrm>
            <a:off x="2179638" y="1336675"/>
            <a:ext cx="6126162" cy="1588"/>
          </a:xfrm>
          <a:prstGeom prst="line">
            <a:avLst/>
          </a:prstGeom>
          <a:noFill/>
          <a:ln w="9360">
            <a:solidFill>
              <a:srgbClr val="00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US"/>
          </a:p>
        </p:txBody>
      </p:sp>
      <p:sp>
        <p:nvSpPr>
          <p:cNvPr id="11267" name="Line 2">
            <a:extLst>
              <a:ext uri="{FF2B5EF4-FFF2-40B4-BE49-F238E27FC236}">
                <a16:creationId xmlns:a16="http://schemas.microsoft.com/office/drawing/2014/main" id="{244F53DB-5072-B844-9503-042590A3C61D}"/>
              </a:ext>
            </a:extLst>
          </p:cNvPr>
          <p:cNvSpPr>
            <a:spLocks noChangeShapeType="1"/>
          </p:cNvSpPr>
          <p:nvPr/>
        </p:nvSpPr>
        <p:spPr bwMode="auto">
          <a:xfrm>
            <a:off x="2179638" y="1912938"/>
            <a:ext cx="6126162" cy="1587"/>
          </a:xfrm>
          <a:prstGeom prst="line">
            <a:avLst/>
          </a:prstGeom>
          <a:noFill/>
          <a:ln w="9360">
            <a:solidFill>
              <a:srgbClr val="00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US"/>
          </a:p>
        </p:txBody>
      </p:sp>
      <p:sp>
        <p:nvSpPr>
          <p:cNvPr id="11268" name="Rectangle 3">
            <a:extLst>
              <a:ext uri="{FF2B5EF4-FFF2-40B4-BE49-F238E27FC236}">
                <a16:creationId xmlns:a16="http://schemas.microsoft.com/office/drawing/2014/main" id="{82B68A30-50CD-2D4F-9974-E5D821A342FB}"/>
              </a:ext>
            </a:extLst>
          </p:cNvPr>
          <p:cNvSpPr>
            <a:spLocks noChangeArrowheads="1"/>
          </p:cNvSpPr>
          <p:nvPr/>
        </p:nvSpPr>
        <p:spPr bwMode="auto">
          <a:xfrm>
            <a:off x="6702425" y="1793875"/>
            <a:ext cx="182563" cy="119063"/>
          </a:xfrm>
          <a:prstGeom prst="rect">
            <a:avLst/>
          </a:prstGeom>
          <a:noFill/>
          <a:ln w="9360">
            <a:solidFill>
              <a:srgbClr val="000000"/>
            </a:solidFill>
            <a:round/>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altLang="es-ES"/>
          </a:p>
        </p:txBody>
      </p:sp>
      <p:sp>
        <p:nvSpPr>
          <p:cNvPr id="11269" name="Rectangle 4">
            <a:extLst>
              <a:ext uri="{FF2B5EF4-FFF2-40B4-BE49-F238E27FC236}">
                <a16:creationId xmlns:a16="http://schemas.microsoft.com/office/drawing/2014/main" id="{0515D602-33F5-284E-8292-E5D53982FCCB}"/>
              </a:ext>
            </a:extLst>
          </p:cNvPr>
          <p:cNvSpPr>
            <a:spLocks noChangeArrowheads="1"/>
          </p:cNvSpPr>
          <p:nvPr/>
        </p:nvSpPr>
        <p:spPr bwMode="auto">
          <a:xfrm>
            <a:off x="6918325" y="1793875"/>
            <a:ext cx="182563" cy="119063"/>
          </a:xfrm>
          <a:prstGeom prst="rect">
            <a:avLst/>
          </a:prstGeom>
          <a:noFill/>
          <a:ln w="9360">
            <a:solidFill>
              <a:srgbClr val="000000"/>
            </a:solidFill>
            <a:round/>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altLang="es-ES"/>
          </a:p>
        </p:txBody>
      </p:sp>
      <p:sp>
        <p:nvSpPr>
          <p:cNvPr id="11270" name="Rectangle 5">
            <a:extLst>
              <a:ext uri="{FF2B5EF4-FFF2-40B4-BE49-F238E27FC236}">
                <a16:creationId xmlns:a16="http://schemas.microsoft.com/office/drawing/2014/main" id="{EE2A6C5C-C1AF-B144-ADEB-20C33679FA49}"/>
              </a:ext>
            </a:extLst>
          </p:cNvPr>
          <p:cNvSpPr>
            <a:spLocks noChangeArrowheads="1"/>
          </p:cNvSpPr>
          <p:nvPr/>
        </p:nvSpPr>
        <p:spPr bwMode="auto">
          <a:xfrm>
            <a:off x="7134225" y="1793875"/>
            <a:ext cx="182563" cy="119063"/>
          </a:xfrm>
          <a:prstGeom prst="rect">
            <a:avLst/>
          </a:prstGeom>
          <a:noFill/>
          <a:ln w="9360">
            <a:solidFill>
              <a:srgbClr val="000000"/>
            </a:solidFill>
            <a:round/>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altLang="es-ES"/>
          </a:p>
        </p:txBody>
      </p:sp>
      <p:sp>
        <p:nvSpPr>
          <p:cNvPr id="11271" name="Rectangle 6">
            <a:extLst>
              <a:ext uri="{FF2B5EF4-FFF2-40B4-BE49-F238E27FC236}">
                <a16:creationId xmlns:a16="http://schemas.microsoft.com/office/drawing/2014/main" id="{54B3EBBB-59C5-BD4E-8541-BC5725558D00}"/>
              </a:ext>
            </a:extLst>
          </p:cNvPr>
          <p:cNvSpPr>
            <a:spLocks noChangeArrowheads="1"/>
          </p:cNvSpPr>
          <p:nvPr/>
        </p:nvSpPr>
        <p:spPr bwMode="auto">
          <a:xfrm>
            <a:off x="6702425" y="1362075"/>
            <a:ext cx="182563" cy="119063"/>
          </a:xfrm>
          <a:prstGeom prst="rect">
            <a:avLst/>
          </a:prstGeom>
          <a:noFill/>
          <a:ln w="9360">
            <a:solidFill>
              <a:srgbClr val="000000"/>
            </a:solidFill>
            <a:round/>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altLang="es-ES"/>
          </a:p>
        </p:txBody>
      </p:sp>
      <p:sp>
        <p:nvSpPr>
          <p:cNvPr id="11272" name="Rectangle 7">
            <a:extLst>
              <a:ext uri="{FF2B5EF4-FFF2-40B4-BE49-F238E27FC236}">
                <a16:creationId xmlns:a16="http://schemas.microsoft.com/office/drawing/2014/main" id="{EF6F27F9-0740-1C4A-9946-47BB17D55005}"/>
              </a:ext>
            </a:extLst>
          </p:cNvPr>
          <p:cNvSpPr>
            <a:spLocks noChangeArrowheads="1"/>
          </p:cNvSpPr>
          <p:nvPr/>
        </p:nvSpPr>
        <p:spPr bwMode="auto">
          <a:xfrm>
            <a:off x="6918325" y="1362075"/>
            <a:ext cx="182563" cy="119063"/>
          </a:xfrm>
          <a:prstGeom prst="rect">
            <a:avLst/>
          </a:prstGeom>
          <a:noFill/>
          <a:ln w="9360">
            <a:solidFill>
              <a:srgbClr val="000000"/>
            </a:solidFill>
            <a:round/>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altLang="es-ES"/>
          </a:p>
        </p:txBody>
      </p:sp>
      <p:sp>
        <p:nvSpPr>
          <p:cNvPr id="11273" name="Rectangle 8">
            <a:extLst>
              <a:ext uri="{FF2B5EF4-FFF2-40B4-BE49-F238E27FC236}">
                <a16:creationId xmlns:a16="http://schemas.microsoft.com/office/drawing/2014/main" id="{2CD8E328-8BD4-E644-B7B0-2F4B3F4EA5FB}"/>
              </a:ext>
            </a:extLst>
          </p:cNvPr>
          <p:cNvSpPr>
            <a:spLocks noChangeArrowheads="1"/>
          </p:cNvSpPr>
          <p:nvPr/>
        </p:nvSpPr>
        <p:spPr bwMode="auto">
          <a:xfrm>
            <a:off x="7134225" y="1362075"/>
            <a:ext cx="182563" cy="119063"/>
          </a:xfrm>
          <a:prstGeom prst="rect">
            <a:avLst/>
          </a:prstGeom>
          <a:noFill/>
          <a:ln w="9360">
            <a:solidFill>
              <a:srgbClr val="000000"/>
            </a:solidFill>
            <a:round/>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altLang="es-ES"/>
          </a:p>
        </p:txBody>
      </p:sp>
      <p:sp>
        <p:nvSpPr>
          <p:cNvPr id="11274" name="Text Box 9">
            <a:extLst>
              <a:ext uri="{FF2B5EF4-FFF2-40B4-BE49-F238E27FC236}">
                <a16:creationId xmlns:a16="http://schemas.microsoft.com/office/drawing/2014/main" id="{01BE1DF9-42A9-CA4F-9933-FAE60EE7CDB5}"/>
              </a:ext>
            </a:extLst>
          </p:cNvPr>
          <p:cNvSpPr txBox="1">
            <a:spLocks noChangeArrowheads="1"/>
          </p:cNvSpPr>
          <p:nvPr/>
        </p:nvSpPr>
        <p:spPr bwMode="auto">
          <a:xfrm>
            <a:off x="6665913" y="1447800"/>
            <a:ext cx="731837" cy="63976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3465A4"/>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0000" tIns="45000" rIns="90000" bIns="45000"/>
          <a:lstStyle>
            <a:lvl1pPr eaLnBrk="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1pPr>
            <a:lvl2pPr eaLnBrk="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2pPr>
            <a:lvl3pPr eaLnBrk="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3pPr>
            <a:lvl4pPr eaLnBrk="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4pPr>
            <a:lvl5pPr eaLnBrk="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5pPr>
            <a:lvl6pPr marL="2514600" indent="-228600" defTabSz="457200" eaLnBrk="0" fontAlgn="base" hangingPunct="0">
              <a:lnSpc>
                <a:spcPct val="93000"/>
              </a:lnSpc>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6pPr>
            <a:lvl7pPr marL="2971800" indent="-228600" defTabSz="457200" eaLnBrk="0" fontAlgn="base" hangingPunct="0">
              <a:lnSpc>
                <a:spcPct val="93000"/>
              </a:lnSpc>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7pPr>
            <a:lvl8pPr marL="3429000" indent="-228600" defTabSz="457200" eaLnBrk="0" fontAlgn="base" hangingPunct="0">
              <a:lnSpc>
                <a:spcPct val="93000"/>
              </a:lnSpc>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8pPr>
            <a:lvl9pPr marL="3886200" indent="-228600" defTabSz="457200" eaLnBrk="0" fontAlgn="base" hangingPunct="0">
              <a:lnSpc>
                <a:spcPct val="93000"/>
              </a:lnSpc>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9pPr>
          </a:lstStyle>
          <a:p>
            <a:pPr eaLnBrk="1" hangingPunct="1">
              <a:lnSpc>
                <a:spcPct val="100000"/>
              </a:lnSpc>
              <a:buClrTx/>
              <a:buFontTx/>
              <a:buNone/>
            </a:pPr>
            <a:r>
              <a:rPr lang="en-US" altLang="es-ES">
                <a:solidFill>
                  <a:srgbClr val="000000"/>
                </a:solidFill>
              </a:rPr>
              <a:t>= = =</a:t>
            </a:r>
          </a:p>
        </p:txBody>
      </p:sp>
      <p:sp>
        <p:nvSpPr>
          <p:cNvPr id="11275" name="Line 10">
            <a:extLst>
              <a:ext uri="{FF2B5EF4-FFF2-40B4-BE49-F238E27FC236}">
                <a16:creationId xmlns:a16="http://schemas.microsoft.com/office/drawing/2014/main" id="{70635873-F8D0-0946-AC71-6840B5F842CE}"/>
              </a:ext>
            </a:extLst>
          </p:cNvPr>
          <p:cNvSpPr>
            <a:spLocks noChangeShapeType="1"/>
          </p:cNvSpPr>
          <p:nvPr/>
        </p:nvSpPr>
        <p:spPr bwMode="auto">
          <a:xfrm flipH="1">
            <a:off x="6054725" y="1427163"/>
            <a:ext cx="561975" cy="1587"/>
          </a:xfrm>
          <a:prstGeom prst="line">
            <a:avLst/>
          </a:prstGeom>
          <a:noFill/>
          <a:ln w="9360">
            <a:solidFill>
              <a:srgbClr val="000000"/>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US"/>
          </a:p>
        </p:txBody>
      </p:sp>
      <p:sp>
        <p:nvSpPr>
          <p:cNvPr id="11276" name="Line 11">
            <a:extLst>
              <a:ext uri="{FF2B5EF4-FFF2-40B4-BE49-F238E27FC236}">
                <a16:creationId xmlns:a16="http://schemas.microsoft.com/office/drawing/2014/main" id="{51D53A80-DA0C-F045-9126-B0C980E320AC}"/>
              </a:ext>
            </a:extLst>
          </p:cNvPr>
          <p:cNvSpPr>
            <a:spLocks noChangeShapeType="1"/>
          </p:cNvSpPr>
          <p:nvPr/>
        </p:nvSpPr>
        <p:spPr bwMode="auto">
          <a:xfrm flipH="1">
            <a:off x="6054725" y="1824038"/>
            <a:ext cx="561975" cy="1587"/>
          </a:xfrm>
          <a:prstGeom prst="line">
            <a:avLst/>
          </a:prstGeom>
          <a:noFill/>
          <a:ln w="9360">
            <a:solidFill>
              <a:srgbClr val="000000"/>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US"/>
          </a:p>
        </p:txBody>
      </p:sp>
      <p:sp>
        <p:nvSpPr>
          <p:cNvPr id="11277" name="Line 12">
            <a:extLst>
              <a:ext uri="{FF2B5EF4-FFF2-40B4-BE49-F238E27FC236}">
                <a16:creationId xmlns:a16="http://schemas.microsoft.com/office/drawing/2014/main" id="{2DB3F89D-2C13-A443-B46A-6DF48E4F01CD}"/>
              </a:ext>
            </a:extLst>
          </p:cNvPr>
          <p:cNvSpPr>
            <a:spLocks noChangeShapeType="1"/>
          </p:cNvSpPr>
          <p:nvPr/>
        </p:nvSpPr>
        <p:spPr bwMode="auto">
          <a:xfrm>
            <a:off x="7394575" y="1824038"/>
            <a:ext cx="549275" cy="1587"/>
          </a:xfrm>
          <a:prstGeom prst="line">
            <a:avLst/>
          </a:prstGeom>
          <a:noFill/>
          <a:ln w="9360">
            <a:solidFill>
              <a:srgbClr val="000000"/>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US"/>
          </a:p>
        </p:txBody>
      </p:sp>
      <p:sp>
        <p:nvSpPr>
          <p:cNvPr id="11278" name="Line 13">
            <a:extLst>
              <a:ext uri="{FF2B5EF4-FFF2-40B4-BE49-F238E27FC236}">
                <a16:creationId xmlns:a16="http://schemas.microsoft.com/office/drawing/2014/main" id="{CC12EBC5-861B-7B4F-84B5-1ABED7501904}"/>
              </a:ext>
            </a:extLst>
          </p:cNvPr>
          <p:cNvSpPr>
            <a:spLocks noChangeShapeType="1"/>
          </p:cNvSpPr>
          <p:nvPr/>
        </p:nvSpPr>
        <p:spPr bwMode="auto">
          <a:xfrm>
            <a:off x="7392988" y="1427163"/>
            <a:ext cx="549275" cy="1587"/>
          </a:xfrm>
          <a:prstGeom prst="line">
            <a:avLst/>
          </a:prstGeom>
          <a:noFill/>
          <a:ln w="9360">
            <a:solidFill>
              <a:srgbClr val="000000"/>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US"/>
          </a:p>
        </p:txBody>
      </p:sp>
      <p:sp>
        <p:nvSpPr>
          <p:cNvPr id="11279" name="Rectangle 14">
            <a:extLst>
              <a:ext uri="{FF2B5EF4-FFF2-40B4-BE49-F238E27FC236}">
                <a16:creationId xmlns:a16="http://schemas.microsoft.com/office/drawing/2014/main" id="{0E943522-CD7E-F840-863E-D95DB72CE651}"/>
              </a:ext>
            </a:extLst>
          </p:cNvPr>
          <p:cNvSpPr>
            <a:spLocks noChangeArrowheads="1"/>
          </p:cNvSpPr>
          <p:nvPr/>
        </p:nvSpPr>
        <p:spPr bwMode="auto">
          <a:xfrm>
            <a:off x="3678238" y="1793875"/>
            <a:ext cx="182562" cy="119063"/>
          </a:xfrm>
          <a:prstGeom prst="rect">
            <a:avLst/>
          </a:prstGeom>
          <a:noFill/>
          <a:ln w="9360">
            <a:solidFill>
              <a:srgbClr val="000000"/>
            </a:solidFill>
            <a:round/>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altLang="es-ES"/>
          </a:p>
        </p:txBody>
      </p:sp>
      <p:sp>
        <p:nvSpPr>
          <p:cNvPr id="11280" name="Rectangle 15">
            <a:extLst>
              <a:ext uri="{FF2B5EF4-FFF2-40B4-BE49-F238E27FC236}">
                <a16:creationId xmlns:a16="http://schemas.microsoft.com/office/drawing/2014/main" id="{BFB1BFA9-70C3-F44F-83F9-F1970F0BB77D}"/>
              </a:ext>
            </a:extLst>
          </p:cNvPr>
          <p:cNvSpPr>
            <a:spLocks noChangeArrowheads="1"/>
          </p:cNvSpPr>
          <p:nvPr/>
        </p:nvSpPr>
        <p:spPr bwMode="auto">
          <a:xfrm>
            <a:off x="3894138" y="1793875"/>
            <a:ext cx="182562" cy="119063"/>
          </a:xfrm>
          <a:prstGeom prst="rect">
            <a:avLst/>
          </a:prstGeom>
          <a:noFill/>
          <a:ln w="9360">
            <a:solidFill>
              <a:srgbClr val="000000"/>
            </a:solidFill>
            <a:round/>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altLang="es-ES"/>
          </a:p>
        </p:txBody>
      </p:sp>
      <p:sp>
        <p:nvSpPr>
          <p:cNvPr id="11281" name="Rectangle 16">
            <a:extLst>
              <a:ext uri="{FF2B5EF4-FFF2-40B4-BE49-F238E27FC236}">
                <a16:creationId xmlns:a16="http://schemas.microsoft.com/office/drawing/2014/main" id="{D21F26C1-1F34-274A-9315-3EEB7BD9C9BE}"/>
              </a:ext>
            </a:extLst>
          </p:cNvPr>
          <p:cNvSpPr>
            <a:spLocks noChangeArrowheads="1"/>
          </p:cNvSpPr>
          <p:nvPr/>
        </p:nvSpPr>
        <p:spPr bwMode="auto">
          <a:xfrm>
            <a:off x="4110038" y="1793875"/>
            <a:ext cx="182562" cy="119063"/>
          </a:xfrm>
          <a:prstGeom prst="rect">
            <a:avLst/>
          </a:prstGeom>
          <a:noFill/>
          <a:ln w="9360">
            <a:solidFill>
              <a:srgbClr val="000000"/>
            </a:solidFill>
            <a:round/>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altLang="es-ES"/>
          </a:p>
        </p:txBody>
      </p:sp>
      <p:sp>
        <p:nvSpPr>
          <p:cNvPr id="11282" name="Rectangle 17">
            <a:extLst>
              <a:ext uri="{FF2B5EF4-FFF2-40B4-BE49-F238E27FC236}">
                <a16:creationId xmlns:a16="http://schemas.microsoft.com/office/drawing/2014/main" id="{615E68D3-E5CE-7247-84B6-AF2A27E7EDEF}"/>
              </a:ext>
            </a:extLst>
          </p:cNvPr>
          <p:cNvSpPr>
            <a:spLocks noChangeArrowheads="1"/>
          </p:cNvSpPr>
          <p:nvPr/>
        </p:nvSpPr>
        <p:spPr bwMode="auto">
          <a:xfrm>
            <a:off x="3678238" y="1362075"/>
            <a:ext cx="182562" cy="119063"/>
          </a:xfrm>
          <a:prstGeom prst="rect">
            <a:avLst/>
          </a:prstGeom>
          <a:noFill/>
          <a:ln w="9360">
            <a:solidFill>
              <a:srgbClr val="000000"/>
            </a:solidFill>
            <a:round/>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altLang="es-ES"/>
          </a:p>
        </p:txBody>
      </p:sp>
      <p:sp>
        <p:nvSpPr>
          <p:cNvPr id="11283" name="Rectangle 18">
            <a:extLst>
              <a:ext uri="{FF2B5EF4-FFF2-40B4-BE49-F238E27FC236}">
                <a16:creationId xmlns:a16="http://schemas.microsoft.com/office/drawing/2014/main" id="{051C0C8F-6620-CC45-B53A-4B46C37B6DDB}"/>
              </a:ext>
            </a:extLst>
          </p:cNvPr>
          <p:cNvSpPr>
            <a:spLocks noChangeArrowheads="1"/>
          </p:cNvSpPr>
          <p:nvPr/>
        </p:nvSpPr>
        <p:spPr bwMode="auto">
          <a:xfrm>
            <a:off x="3894138" y="1362075"/>
            <a:ext cx="182562" cy="119063"/>
          </a:xfrm>
          <a:prstGeom prst="rect">
            <a:avLst/>
          </a:prstGeom>
          <a:noFill/>
          <a:ln w="9360">
            <a:solidFill>
              <a:srgbClr val="000000"/>
            </a:solidFill>
            <a:round/>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altLang="es-ES"/>
          </a:p>
        </p:txBody>
      </p:sp>
      <p:sp>
        <p:nvSpPr>
          <p:cNvPr id="11284" name="Rectangle 19">
            <a:extLst>
              <a:ext uri="{FF2B5EF4-FFF2-40B4-BE49-F238E27FC236}">
                <a16:creationId xmlns:a16="http://schemas.microsoft.com/office/drawing/2014/main" id="{DEF48C6D-3763-8F47-B8DA-95F484999A6E}"/>
              </a:ext>
            </a:extLst>
          </p:cNvPr>
          <p:cNvSpPr>
            <a:spLocks noChangeArrowheads="1"/>
          </p:cNvSpPr>
          <p:nvPr/>
        </p:nvSpPr>
        <p:spPr bwMode="auto">
          <a:xfrm>
            <a:off x="4110038" y="1362075"/>
            <a:ext cx="182562" cy="119063"/>
          </a:xfrm>
          <a:prstGeom prst="rect">
            <a:avLst/>
          </a:prstGeom>
          <a:noFill/>
          <a:ln w="9360">
            <a:solidFill>
              <a:srgbClr val="000000"/>
            </a:solidFill>
            <a:round/>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altLang="es-ES"/>
          </a:p>
        </p:txBody>
      </p:sp>
      <p:sp>
        <p:nvSpPr>
          <p:cNvPr id="11285" name="Text Box 20">
            <a:extLst>
              <a:ext uri="{FF2B5EF4-FFF2-40B4-BE49-F238E27FC236}">
                <a16:creationId xmlns:a16="http://schemas.microsoft.com/office/drawing/2014/main" id="{8AE6A3A5-4440-A84B-8C27-DBB81A179B81}"/>
              </a:ext>
            </a:extLst>
          </p:cNvPr>
          <p:cNvSpPr txBox="1">
            <a:spLocks noChangeArrowheads="1"/>
          </p:cNvSpPr>
          <p:nvPr/>
        </p:nvSpPr>
        <p:spPr bwMode="auto">
          <a:xfrm>
            <a:off x="3641725" y="1447800"/>
            <a:ext cx="731838" cy="63976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3465A4"/>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0000" tIns="45000" rIns="90000" bIns="45000"/>
          <a:lstStyle>
            <a:lvl1pPr eaLnBrk="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1pPr>
            <a:lvl2pPr eaLnBrk="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2pPr>
            <a:lvl3pPr eaLnBrk="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3pPr>
            <a:lvl4pPr eaLnBrk="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4pPr>
            <a:lvl5pPr eaLnBrk="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5pPr>
            <a:lvl6pPr marL="2514600" indent="-228600" defTabSz="457200" eaLnBrk="0" fontAlgn="base" hangingPunct="0">
              <a:lnSpc>
                <a:spcPct val="93000"/>
              </a:lnSpc>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6pPr>
            <a:lvl7pPr marL="2971800" indent="-228600" defTabSz="457200" eaLnBrk="0" fontAlgn="base" hangingPunct="0">
              <a:lnSpc>
                <a:spcPct val="93000"/>
              </a:lnSpc>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7pPr>
            <a:lvl8pPr marL="3429000" indent="-228600" defTabSz="457200" eaLnBrk="0" fontAlgn="base" hangingPunct="0">
              <a:lnSpc>
                <a:spcPct val="93000"/>
              </a:lnSpc>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8pPr>
            <a:lvl9pPr marL="3886200" indent="-228600" defTabSz="457200" eaLnBrk="0" fontAlgn="base" hangingPunct="0">
              <a:lnSpc>
                <a:spcPct val="93000"/>
              </a:lnSpc>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9pPr>
          </a:lstStyle>
          <a:p>
            <a:pPr eaLnBrk="1" hangingPunct="1">
              <a:lnSpc>
                <a:spcPct val="100000"/>
              </a:lnSpc>
              <a:buClrTx/>
              <a:buFontTx/>
              <a:buNone/>
            </a:pPr>
            <a:r>
              <a:rPr lang="en-US" altLang="es-ES">
                <a:solidFill>
                  <a:srgbClr val="000000"/>
                </a:solidFill>
              </a:rPr>
              <a:t>= = =</a:t>
            </a:r>
          </a:p>
        </p:txBody>
      </p:sp>
      <p:sp>
        <p:nvSpPr>
          <p:cNvPr id="11286" name="Line 21">
            <a:extLst>
              <a:ext uri="{FF2B5EF4-FFF2-40B4-BE49-F238E27FC236}">
                <a16:creationId xmlns:a16="http://schemas.microsoft.com/office/drawing/2014/main" id="{2C975020-4709-9943-AADB-00C57ECA2CCE}"/>
              </a:ext>
            </a:extLst>
          </p:cNvPr>
          <p:cNvSpPr>
            <a:spLocks noChangeShapeType="1"/>
          </p:cNvSpPr>
          <p:nvPr/>
        </p:nvSpPr>
        <p:spPr bwMode="auto">
          <a:xfrm flipH="1">
            <a:off x="3030538" y="1427163"/>
            <a:ext cx="561975" cy="1587"/>
          </a:xfrm>
          <a:prstGeom prst="line">
            <a:avLst/>
          </a:prstGeom>
          <a:noFill/>
          <a:ln w="9360">
            <a:solidFill>
              <a:srgbClr val="000000"/>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US"/>
          </a:p>
        </p:txBody>
      </p:sp>
      <p:sp>
        <p:nvSpPr>
          <p:cNvPr id="11287" name="Line 22">
            <a:extLst>
              <a:ext uri="{FF2B5EF4-FFF2-40B4-BE49-F238E27FC236}">
                <a16:creationId xmlns:a16="http://schemas.microsoft.com/office/drawing/2014/main" id="{4586796F-6487-6846-809E-9E376124D20A}"/>
              </a:ext>
            </a:extLst>
          </p:cNvPr>
          <p:cNvSpPr>
            <a:spLocks noChangeShapeType="1"/>
          </p:cNvSpPr>
          <p:nvPr/>
        </p:nvSpPr>
        <p:spPr bwMode="auto">
          <a:xfrm flipH="1">
            <a:off x="3030538" y="1824038"/>
            <a:ext cx="561975" cy="1587"/>
          </a:xfrm>
          <a:prstGeom prst="line">
            <a:avLst/>
          </a:prstGeom>
          <a:noFill/>
          <a:ln w="9360">
            <a:solidFill>
              <a:srgbClr val="000000"/>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US"/>
          </a:p>
        </p:txBody>
      </p:sp>
      <p:sp>
        <p:nvSpPr>
          <p:cNvPr id="11288" name="Line 23">
            <a:extLst>
              <a:ext uri="{FF2B5EF4-FFF2-40B4-BE49-F238E27FC236}">
                <a16:creationId xmlns:a16="http://schemas.microsoft.com/office/drawing/2014/main" id="{9C04E8B6-F432-1649-BB30-CB9256566A6D}"/>
              </a:ext>
            </a:extLst>
          </p:cNvPr>
          <p:cNvSpPr>
            <a:spLocks noChangeShapeType="1"/>
          </p:cNvSpPr>
          <p:nvPr/>
        </p:nvSpPr>
        <p:spPr bwMode="auto">
          <a:xfrm>
            <a:off x="4370388" y="1824038"/>
            <a:ext cx="549275" cy="1587"/>
          </a:xfrm>
          <a:prstGeom prst="line">
            <a:avLst/>
          </a:prstGeom>
          <a:noFill/>
          <a:ln w="9360">
            <a:solidFill>
              <a:srgbClr val="000000"/>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US"/>
          </a:p>
        </p:txBody>
      </p:sp>
      <p:sp>
        <p:nvSpPr>
          <p:cNvPr id="11289" name="Line 24">
            <a:extLst>
              <a:ext uri="{FF2B5EF4-FFF2-40B4-BE49-F238E27FC236}">
                <a16:creationId xmlns:a16="http://schemas.microsoft.com/office/drawing/2014/main" id="{288BBC36-2CEC-8B40-835A-CA19CE5B8F04}"/>
              </a:ext>
            </a:extLst>
          </p:cNvPr>
          <p:cNvSpPr>
            <a:spLocks noChangeShapeType="1"/>
          </p:cNvSpPr>
          <p:nvPr/>
        </p:nvSpPr>
        <p:spPr bwMode="auto">
          <a:xfrm>
            <a:off x="4370388" y="1427163"/>
            <a:ext cx="549275" cy="1587"/>
          </a:xfrm>
          <a:prstGeom prst="line">
            <a:avLst/>
          </a:prstGeom>
          <a:noFill/>
          <a:ln w="9360">
            <a:solidFill>
              <a:srgbClr val="000000"/>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US"/>
          </a:p>
        </p:txBody>
      </p:sp>
      <p:sp>
        <p:nvSpPr>
          <p:cNvPr id="11290" name="Text Box 25">
            <a:extLst>
              <a:ext uri="{FF2B5EF4-FFF2-40B4-BE49-F238E27FC236}">
                <a16:creationId xmlns:a16="http://schemas.microsoft.com/office/drawing/2014/main" id="{438457D5-591C-8044-B017-06BD4195AD04}"/>
              </a:ext>
            </a:extLst>
          </p:cNvPr>
          <p:cNvSpPr txBox="1">
            <a:spLocks noChangeArrowheads="1"/>
          </p:cNvSpPr>
          <p:nvPr/>
        </p:nvSpPr>
        <p:spPr bwMode="auto">
          <a:xfrm>
            <a:off x="3101975" y="971550"/>
            <a:ext cx="1643063" cy="26193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3465A4"/>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90000" tIns="54000" rIns="90000" bIns="45000"/>
          <a:lstStyle>
            <a:lvl1pPr eaLnBrk="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1pPr>
            <a:lvl2pPr eaLnBrk="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2pPr>
            <a:lvl3pPr eaLnBrk="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3pPr>
            <a:lvl4pPr eaLnBrk="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4pPr>
            <a:lvl5pPr eaLnBrk="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5pPr>
            <a:lvl6pPr marL="2514600" indent="-228600" defTabSz="457200" eaLnBrk="0" fontAlgn="base" hangingPunct="0">
              <a:lnSpc>
                <a:spcPct val="93000"/>
              </a:lnSpc>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6pPr>
            <a:lvl7pPr marL="2971800" indent="-228600" defTabSz="457200" eaLnBrk="0" fontAlgn="base" hangingPunct="0">
              <a:lnSpc>
                <a:spcPct val="93000"/>
              </a:lnSpc>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7pPr>
            <a:lvl8pPr marL="3429000" indent="-228600" defTabSz="457200" eaLnBrk="0" fontAlgn="base" hangingPunct="0">
              <a:lnSpc>
                <a:spcPct val="93000"/>
              </a:lnSpc>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8pPr>
            <a:lvl9pPr marL="3886200" indent="-228600" defTabSz="457200" eaLnBrk="0" fontAlgn="base" hangingPunct="0">
              <a:lnSpc>
                <a:spcPct val="93000"/>
              </a:lnSpc>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9pPr>
          </a:lstStyle>
          <a:p>
            <a:pPr algn="ctr" eaLnBrk="1">
              <a:lnSpc>
                <a:spcPct val="94000"/>
              </a:lnSpc>
              <a:buClrTx/>
              <a:buFontTx/>
              <a:buNone/>
            </a:pPr>
            <a:r>
              <a:rPr lang="en-US" altLang="es-ES" sz="1200">
                <a:solidFill>
                  <a:srgbClr val="000000"/>
                </a:solidFill>
                <a:latin typeface="Courier new" panose="02070309020205020404" pitchFamily="49" charset="0"/>
              </a:rPr>
              <a:t>h l a </a:t>
            </a:r>
            <a:r>
              <a:rPr lang="en-US" altLang="es-ES" sz="1200" b="1">
                <a:solidFill>
                  <a:srgbClr val="800000"/>
                </a:solidFill>
                <a:latin typeface="Courier new" panose="02070309020205020404" pitchFamily="49" charset="0"/>
              </a:rPr>
              <a:t>c m e</a:t>
            </a:r>
            <a:r>
              <a:rPr lang="en-US" altLang="es-ES" sz="1200">
                <a:solidFill>
                  <a:srgbClr val="000000"/>
                </a:solidFill>
                <a:latin typeface="Courier new" panose="02070309020205020404" pitchFamily="49" charset="0"/>
              </a:rPr>
              <a:t> s t </a:t>
            </a:r>
          </a:p>
        </p:txBody>
      </p:sp>
      <p:sp>
        <p:nvSpPr>
          <p:cNvPr id="11291" name="Text Box 26">
            <a:extLst>
              <a:ext uri="{FF2B5EF4-FFF2-40B4-BE49-F238E27FC236}">
                <a16:creationId xmlns:a16="http://schemas.microsoft.com/office/drawing/2014/main" id="{0123E2D0-397F-8B4E-A362-5316888E3073}"/>
              </a:ext>
            </a:extLst>
          </p:cNvPr>
          <p:cNvSpPr txBox="1">
            <a:spLocks noChangeArrowheads="1"/>
          </p:cNvSpPr>
          <p:nvPr/>
        </p:nvSpPr>
        <p:spPr bwMode="auto">
          <a:xfrm>
            <a:off x="3101975" y="1943100"/>
            <a:ext cx="1643063" cy="26193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3465A4"/>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90000" tIns="54000" rIns="90000" bIns="45000"/>
          <a:lstStyle>
            <a:lvl1pPr eaLnBrk="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1pPr>
            <a:lvl2pPr eaLnBrk="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2pPr>
            <a:lvl3pPr eaLnBrk="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3pPr>
            <a:lvl4pPr eaLnBrk="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4pPr>
            <a:lvl5pPr eaLnBrk="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5pPr>
            <a:lvl6pPr marL="2514600" indent="-228600" defTabSz="457200" eaLnBrk="0" fontAlgn="base" hangingPunct="0">
              <a:lnSpc>
                <a:spcPct val="93000"/>
              </a:lnSpc>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6pPr>
            <a:lvl7pPr marL="2971800" indent="-228600" defTabSz="457200" eaLnBrk="0" fontAlgn="base" hangingPunct="0">
              <a:lnSpc>
                <a:spcPct val="93000"/>
              </a:lnSpc>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7pPr>
            <a:lvl8pPr marL="3429000" indent="-228600" defTabSz="457200" eaLnBrk="0" fontAlgn="base" hangingPunct="0">
              <a:lnSpc>
                <a:spcPct val="93000"/>
              </a:lnSpc>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8pPr>
            <a:lvl9pPr marL="3886200" indent="-228600" defTabSz="457200" eaLnBrk="0" fontAlgn="base" hangingPunct="0">
              <a:lnSpc>
                <a:spcPct val="93000"/>
              </a:lnSpc>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9pPr>
          </a:lstStyle>
          <a:p>
            <a:pPr algn="ctr" eaLnBrk="1">
              <a:lnSpc>
                <a:spcPct val="94000"/>
              </a:lnSpc>
              <a:buClrTx/>
              <a:buFontTx/>
              <a:buNone/>
            </a:pPr>
            <a:r>
              <a:rPr lang="en-US" altLang="es-ES" sz="1200">
                <a:solidFill>
                  <a:srgbClr val="000000"/>
                </a:solidFill>
                <a:latin typeface="Courier new" panose="02070309020205020404" pitchFamily="49" charset="0"/>
              </a:rPr>
              <a:t>k g s </a:t>
            </a:r>
            <a:r>
              <a:rPr lang="en-US" altLang="es-ES" sz="1200" b="1">
                <a:solidFill>
                  <a:srgbClr val="800000"/>
                </a:solidFill>
                <a:latin typeface="Courier new" panose="02070309020205020404" pitchFamily="49" charset="0"/>
              </a:rPr>
              <a:t>c m e</a:t>
            </a:r>
            <a:r>
              <a:rPr lang="en-US" altLang="es-ES" sz="1200">
                <a:solidFill>
                  <a:srgbClr val="000000"/>
                </a:solidFill>
                <a:latin typeface="Courier new" panose="02070309020205020404" pitchFamily="49" charset="0"/>
              </a:rPr>
              <a:t> i s </a:t>
            </a:r>
          </a:p>
        </p:txBody>
      </p:sp>
      <p:sp>
        <p:nvSpPr>
          <p:cNvPr id="11292" name="Text Box 27">
            <a:extLst>
              <a:ext uri="{FF2B5EF4-FFF2-40B4-BE49-F238E27FC236}">
                <a16:creationId xmlns:a16="http://schemas.microsoft.com/office/drawing/2014/main" id="{448CB04C-31DC-AF41-A686-090C60340166}"/>
              </a:ext>
            </a:extLst>
          </p:cNvPr>
          <p:cNvSpPr txBox="1">
            <a:spLocks noChangeArrowheads="1"/>
          </p:cNvSpPr>
          <p:nvPr/>
        </p:nvSpPr>
        <p:spPr bwMode="auto">
          <a:xfrm>
            <a:off x="3565525" y="2205038"/>
            <a:ext cx="728663" cy="261937"/>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3465A4"/>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90000" tIns="54000" rIns="90000" bIns="45000"/>
          <a:lstStyle>
            <a:lvl1pPr eaLnBrk="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1pPr>
            <a:lvl2pPr eaLnBrk="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2pPr>
            <a:lvl3pPr eaLnBrk="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3pPr>
            <a:lvl4pPr eaLnBrk="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4pPr>
            <a:lvl5pPr eaLnBrk="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5pPr>
            <a:lvl6pPr marL="2514600" indent="-228600" defTabSz="457200" eaLnBrk="0" fontAlgn="base" hangingPunct="0">
              <a:lnSpc>
                <a:spcPct val="93000"/>
              </a:lnSpc>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6pPr>
            <a:lvl7pPr marL="2971800" indent="-228600" defTabSz="457200" eaLnBrk="0" fontAlgn="base" hangingPunct="0">
              <a:lnSpc>
                <a:spcPct val="93000"/>
              </a:lnSpc>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7pPr>
            <a:lvl8pPr marL="3429000" indent="-228600" defTabSz="457200" eaLnBrk="0" fontAlgn="base" hangingPunct="0">
              <a:lnSpc>
                <a:spcPct val="93000"/>
              </a:lnSpc>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8pPr>
            <a:lvl9pPr marL="3886200" indent="-228600" defTabSz="457200" eaLnBrk="0" fontAlgn="base" hangingPunct="0">
              <a:lnSpc>
                <a:spcPct val="93000"/>
              </a:lnSpc>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9pPr>
          </a:lstStyle>
          <a:p>
            <a:pPr eaLnBrk="1">
              <a:lnSpc>
                <a:spcPct val="94000"/>
              </a:lnSpc>
              <a:buClrTx/>
              <a:buFontTx/>
              <a:buNone/>
            </a:pPr>
            <a:r>
              <a:rPr lang="en-US" altLang="es-ES" sz="1200">
                <a:solidFill>
                  <a:srgbClr val="000000"/>
                </a:solidFill>
                <a:latin typeface="Courier new" panose="02070309020205020404" pitchFamily="49" charset="0"/>
              </a:rPr>
              <a:t> 9 5 5</a:t>
            </a:r>
          </a:p>
        </p:txBody>
      </p:sp>
      <p:sp>
        <p:nvSpPr>
          <p:cNvPr id="11293" name="Text Box 28">
            <a:extLst>
              <a:ext uri="{FF2B5EF4-FFF2-40B4-BE49-F238E27FC236}">
                <a16:creationId xmlns:a16="http://schemas.microsoft.com/office/drawing/2014/main" id="{D630D20E-EE79-CD4A-8B4E-DF0F28D4ED5B}"/>
              </a:ext>
            </a:extLst>
          </p:cNvPr>
          <p:cNvSpPr txBox="1">
            <a:spLocks noChangeArrowheads="1"/>
          </p:cNvSpPr>
          <p:nvPr/>
        </p:nvSpPr>
        <p:spPr bwMode="auto">
          <a:xfrm>
            <a:off x="1831975" y="957263"/>
            <a:ext cx="358775" cy="34607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3465A4"/>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90000" tIns="60840" rIns="90000" bIns="45000"/>
          <a:lstStyle>
            <a:lvl1pPr eaLnBrk="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1pPr>
            <a:lvl2pPr eaLnBrk="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2pPr>
            <a:lvl3pPr eaLnBrk="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3pPr>
            <a:lvl4pPr eaLnBrk="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4pPr>
            <a:lvl5pPr eaLnBrk="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5pPr>
            <a:lvl6pPr marL="2514600" indent="-228600" defTabSz="457200" eaLnBrk="0" fontAlgn="base" hangingPunct="0">
              <a:lnSpc>
                <a:spcPct val="93000"/>
              </a:lnSpc>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6pPr>
            <a:lvl7pPr marL="2971800" indent="-228600" defTabSz="457200" eaLnBrk="0" fontAlgn="base" hangingPunct="0">
              <a:lnSpc>
                <a:spcPct val="93000"/>
              </a:lnSpc>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7pPr>
            <a:lvl8pPr marL="3429000" indent="-228600" defTabSz="457200" eaLnBrk="0" fontAlgn="base" hangingPunct="0">
              <a:lnSpc>
                <a:spcPct val="93000"/>
              </a:lnSpc>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8pPr>
            <a:lvl9pPr marL="3886200" indent="-228600" defTabSz="457200" eaLnBrk="0" fontAlgn="base" hangingPunct="0">
              <a:lnSpc>
                <a:spcPct val="93000"/>
              </a:lnSpc>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9pPr>
          </a:lstStyle>
          <a:p>
            <a:pPr eaLnBrk="1">
              <a:buClrTx/>
              <a:buFontTx/>
              <a:buNone/>
            </a:pPr>
            <a:r>
              <a:rPr lang="en-US" altLang="es-ES">
                <a:solidFill>
                  <a:srgbClr val="000000"/>
                </a:solidFill>
              </a:rPr>
              <a:t>Q</a:t>
            </a:r>
          </a:p>
        </p:txBody>
      </p:sp>
      <p:sp>
        <p:nvSpPr>
          <p:cNvPr id="11294" name="Text Box 29">
            <a:extLst>
              <a:ext uri="{FF2B5EF4-FFF2-40B4-BE49-F238E27FC236}">
                <a16:creationId xmlns:a16="http://schemas.microsoft.com/office/drawing/2014/main" id="{E12A48D6-A809-E44F-99E8-9A1E99E98C4B}"/>
              </a:ext>
            </a:extLst>
          </p:cNvPr>
          <p:cNvSpPr txBox="1">
            <a:spLocks noChangeArrowheads="1"/>
          </p:cNvSpPr>
          <p:nvPr/>
        </p:nvSpPr>
        <p:spPr bwMode="auto">
          <a:xfrm>
            <a:off x="1833563" y="1857375"/>
            <a:ext cx="333375" cy="34607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3465A4"/>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90000" tIns="60840" rIns="90000" bIns="45000"/>
          <a:lstStyle>
            <a:lvl1pPr eaLnBrk="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1pPr>
            <a:lvl2pPr eaLnBrk="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2pPr>
            <a:lvl3pPr eaLnBrk="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3pPr>
            <a:lvl4pPr eaLnBrk="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4pPr>
            <a:lvl5pPr eaLnBrk="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5pPr>
            <a:lvl6pPr marL="2514600" indent="-228600" defTabSz="457200" eaLnBrk="0" fontAlgn="base" hangingPunct="0">
              <a:lnSpc>
                <a:spcPct val="93000"/>
              </a:lnSpc>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6pPr>
            <a:lvl7pPr marL="2971800" indent="-228600" defTabSz="457200" eaLnBrk="0" fontAlgn="base" hangingPunct="0">
              <a:lnSpc>
                <a:spcPct val="93000"/>
              </a:lnSpc>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7pPr>
            <a:lvl8pPr marL="3429000" indent="-228600" defTabSz="457200" eaLnBrk="0" fontAlgn="base" hangingPunct="0">
              <a:lnSpc>
                <a:spcPct val="93000"/>
              </a:lnSpc>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8pPr>
            <a:lvl9pPr marL="3886200" indent="-228600" defTabSz="457200" eaLnBrk="0" fontAlgn="base" hangingPunct="0">
              <a:lnSpc>
                <a:spcPct val="93000"/>
              </a:lnSpc>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9pPr>
          </a:lstStyle>
          <a:p>
            <a:pPr eaLnBrk="1">
              <a:buClrTx/>
              <a:buFontTx/>
              <a:buNone/>
            </a:pPr>
            <a:r>
              <a:rPr lang="en-US" altLang="es-ES">
                <a:solidFill>
                  <a:srgbClr val="000000"/>
                </a:solidFill>
              </a:rPr>
              <a:t>S</a:t>
            </a:r>
          </a:p>
        </p:txBody>
      </p:sp>
      <p:sp>
        <p:nvSpPr>
          <p:cNvPr id="11295" name="Text Box 30">
            <a:extLst>
              <a:ext uri="{FF2B5EF4-FFF2-40B4-BE49-F238E27FC236}">
                <a16:creationId xmlns:a16="http://schemas.microsoft.com/office/drawing/2014/main" id="{00F76FB4-48C0-FA45-B3CA-551158FAEAEF}"/>
              </a:ext>
            </a:extLst>
          </p:cNvPr>
          <p:cNvSpPr txBox="1">
            <a:spLocks noChangeArrowheads="1"/>
          </p:cNvSpPr>
          <p:nvPr/>
        </p:nvSpPr>
        <p:spPr bwMode="auto">
          <a:xfrm>
            <a:off x="2922588" y="2447925"/>
            <a:ext cx="1827212" cy="26193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3465A4"/>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90000" tIns="54000" rIns="90000" bIns="45000"/>
          <a:lstStyle>
            <a:lvl1pPr eaLnBrk="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1pPr>
            <a:lvl2pPr eaLnBrk="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2pPr>
            <a:lvl3pPr eaLnBrk="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3pPr>
            <a:lvl4pPr eaLnBrk="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4pPr>
            <a:lvl5pPr eaLnBrk="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5pPr>
            <a:lvl6pPr marL="2514600" indent="-228600" defTabSz="457200" eaLnBrk="0" fontAlgn="base" hangingPunct="0">
              <a:lnSpc>
                <a:spcPct val="93000"/>
              </a:lnSpc>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6pPr>
            <a:lvl7pPr marL="2971800" indent="-228600" defTabSz="457200" eaLnBrk="0" fontAlgn="base" hangingPunct="0">
              <a:lnSpc>
                <a:spcPct val="93000"/>
              </a:lnSpc>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7pPr>
            <a:lvl8pPr marL="3429000" indent="-228600" defTabSz="457200" eaLnBrk="0" fontAlgn="base" hangingPunct="0">
              <a:lnSpc>
                <a:spcPct val="93000"/>
              </a:lnSpc>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8pPr>
            <a:lvl9pPr marL="3886200" indent="-228600" defTabSz="457200" eaLnBrk="0" fontAlgn="base" hangingPunct="0">
              <a:lnSpc>
                <a:spcPct val="93000"/>
              </a:lnSpc>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9pPr>
          </a:lstStyle>
          <a:p>
            <a:pPr algn="ctr" eaLnBrk="1">
              <a:lnSpc>
                <a:spcPct val="94000"/>
              </a:lnSpc>
              <a:buClrTx/>
              <a:buFontTx/>
              <a:buNone/>
            </a:pPr>
            <a:r>
              <a:rPr lang="en-US" altLang="es-ES" sz="1200">
                <a:solidFill>
                  <a:srgbClr val="000000"/>
                </a:solidFill>
                <a:latin typeface="Courier new" panose="02070309020205020404" pitchFamily="49" charset="0"/>
              </a:rPr>
              <a:t>-1 -4 1      -1 1 </a:t>
            </a:r>
          </a:p>
        </p:txBody>
      </p:sp>
      <p:sp>
        <p:nvSpPr>
          <p:cNvPr id="11296" name="Rectangle 31">
            <a:extLst>
              <a:ext uri="{FF2B5EF4-FFF2-40B4-BE49-F238E27FC236}">
                <a16:creationId xmlns:a16="http://schemas.microsoft.com/office/drawing/2014/main" id="{A0B77268-EDA9-7946-BAD2-7F175634E420}"/>
              </a:ext>
            </a:extLst>
          </p:cNvPr>
          <p:cNvSpPr>
            <a:spLocks noChangeArrowheads="1"/>
          </p:cNvSpPr>
          <p:nvPr/>
        </p:nvSpPr>
        <p:spPr bwMode="auto">
          <a:xfrm>
            <a:off x="2925763" y="822325"/>
            <a:ext cx="2011362" cy="2378075"/>
          </a:xfrm>
          <a:prstGeom prst="rect">
            <a:avLst/>
          </a:prstGeom>
          <a:noFill/>
          <a:ln w="76320">
            <a:solidFill>
              <a:srgbClr val="000000"/>
            </a:solidFill>
            <a:round/>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altLang="es-ES"/>
          </a:p>
        </p:txBody>
      </p:sp>
      <p:sp>
        <p:nvSpPr>
          <p:cNvPr id="11297" name="Text Box 32">
            <a:extLst>
              <a:ext uri="{FF2B5EF4-FFF2-40B4-BE49-F238E27FC236}">
                <a16:creationId xmlns:a16="http://schemas.microsoft.com/office/drawing/2014/main" id="{A2E430FC-2604-5046-83C8-A0F035C1EEBE}"/>
              </a:ext>
            </a:extLst>
          </p:cNvPr>
          <p:cNvSpPr txBox="1">
            <a:spLocks noChangeArrowheads="1"/>
          </p:cNvSpPr>
          <p:nvPr/>
        </p:nvSpPr>
        <p:spPr bwMode="auto">
          <a:xfrm>
            <a:off x="3654425" y="2854325"/>
            <a:ext cx="568325" cy="346075"/>
          </a:xfrm>
          <a:prstGeom prst="rect">
            <a:avLst/>
          </a:prstGeom>
          <a:noFill/>
          <a:ln w="38160">
            <a:solidFill>
              <a:srgbClr val="000000"/>
            </a:solidFill>
            <a:round/>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90000" tIns="60840" rIns="90000" bIns="45000"/>
          <a:lstStyle>
            <a:lvl1pPr eaLnBrk="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1pPr>
            <a:lvl2pPr eaLnBrk="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2pPr>
            <a:lvl3pPr eaLnBrk="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3pPr>
            <a:lvl4pPr eaLnBrk="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4pPr>
            <a:lvl5pPr eaLnBrk="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5pPr>
            <a:lvl6pPr marL="2514600" indent="-228600" defTabSz="457200" eaLnBrk="0" fontAlgn="base" hangingPunct="0">
              <a:lnSpc>
                <a:spcPct val="93000"/>
              </a:lnSpc>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6pPr>
            <a:lvl7pPr marL="2971800" indent="-228600" defTabSz="457200" eaLnBrk="0" fontAlgn="base" hangingPunct="0">
              <a:lnSpc>
                <a:spcPct val="93000"/>
              </a:lnSpc>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7pPr>
            <a:lvl8pPr marL="3429000" indent="-228600" defTabSz="457200" eaLnBrk="0" fontAlgn="base" hangingPunct="0">
              <a:lnSpc>
                <a:spcPct val="93000"/>
              </a:lnSpc>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8pPr>
            <a:lvl9pPr marL="3886200" indent="-228600" defTabSz="457200" eaLnBrk="0" fontAlgn="base" hangingPunct="0">
              <a:lnSpc>
                <a:spcPct val="93000"/>
              </a:lnSpc>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9pPr>
          </a:lstStyle>
          <a:p>
            <a:pPr eaLnBrk="1">
              <a:buClrTx/>
              <a:buFontTx/>
              <a:buNone/>
            </a:pPr>
            <a:r>
              <a:rPr lang="en-US" altLang="es-ES">
                <a:solidFill>
                  <a:srgbClr val="000000"/>
                </a:solidFill>
              </a:rPr>
              <a:t>=15</a:t>
            </a:r>
          </a:p>
        </p:txBody>
      </p:sp>
      <p:sp>
        <p:nvSpPr>
          <p:cNvPr id="11298" name="Rectangle 33">
            <a:extLst>
              <a:ext uri="{FF2B5EF4-FFF2-40B4-BE49-F238E27FC236}">
                <a16:creationId xmlns:a16="http://schemas.microsoft.com/office/drawing/2014/main" id="{15BAFAE5-F562-FD4F-8FEA-9AF85E49FDF1}"/>
              </a:ext>
            </a:extLst>
          </p:cNvPr>
          <p:cNvSpPr>
            <a:spLocks noChangeArrowheads="1"/>
          </p:cNvSpPr>
          <p:nvPr/>
        </p:nvSpPr>
        <p:spPr bwMode="auto">
          <a:xfrm>
            <a:off x="5986463" y="1098550"/>
            <a:ext cx="2011362" cy="1279525"/>
          </a:xfrm>
          <a:prstGeom prst="rect">
            <a:avLst/>
          </a:prstGeom>
          <a:noFill/>
          <a:ln w="76320">
            <a:solidFill>
              <a:srgbClr val="000000"/>
            </a:solidFill>
            <a:round/>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altLang="es-ES"/>
          </a:p>
        </p:txBody>
      </p:sp>
      <p:sp>
        <p:nvSpPr>
          <p:cNvPr id="11299" name="Text Box 34">
            <a:extLst>
              <a:ext uri="{FF2B5EF4-FFF2-40B4-BE49-F238E27FC236}">
                <a16:creationId xmlns:a16="http://schemas.microsoft.com/office/drawing/2014/main" id="{CC5BDE0C-BC05-9F46-9C2A-A181FE5D849E}"/>
              </a:ext>
            </a:extLst>
          </p:cNvPr>
          <p:cNvSpPr txBox="1">
            <a:spLocks noChangeArrowheads="1"/>
          </p:cNvSpPr>
          <p:nvPr/>
        </p:nvSpPr>
        <p:spPr bwMode="auto">
          <a:xfrm>
            <a:off x="6746875" y="2011363"/>
            <a:ext cx="568325" cy="346075"/>
          </a:xfrm>
          <a:prstGeom prst="rect">
            <a:avLst/>
          </a:prstGeom>
          <a:noFill/>
          <a:ln w="38160">
            <a:solidFill>
              <a:srgbClr val="000000"/>
            </a:solidFill>
            <a:round/>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90000" tIns="60840" rIns="90000" bIns="45000"/>
          <a:lstStyle>
            <a:lvl1pPr eaLnBrk="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1pPr>
            <a:lvl2pPr eaLnBrk="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2pPr>
            <a:lvl3pPr eaLnBrk="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3pPr>
            <a:lvl4pPr eaLnBrk="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4pPr>
            <a:lvl5pPr eaLnBrk="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5pPr>
            <a:lvl6pPr marL="2514600" indent="-228600" defTabSz="457200" eaLnBrk="0" fontAlgn="base" hangingPunct="0">
              <a:lnSpc>
                <a:spcPct val="93000"/>
              </a:lnSpc>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6pPr>
            <a:lvl7pPr marL="2971800" indent="-228600" defTabSz="457200" eaLnBrk="0" fontAlgn="base" hangingPunct="0">
              <a:lnSpc>
                <a:spcPct val="93000"/>
              </a:lnSpc>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7pPr>
            <a:lvl8pPr marL="3429000" indent="-228600" defTabSz="457200" eaLnBrk="0" fontAlgn="base" hangingPunct="0">
              <a:lnSpc>
                <a:spcPct val="93000"/>
              </a:lnSpc>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8pPr>
            <a:lvl9pPr marL="3886200" indent="-228600" defTabSz="457200" eaLnBrk="0" fontAlgn="base" hangingPunct="0">
              <a:lnSpc>
                <a:spcPct val="93000"/>
              </a:lnSpc>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9pPr>
          </a:lstStyle>
          <a:p>
            <a:pPr eaLnBrk="1">
              <a:buClrTx/>
              <a:buFontTx/>
              <a:buNone/>
            </a:pPr>
            <a:r>
              <a:rPr lang="en-US" altLang="es-ES">
                <a:solidFill>
                  <a:srgbClr val="000000"/>
                </a:solidFill>
              </a:rPr>
              <a:t>=20</a:t>
            </a:r>
          </a:p>
        </p:txBody>
      </p:sp>
      <p:sp>
        <p:nvSpPr>
          <p:cNvPr id="11300" name="Oval 35">
            <a:extLst>
              <a:ext uri="{FF2B5EF4-FFF2-40B4-BE49-F238E27FC236}">
                <a16:creationId xmlns:a16="http://schemas.microsoft.com/office/drawing/2014/main" id="{37CF9A63-85F9-BB4C-8AC6-307896C5A5AE}"/>
              </a:ext>
            </a:extLst>
          </p:cNvPr>
          <p:cNvSpPr>
            <a:spLocks noChangeArrowheads="1"/>
          </p:cNvSpPr>
          <p:nvPr/>
        </p:nvSpPr>
        <p:spPr bwMode="auto">
          <a:xfrm>
            <a:off x="4773613" y="769938"/>
            <a:ext cx="1371600" cy="1646237"/>
          </a:xfrm>
          <a:prstGeom prst="ellipse">
            <a:avLst/>
          </a:prstGeom>
          <a:noFill/>
          <a:ln w="9360">
            <a:solidFill>
              <a:srgbClr val="000000"/>
            </a:solidFill>
            <a:round/>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altLang="es-ES"/>
          </a:p>
        </p:txBody>
      </p:sp>
      <p:sp>
        <p:nvSpPr>
          <p:cNvPr id="11301" name="Text Box 36">
            <a:extLst>
              <a:ext uri="{FF2B5EF4-FFF2-40B4-BE49-F238E27FC236}">
                <a16:creationId xmlns:a16="http://schemas.microsoft.com/office/drawing/2014/main" id="{1F0E9336-970B-AD4C-9428-A7E26210396B}"/>
              </a:ext>
            </a:extLst>
          </p:cNvPr>
          <p:cNvSpPr txBox="1">
            <a:spLocks noChangeArrowheads="1"/>
          </p:cNvSpPr>
          <p:nvPr/>
        </p:nvSpPr>
        <p:spPr bwMode="auto">
          <a:xfrm>
            <a:off x="2103438" y="3840163"/>
            <a:ext cx="6765925" cy="2286000"/>
          </a:xfrm>
          <a:prstGeom prst="rect">
            <a:avLst/>
          </a:prstGeom>
          <a:noFill/>
          <a:ln w="57240">
            <a:solidFill>
              <a:srgbClr val="3399FF"/>
            </a:solidFill>
            <a:round/>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0000" tIns="45000" rIns="90000" bIns="45000"/>
          <a:lstStyle>
            <a:lvl1pPr eaLnBrk="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1pPr>
            <a:lvl2pPr eaLnBrk="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2pPr>
            <a:lvl3pPr eaLnBrk="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3pPr>
            <a:lvl4pPr eaLnBrk="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4pPr>
            <a:lvl5pPr eaLnBrk="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5pPr>
            <a:lvl6pPr marL="2514600" indent="-228600" defTabSz="457200" eaLnBrk="0" fontAlgn="base" hangingPunct="0">
              <a:lnSpc>
                <a:spcPct val="93000"/>
              </a:lnSpc>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6pPr>
            <a:lvl7pPr marL="2971800" indent="-228600" defTabSz="457200" eaLnBrk="0" fontAlgn="base" hangingPunct="0">
              <a:lnSpc>
                <a:spcPct val="93000"/>
              </a:lnSpc>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7pPr>
            <a:lvl8pPr marL="3429000" indent="-228600" defTabSz="457200" eaLnBrk="0" fontAlgn="base" hangingPunct="0">
              <a:lnSpc>
                <a:spcPct val="93000"/>
              </a:lnSpc>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8pPr>
            <a:lvl9pPr marL="3886200" indent="-228600" defTabSz="457200" eaLnBrk="0" fontAlgn="base" hangingPunct="0">
              <a:lnSpc>
                <a:spcPct val="93000"/>
              </a:lnSpc>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9pPr>
          </a:lstStyle>
          <a:p>
            <a:pPr eaLnBrk="1" hangingPunct="1">
              <a:lnSpc>
                <a:spcPct val="100000"/>
              </a:lnSpc>
              <a:buClrTx/>
              <a:buFontTx/>
              <a:buNone/>
            </a:pPr>
            <a:r>
              <a:rPr lang="en-US" altLang="es-ES">
                <a:solidFill>
                  <a:srgbClr val="000000"/>
                </a:solidFill>
              </a:rPr>
              <a:t>Aquesta zona no aliena tan bé com les altres, Blast intentarà fer servir un algoritme dinàmic per alinear-la.</a:t>
            </a:r>
          </a:p>
          <a:p>
            <a:pPr eaLnBrk="1" hangingPunct="1">
              <a:lnSpc>
                <a:spcPct val="100000"/>
              </a:lnSpc>
              <a:buClrTx/>
              <a:buFontTx/>
              <a:buNone/>
            </a:pPr>
            <a:r>
              <a:rPr lang="en-US" altLang="es-ES">
                <a:solidFill>
                  <a:srgbClr val="000000"/>
                </a:solidFill>
              </a:rPr>
              <a:t>Si pot alinear-la és possible que sigui usant gaps. Si trobem gaps en un alineament fet amb el blast sempre serà en una zona com aquesta, una zona situada entre dos HSP (High scoring Segment Pair).</a:t>
            </a:r>
          </a:p>
          <a:p>
            <a:pPr eaLnBrk="1" hangingPunct="1">
              <a:lnSpc>
                <a:spcPct val="100000"/>
              </a:lnSpc>
              <a:buClrTx/>
              <a:buFontTx/>
              <a:buNone/>
            </a:pPr>
            <a:r>
              <a:rPr lang="en-US" altLang="es-ES">
                <a:solidFill>
                  <a:srgbClr val="000000"/>
                </a:solidFill>
              </a:rPr>
              <a:t>Si no pot alinear les seqüències d'aquesta zona, presentarà els 2 fragments per separat.</a:t>
            </a:r>
          </a:p>
        </p:txBody>
      </p:sp>
      <p:sp>
        <p:nvSpPr>
          <p:cNvPr id="11302" name="Line 37">
            <a:extLst>
              <a:ext uri="{FF2B5EF4-FFF2-40B4-BE49-F238E27FC236}">
                <a16:creationId xmlns:a16="http://schemas.microsoft.com/office/drawing/2014/main" id="{1A4EABB6-219A-9F44-9626-95749712EC17}"/>
              </a:ext>
            </a:extLst>
          </p:cNvPr>
          <p:cNvSpPr>
            <a:spLocks noChangeShapeType="1"/>
          </p:cNvSpPr>
          <p:nvPr/>
        </p:nvSpPr>
        <p:spPr bwMode="auto">
          <a:xfrm flipV="1">
            <a:off x="5489575" y="2647950"/>
            <a:ext cx="1588" cy="1106488"/>
          </a:xfrm>
          <a:prstGeom prst="line">
            <a:avLst/>
          </a:prstGeom>
          <a:noFill/>
          <a:ln w="9360">
            <a:solidFill>
              <a:srgbClr val="000000"/>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US"/>
          </a:p>
        </p:txBody>
      </p:sp>
      <p:sp>
        <p:nvSpPr>
          <p:cNvPr id="11303" name="Text Box 38">
            <a:extLst>
              <a:ext uri="{FF2B5EF4-FFF2-40B4-BE49-F238E27FC236}">
                <a16:creationId xmlns:a16="http://schemas.microsoft.com/office/drawing/2014/main" id="{36FF5EAC-B93E-C74B-B6BD-D53484DE4720}"/>
              </a:ext>
            </a:extLst>
          </p:cNvPr>
          <p:cNvSpPr txBox="1">
            <a:spLocks noChangeArrowheads="1"/>
          </p:cNvSpPr>
          <p:nvPr/>
        </p:nvSpPr>
        <p:spPr bwMode="auto">
          <a:xfrm>
            <a:off x="3543300" y="274638"/>
            <a:ext cx="836613" cy="34607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3465A4"/>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90000" tIns="60840" rIns="90000" bIns="45000"/>
          <a:lstStyle>
            <a:lvl1pPr eaLnBrk="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1pPr>
            <a:lvl2pPr eaLnBrk="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2pPr>
            <a:lvl3pPr eaLnBrk="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3pPr>
            <a:lvl4pPr eaLnBrk="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4pPr>
            <a:lvl5pPr eaLnBrk="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5pPr>
            <a:lvl6pPr marL="2514600" indent="-228600" defTabSz="457200" eaLnBrk="0" fontAlgn="base" hangingPunct="0">
              <a:lnSpc>
                <a:spcPct val="93000"/>
              </a:lnSpc>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6pPr>
            <a:lvl7pPr marL="2971800" indent="-228600" defTabSz="457200" eaLnBrk="0" fontAlgn="base" hangingPunct="0">
              <a:lnSpc>
                <a:spcPct val="93000"/>
              </a:lnSpc>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7pPr>
            <a:lvl8pPr marL="3429000" indent="-228600" defTabSz="457200" eaLnBrk="0" fontAlgn="base" hangingPunct="0">
              <a:lnSpc>
                <a:spcPct val="93000"/>
              </a:lnSpc>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8pPr>
            <a:lvl9pPr marL="3886200" indent="-228600" defTabSz="457200" eaLnBrk="0" fontAlgn="base" hangingPunct="0">
              <a:lnSpc>
                <a:spcPct val="93000"/>
              </a:lnSpc>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9pPr>
          </a:lstStyle>
          <a:p>
            <a:pPr eaLnBrk="1">
              <a:buClrTx/>
              <a:buFontTx/>
              <a:buNone/>
            </a:pPr>
            <a:r>
              <a:rPr lang="en-US" altLang="es-ES">
                <a:solidFill>
                  <a:srgbClr val="000000"/>
                </a:solidFill>
              </a:rPr>
              <a:t>HSP 1</a:t>
            </a:r>
          </a:p>
        </p:txBody>
      </p:sp>
      <p:sp>
        <p:nvSpPr>
          <p:cNvPr id="11304" name="Text Box 39">
            <a:extLst>
              <a:ext uri="{FF2B5EF4-FFF2-40B4-BE49-F238E27FC236}">
                <a16:creationId xmlns:a16="http://schemas.microsoft.com/office/drawing/2014/main" id="{5BF413D4-D099-E243-B5F3-11FD863FFB3A}"/>
              </a:ext>
            </a:extLst>
          </p:cNvPr>
          <p:cNvSpPr txBox="1">
            <a:spLocks noChangeArrowheads="1"/>
          </p:cNvSpPr>
          <p:nvPr/>
        </p:nvSpPr>
        <p:spPr bwMode="auto">
          <a:xfrm>
            <a:off x="6496050" y="274638"/>
            <a:ext cx="836613" cy="34607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3465A4"/>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90000" tIns="60840" rIns="90000" bIns="45000"/>
          <a:lstStyle>
            <a:lvl1pPr eaLnBrk="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1pPr>
            <a:lvl2pPr eaLnBrk="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2pPr>
            <a:lvl3pPr eaLnBrk="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3pPr>
            <a:lvl4pPr eaLnBrk="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4pPr>
            <a:lvl5pPr eaLnBrk="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5pPr>
            <a:lvl6pPr marL="2514600" indent="-228600" defTabSz="457200" eaLnBrk="0" fontAlgn="base" hangingPunct="0">
              <a:lnSpc>
                <a:spcPct val="93000"/>
              </a:lnSpc>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6pPr>
            <a:lvl7pPr marL="2971800" indent="-228600" defTabSz="457200" eaLnBrk="0" fontAlgn="base" hangingPunct="0">
              <a:lnSpc>
                <a:spcPct val="93000"/>
              </a:lnSpc>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7pPr>
            <a:lvl8pPr marL="3429000" indent="-228600" defTabSz="457200" eaLnBrk="0" fontAlgn="base" hangingPunct="0">
              <a:lnSpc>
                <a:spcPct val="93000"/>
              </a:lnSpc>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8pPr>
            <a:lvl9pPr marL="3886200" indent="-228600" defTabSz="457200" eaLnBrk="0" fontAlgn="base" hangingPunct="0">
              <a:lnSpc>
                <a:spcPct val="93000"/>
              </a:lnSpc>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9pPr>
          </a:lstStyle>
          <a:p>
            <a:pPr eaLnBrk="1">
              <a:buClrTx/>
              <a:buFontTx/>
              <a:buNone/>
            </a:pPr>
            <a:r>
              <a:rPr lang="en-US" altLang="es-ES">
                <a:solidFill>
                  <a:srgbClr val="000000"/>
                </a:solidFill>
              </a:rPr>
              <a:t>HSP 2</a:t>
            </a:r>
          </a:p>
        </p:txBody>
      </p:sp>
    </p:spTree>
  </p:cSld>
  <p:clrMapOvr>
    <a:masterClrMapping/>
  </p:clrMapOvr>
  <p:transition spd="med"/>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2290" name="Line 1">
            <a:extLst>
              <a:ext uri="{FF2B5EF4-FFF2-40B4-BE49-F238E27FC236}">
                <a16:creationId xmlns:a16="http://schemas.microsoft.com/office/drawing/2014/main" id="{4BEF899C-3F73-FB4B-B3FB-728A05DD42C4}"/>
              </a:ext>
            </a:extLst>
          </p:cNvPr>
          <p:cNvSpPr>
            <a:spLocks noChangeShapeType="1"/>
          </p:cNvSpPr>
          <p:nvPr/>
        </p:nvSpPr>
        <p:spPr bwMode="auto">
          <a:xfrm>
            <a:off x="2179638" y="1336675"/>
            <a:ext cx="6126162" cy="1588"/>
          </a:xfrm>
          <a:prstGeom prst="line">
            <a:avLst/>
          </a:prstGeom>
          <a:noFill/>
          <a:ln w="9360">
            <a:solidFill>
              <a:srgbClr val="00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US"/>
          </a:p>
        </p:txBody>
      </p:sp>
      <p:sp>
        <p:nvSpPr>
          <p:cNvPr id="12291" name="Line 2">
            <a:extLst>
              <a:ext uri="{FF2B5EF4-FFF2-40B4-BE49-F238E27FC236}">
                <a16:creationId xmlns:a16="http://schemas.microsoft.com/office/drawing/2014/main" id="{389F4447-3ED8-5546-B651-F9433E73AC32}"/>
              </a:ext>
            </a:extLst>
          </p:cNvPr>
          <p:cNvSpPr>
            <a:spLocks noChangeShapeType="1"/>
          </p:cNvSpPr>
          <p:nvPr/>
        </p:nvSpPr>
        <p:spPr bwMode="auto">
          <a:xfrm>
            <a:off x="2179638" y="1912938"/>
            <a:ext cx="6126162" cy="1587"/>
          </a:xfrm>
          <a:prstGeom prst="line">
            <a:avLst/>
          </a:prstGeom>
          <a:noFill/>
          <a:ln w="9360">
            <a:solidFill>
              <a:srgbClr val="00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US"/>
          </a:p>
        </p:txBody>
      </p:sp>
      <p:sp>
        <p:nvSpPr>
          <p:cNvPr id="12292" name="Rectangle 3">
            <a:extLst>
              <a:ext uri="{FF2B5EF4-FFF2-40B4-BE49-F238E27FC236}">
                <a16:creationId xmlns:a16="http://schemas.microsoft.com/office/drawing/2014/main" id="{FCF5FEFC-682F-D54D-8CA8-E3FB90B2FE29}"/>
              </a:ext>
            </a:extLst>
          </p:cNvPr>
          <p:cNvSpPr>
            <a:spLocks noChangeArrowheads="1"/>
          </p:cNvSpPr>
          <p:nvPr/>
        </p:nvSpPr>
        <p:spPr bwMode="auto">
          <a:xfrm>
            <a:off x="6702425" y="1793875"/>
            <a:ext cx="182563" cy="119063"/>
          </a:xfrm>
          <a:prstGeom prst="rect">
            <a:avLst/>
          </a:prstGeom>
          <a:noFill/>
          <a:ln w="9360">
            <a:solidFill>
              <a:srgbClr val="000000"/>
            </a:solidFill>
            <a:round/>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altLang="es-ES"/>
          </a:p>
        </p:txBody>
      </p:sp>
      <p:sp>
        <p:nvSpPr>
          <p:cNvPr id="12293" name="Rectangle 4">
            <a:extLst>
              <a:ext uri="{FF2B5EF4-FFF2-40B4-BE49-F238E27FC236}">
                <a16:creationId xmlns:a16="http://schemas.microsoft.com/office/drawing/2014/main" id="{2AC612AC-D531-2144-8111-7A4B25074010}"/>
              </a:ext>
            </a:extLst>
          </p:cNvPr>
          <p:cNvSpPr>
            <a:spLocks noChangeArrowheads="1"/>
          </p:cNvSpPr>
          <p:nvPr/>
        </p:nvSpPr>
        <p:spPr bwMode="auto">
          <a:xfrm>
            <a:off x="6918325" y="1793875"/>
            <a:ext cx="182563" cy="119063"/>
          </a:xfrm>
          <a:prstGeom prst="rect">
            <a:avLst/>
          </a:prstGeom>
          <a:noFill/>
          <a:ln w="9360">
            <a:solidFill>
              <a:srgbClr val="000000"/>
            </a:solidFill>
            <a:round/>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altLang="es-ES"/>
          </a:p>
        </p:txBody>
      </p:sp>
      <p:sp>
        <p:nvSpPr>
          <p:cNvPr id="12294" name="Rectangle 5">
            <a:extLst>
              <a:ext uri="{FF2B5EF4-FFF2-40B4-BE49-F238E27FC236}">
                <a16:creationId xmlns:a16="http://schemas.microsoft.com/office/drawing/2014/main" id="{2E1AD259-5E28-3F4B-9A42-E1424DC44210}"/>
              </a:ext>
            </a:extLst>
          </p:cNvPr>
          <p:cNvSpPr>
            <a:spLocks noChangeArrowheads="1"/>
          </p:cNvSpPr>
          <p:nvPr/>
        </p:nvSpPr>
        <p:spPr bwMode="auto">
          <a:xfrm>
            <a:off x="7134225" y="1793875"/>
            <a:ext cx="182563" cy="119063"/>
          </a:xfrm>
          <a:prstGeom prst="rect">
            <a:avLst/>
          </a:prstGeom>
          <a:noFill/>
          <a:ln w="9360">
            <a:solidFill>
              <a:srgbClr val="000000"/>
            </a:solidFill>
            <a:round/>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altLang="es-ES"/>
          </a:p>
        </p:txBody>
      </p:sp>
      <p:sp>
        <p:nvSpPr>
          <p:cNvPr id="12295" name="Rectangle 6">
            <a:extLst>
              <a:ext uri="{FF2B5EF4-FFF2-40B4-BE49-F238E27FC236}">
                <a16:creationId xmlns:a16="http://schemas.microsoft.com/office/drawing/2014/main" id="{982BFB2C-E34E-D941-910A-BD83CE9F6024}"/>
              </a:ext>
            </a:extLst>
          </p:cNvPr>
          <p:cNvSpPr>
            <a:spLocks noChangeArrowheads="1"/>
          </p:cNvSpPr>
          <p:nvPr/>
        </p:nvSpPr>
        <p:spPr bwMode="auto">
          <a:xfrm>
            <a:off x="6702425" y="1362075"/>
            <a:ext cx="182563" cy="119063"/>
          </a:xfrm>
          <a:prstGeom prst="rect">
            <a:avLst/>
          </a:prstGeom>
          <a:noFill/>
          <a:ln w="9360">
            <a:solidFill>
              <a:srgbClr val="000000"/>
            </a:solidFill>
            <a:round/>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altLang="es-ES"/>
          </a:p>
        </p:txBody>
      </p:sp>
      <p:sp>
        <p:nvSpPr>
          <p:cNvPr id="12296" name="Rectangle 7">
            <a:extLst>
              <a:ext uri="{FF2B5EF4-FFF2-40B4-BE49-F238E27FC236}">
                <a16:creationId xmlns:a16="http://schemas.microsoft.com/office/drawing/2014/main" id="{22DAFE49-0A15-A44B-AB5E-9DE60611018E}"/>
              </a:ext>
            </a:extLst>
          </p:cNvPr>
          <p:cNvSpPr>
            <a:spLocks noChangeArrowheads="1"/>
          </p:cNvSpPr>
          <p:nvPr/>
        </p:nvSpPr>
        <p:spPr bwMode="auto">
          <a:xfrm>
            <a:off x="6918325" y="1362075"/>
            <a:ext cx="182563" cy="119063"/>
          </a:xfrm>
          <a:prstGeom prst="rect">
            <a:avLst/>
          </a:prstGeom>
          <a:noFill/>
          <a:ln w="9360">
            <a:solidFill>
              <a:srgbClr val="000000"/>
            </a:solidFill>
            <a:round/>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altLang="es-ES"/>
          </a:p>
        </p:txBody>
      </p:sp>
      <p:sp>
        <p:nvSpPr>
          <p:cNvPr id="12297" name="Rectangle 8">
            <a:extLst>
              <a:ext uri="{FF2B5EF4-FFF2-40B4-BE49-F238E27FC236}">
                <a16:creationId xmlns:a16="http://schemas.microsoft.com/office/drawing/2014/main" id="{9E2C08A5-1481-8C47-87F6-08B5BCEECB49}"/>
              </a:ext>
            </a:extLst>
          </p:cNvPr>
          <p:cNvSpPr>
            <a:spLocks noChangeArrowheads="1"/>
          </p:cNvSpPr>
          <p:nvPr/>
        </p:nvSpPr>
        <p:spPr bwMode="auto">
          <a:xfrm>
            <a:off x="7134225" y="1362075"/>
            <a:ext cx="182563" cy="119063"/>
          </a:xfrm>
          <a:prstGeom prst="rect">
            <a:avLst/>
          </a:prstGeom>
          <a:noFill/>
          <a:ln w="9360">
            <a:solidFill>
              <a:srgbClr val="000000"/>
            </a:solidFill>
            <a:round/>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altLang="es-ES"/>
          </a:p>
        </p:txBody>
      </p:sp>
      <p:sp>
        <p:nvSpPr>
          <p:cNvPr id="12298" name="Text Box 9">
            <a:extLst>
              <a:ext uri="{FF2B5EF4-FFF2-40B4-BE49-F238E27FC236}">
                <a16:creationId xmlns:a16="http://schemas.microsoft.com/office/drawing/2014/main" id="{EBCEDBCC-F36E-074A-B6E6-F803A07CD1B7}"/>
              </a:ext>
            </a:extLst>
          </p:cNvPr>
          <p:cNvSpPr txBox="1">
            <a:spLocks noChangeArrowheads="1"/>
          </p:cNvSpPr>
          <p:nvPr/>
        </p:nvSpPr>
        <p:spPr bwMode="auto">
          <a:xfrm>
            <a:off x="6665913" y="1447800"/>
            <a:ext cx="731837" cy="63976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3465A4"/>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0000" tIns="45000" rIns="90000" bIns="45000"/>
          <a:lstStyle>
            <a:lvl1pPr eaLnBrk="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1pPr>
            <a:lvl2pPr eaLnBrk="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2pPr>
            <a:lvl3pPr eaLnBrk="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3pPr>
            <a:lvl4pPr eaLnBrk="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4pPr>
            <a:lvl5pPr eaLnBrk="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5pPr>
            <a:lvl6pPr marL="2514600" indent="-228600" defTabSz="457200" eaLnBrk="0" fontAlgn="base" hangingPunct="0">
              <a:lnSpc>
                <a:spcPct val="93000"/>
              </a:lnSpc>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6pPr>
            <a:lvl7pPr marL="2971800" indent="-228600" defTabSz="457200" eaLnBrk="0" fontAlgn="base" hangingPunct="0">
              <a:lnSpc>
                <a:spcPct val="93000"/>
              </a:lnSpc>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7pPr>
            <a:lvl8pPr marL="3429000" indent="-228600" defTabSz="457200" eaLnBrk="0" fontAlgn="base" hangingPunct="0">
              <a:lnSpc>
                <a:spcPct val="93000"/>
              </a:lnSpc>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8pPr>
            <a:lvl9pPr marL="3886200" indent="-228600" defTabSz="457200" eaLnBrk="0" fontAlgn="base" hangingPunct="0">
              <a:lnSpc>
                <a:spcPct val="93000"/>
              </a:lnSpc>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9pPr>
          </a:lstStyle>
          <a:p>
            <a:pPr eaLnBrk="1" hangingPunct="1">
              <a:lnSpc>
                <a:spcPct val="100000"/>
              </a:lnSpc>
              <a:buClrTx/>
              <a:buFontTx/>
              <a:buNone/>
            </a:pPr>
            <a:r>
              <a:rPr lang="en-US" altLang="es-ES">
                <a:solidFill>
                  <a:srgbClr val="000000"/>
                </a:solidFill>
              </a:rPr>
              <a:t>= = =</a:t>
            </a:r>
          </a:p>
        </p:txBody>
      </p:sp>
      <p:sp>
        <p:nvSpPr>
          <p:cNvPr id="12299" name="Line 10">
            <a:extLst>
              <a:ext uri="{FF2B5EF4-FFF2-40B4-BE49-F238E27FC236}">
                <a16:creationId xmlns:a16="http://schemas.microsoft.com/office/drawing/2014/main" id="{66D24FB4-5BAD-CC42-ADA1-59E13E162218}"/>
              </a:ext>
            </a:extLst>
          </p:cNvPr>
          <p:cNvSpPr>
            <a:spLocks noChangeShapeType="1"/>
          </p:cNvSpPr>
          <p:nvPr/>
        </p:nvSpPr>
        <p:spPr bwMode="auto">
          <a:xfrm flipH="1">
            <a:off x="6054725" y="1427163"/>
            <a:ext cx="561975" cy="1587"/>
          </a:xfrm>
          <a:prstGeom prst="line">
            <a:avLst/>
          </a:prstGeom>
          <a:noFill/>
          <a:ln w="9360">
            <a:solidFill>
              <a:srgbClr val="000000"/>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US"/>
          </a:p>
        </p:txBody>
      </p:sp>
      <p:sp>
        <p:nvSpPr>
          <p:cNvPr id="12300" name="Line 11">
            <a:extLst>
              <a:ext uri="{FF2B5EF4-FFF2-40B4-BE49-F238E27FC236}">
                <a16:creationId xmlns:a16="http://schemas.microsoft.com/office/drawing/2014/main" id="{92BFDC1F-77FA-9942-BAA3-4D1E0C6A81D9}"/>
              </a:ext>
            </a:extLst>
          </p:cNvPr>
          <p:cNvSpPr>
            <a:spLocks noChangeShapeType="1"/>
          </p:cNvSpPr>
          <p:nvPr/>
        </p:nvSpPr>
        <p:spPr bwMode="auto">
          <a:xfrm flipH="1">
            <a:off x="6054725" y="1824038"/>
            <a:ext cx="561975" cy="1587"/>
          </a:xfrm>
          <a:prstGeom prst="line">
            <a:avLst/>
          </a:prstGeom>
          <a:noFill/>
          <a:ln w="9360">
            <a:solidFill>
              <a:srgbClr val="000000"/>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US"/>
          </a:p>
        </p:txBody>
      </p:sp>
      <p:sp>
        <p:nvSpPr>
          <p:cNvPr id="12301" name="Line 12">
            <a:extLst>
              <a:ext uri="{FF2B5EF4-FFF2-40B4-BE49-F238E27FC236}">
                <a16:creationId xmlns:a16="http://schemas.microsoft.com/office/drawing/2014/main" id="{C6F42A60-E6A8-E849-BE40-D1EE73441E8E}"/>
              </a:ext>
            </a:extLst>
          </p:cNvPr>
          <p:cNvSpPr>
            <a:spLocks noChangeShapeType="1"/>
          </p:cNvSpPr>
          <p:nvPr/>
        </p:nvSpPr>
        <p:spPr bwMode="auto">
          <a:xfrm>
            <a:off x="7394575" y="1824038"/>
            <a:ext cx="549275" cy="1587"/>
          </a:xfrm>
          <a:prstGeom prst="line">
            <a:avLst/>
          </a:prstGeom>
          <a:noFill/>
          <a:ln w="9360">
            <a:solidFill>
              <a:srgbClr val="000000"/>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US"/>
          </a:p>
        </p:txBody>
      </p:sp>
      <p:sp>
        <p:nvSpPr>
          <p:cNvPr id="12302" name="Line 13">
            <a:extLst>
              <a:ext uri="{FF2B5EF4-FFF2-40B4-BE49-F238E27FC236}">
                <a16:creationId xmlns:a16="http://schemas.microsoft.com/office/drawing/2014/main" id="{C182D0E5-9D5D-0D4D-A3DF-69BDD4A30A9F}"/>
              </a:ext>
            </a:extLst>
          </p:cNvPr>
          <p:cNvSpPr>
            <a:spLocks noChangeShapeType="1"/>
          </p:cNvSpPr>
          <p:nvPr/>
        </p:nvSpPr>
        <p:spPr bwMode="auto">
          <a:xfrm>
            <a:off x="7392988" y="1427163"/>
            <a:ext cx="549275" cy="1587"/>
          </a:xfrm>
          <a:prstGeom prst="line">
            <a:avLst/>
          </a:prstGeom>
          <a:noFill/>
          <a:ln w="9360">
            <a:solidFill>
              <a:srgbClr val="000000"/>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US"/>
          </a:p>
        </p:txBody>
      </p:sp>
      <p:sp>
        <p:nvSpPr>
          <p:cNvPr id="12303" name="Rectangle 14">
            <a:extLst>
              <a:ext uri="{FF2B5EF4-FFF2-40B4-BE49-F238E27FC236}">
                <a16:creationId xmlns:a16="http://schemas.microsoft.com/office/drawing/2014/main" id="{CDB56861-0B3F-E94F-8792-55C837680DF7}"/>
              </a:ext>
            </a:extLst>
          </p:cNvPr>
          <p:cNvSpPr>
            <a:spLocks noChangeArrowheads="1"/>
          </p:cNvSpPr>
          <p:nvPr/>
        </p:nvSpPr>
        <p:spPr bwMode="auto">
          <a:xfrm>
            <a:off x="3678238" y="1793875"/>
            <a:ext cx="182562" cy="119063"/>
          </a:xfrm>
          <a:prstGeom prst="rect">
            <a:avLst/>
          </a:prstGeom>
          <a:noFill/>
          <a:ln w="9360">
            <a:solidFill>
              <a:srgbClr val="000000"/>
            </a:solidFill>
            <a:round/>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altLang="es-ES"/>
          </a:p>
        </p:txBody>
      </p:sp>
      <p:sp>
        <p:nvSpPr>
          <p:cNvPr id="12304" name="Rectangle 15">
            <a:extLst>
              <a:ext uri="{FF2B5EF4-FFF2-40B4-BE49-F238E27FC236}">
                <a16:creationId xmlns:a16="http://schemas.microsoft.com/office/drawing/2014/main" id="{5823E35A-91E0-664A-A150-8D0D3D49E6E9}"/>
              </a:ext>
            </a:extLst>
          </p:cNvPr>
          <p:cNvSpPr>
            <a:spLocks noChangeArrowheads="1"/>
          </p:cNvSpPr>
          <p:nvPr/>
        </p:nvSpPr>
        <p:spPr bwMode="auto">
          <a:xfrm>
            <a:off x="3894138" y="1793875"/>
            <a:ext cx="182562" cy="119063"/>
          </a:xfrm>
          <a:prstGeom prst="rect">
            <a:avLst/>
          </a:prstGeom>
          <a:noFill/>
          <a:ln w="9360">
            <a:solidFill>
              <a:srgbClr val="000000"/>
            </a:solidFill>
            <a:round/>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altLang="es-ES"/>
          </a:p>
        </p:txBody>
      </p:sp>
      <p:sp>
        <p:nvSpPr>
          <p:cNvPr id="12305" name="Rectangle 16">
            <a:extLst>
              <a:ext uri="{FF2B5EF4-FFF2-40B4-BE49-F238E27FC236}">
                <a16:creationId xmlns:a16="http://schemas.microsoft.com/office/drawing/2014/main" id="{A41F19F9-7617-8A4C-82E4-56833AF57FFB}"/>
              </a:ext>
            </a:extLst>
          </p:cNvPr>
          <p:cNvSpPr>
            <a:spLocks noChangeArrowheads="1"/>
          </p:cNvSpPr>
          <p:nvPr/>
        </p:nvSpPr>
        <p:spPr bwMode="auto">
          <a:xfrm>
            <a:off x="4110038" y="1793875"/>
            <a:ext cx="182562" cy="119063"/>
          </a:xfrm>
          <a:prstGeom prst="rect">
            <a:avLst/>
          </a:prstGeom>
          <a:noFill/>
          <a:ln w="9360">
            <a:solidFill>
              <a:srgbClr val="000000"/>
            </a:solidFill>
            <a:round/>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altLang="es-ES"/>
          </a:p>
        </p:txBody>
      </p:sp>
      <p:sp>
        <p:nvSpPr>
          <p:cNvPr id="12306" name="Rectangle 17">
            <a:extLst>
              <a:ext uri="{FF2B5EF4-FFF2-40B4-BE49-F238E27FC236}">
                <a16:creationId xmlns:a16="http://schemas.microsoft.com/office/drawing/2014/main" id="{B3D0C356-AAB7-6B44-8D27-37112B94799A}"/>
              </a:ext>
            </a:extLst>
          </p:cNvPr>
          <p:cNvSpPr>
            <a:spLocks noChangeArrowheads="1"/>
          </p:cNvSpPr>
          <p:nvPr/>
        </p:nvSpPr>
        <p:spPr bwMode="auto">
          <a:xfrm>
            <a:off x="3678238" y="1362075"/>
            <a:ext cx="182562" cy="119063"/>
          </a:xfrm>
          <a:prstGeom prst="rect">
            <a:avLst/>
          </a:prstGeom>
          <a:noFill/>
          <a:ln w="9360">
            <a:solidFill>
              <a:srgbClr val="000000"/>
            </a:solidFill>
            <a:round/>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altLang="es-ES"/>
          </a:p>
        </p:txBody>
      </p:sp>
      <p:sp>
        <p:nvSpPr>
          <p:cNvPr id="12307" name="Rectangle 18">
            <a:extLst>
              <a:ext uri="{FF2B5EF4-FFF2-40B4-BE49-F238E27FC236}">
                <a16:creationId xmlns:a16="http://schemas.microsoft.com/office/drawing/2014/main" id="{1E8229D9-F7C6-9B4F-9C38-03F1C9CEBE9D}"/>
              </a:ext>
            </a:extLst>
          </p:cNvPr>
          <p:cNvSpPr>
            <a:spLocks noChangeArrowheads="1"/>
          </p:cNvSpPr>
          <p:nvPr/>
        </p:nvSpPr>
        <p:spPr bwMode="auto">
          <a:xfrm>
            <a:off x="3894138" y="1362075"/>
            <a:ext cx="182562" cy="119063"/>
          </a:xfrm>
          <a:prstGeom prst="rect">
            <a:avLst/>
          </a:prstGeom>
          <a:noFill/>
          <a:ln w="9360">
            <a:solidFill>
              <a:srgbClr val="000000"/>
            </a:solidFill>
            <a:round/>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altLang="es-ES"/>
          </a:p>
        </p:txBody>
      </p:sp>
      <p:sp>
        <p:nvSpPr>
          <p:cNvPr id="12308" name="Rectangle 19">
            <a:extLst>
              <a:ext uri="{FF2B5EF4-FFF2-40B4-BE49-F238E27FC236}">
                <a16:creationId xmlns:a16="http://schemas.microsoft.com/office/drawing/2014/main" id="{27C3792D-D11F-C442-A744-335B18ABF7D6}"/>
              </a:ext>
            </a:extLst>
          </p:cNvPr>
          <p:cNvSpPr>
            <a:spLocks noChangeArrowheads="1"/>
          </p:cNvSpPr>
          <p:nvPr/>
        </p:nvSpPr>
        <p:spPr bwMode="auto">
          <a:xfrm>
            <a:off x="4110038" y="1362075"/>
            <a:ext cx="182562" cy="119063"/>
          </a:xfrm>
          <a:prstGeom prst="rect">
            <a:avLst/>
          </a:prstGeom>
          <a:noFill/>
          <a:ln w="9360">
            <a:solidFill>
              <a:srgbClr val="000000"/>
            </a:solidFill>
            <a:round/>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altLang="es-ES"/>
          </a:p>
        </p:txBody>
      </p:sp>
      <p:sp>
        <p:nvSpPr>
          <p:cNvPr id="12309" name="Text Box 20">
            <a:extLst>
              <a:ext uri="{FF2B5EF4-FFF2-40B4-BE49-F238E27FC236}">
                <a16:creationId xmlns:a16="http://schemas.microsoft.com/office/drawing/2014/main" id="{FBD53237-0F3A-1C42-B62D-98D4EB23323F}"/>
              </a:ext>
            </a:extLst>
          </p:cNvPr>
          <p:cNvSpPr txBox="1">
            <a:spLocks noChangeArrowheads="1"/>
          </p:cNvSpPr>
          <p:nvPr/>
        </p:nvSpPr>
        <p:spPr bwMode="auto">
          <a:xfrm>
            <a:off x="3641725" y="1447800"/>
            <a:ext cx="731838" cy="63976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3465A4"/>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0000" tIns="45000" rIns="90000" bIns="45000"/>
          <a:lstStyle>
            <a:lvl1pPr eaLnBrk="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1pPr>
            <a:lvl2pPr eaLnBrk="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2pPr>
            <a:lvl3pPr eaLnBrk="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3pPr>
            <a:lvl4pPr eaLnBrk="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4pPr>
            <a:lvl5pPr eaLnBrk="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5pPr>
            <a:lvl6pPr marL="2514600" indent="-228600" defTabSz="457200" eaLnBrk="0" fontAlgn="base" hangingPunct="0">
              <a:lnSpc>
                <a:spcPct val="93000"/>
              </a:lnSpc>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6pPr>
            <a:lvl7pPr marL="2971800" indent="-228600" defTabSz="457200" eaLnBrk="0" fontAlgn="base" hangingPunct="0">
              <a:lnSpc>
                <a:spcPct val="93000"/>
              </a:lnSpc>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7pPr>
            <a:lvl8pPr marL="3429000" indent="-228600" defTabSz="457200" eaLnBrk="0" fontAlgn="base" hangingPunct="0">
              <a:lnSpc>
                <a:spcPct val="93000"/>
              </a:lnSpc>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8pPr>
            <a:lvl9pPr marL="3886200" indent="-228600" defTabSz="457200" eaLnBrk="0" fontAlgn="base" hangingPunct="0">
              <a:lnSpc>
                <a:spcPct val="93000"/>
              </a:lnSpc>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9pPr>
          </a:lstStyle>
          <a:p>
            <a:pPr eaLnBrk="1" hangingPunct="1">
              <a:lnSpc>
                <a:spcPct val="100000"/>
              </a:lnSpc>
              <a:buClrTx/>
              <a:buFontTx/>
              <a:buNone/>
            </a:pPr>
            <a:r>
              <a:rPr lang="en-US" altLang="es-ES">
                <a:solidFill>
                  <a:srgbClr val="000000"/>
                </a:solidFill>
              </a:rPr>
              <a:t>= = =</a:t>
            </a:r>
          </a:p>
        </p:txBody>
      </p:sp>
      <p:sp>
        <p:nvSpPr>
          <p:cNvPr id="12310" name="Line 21">
            <a:extLst>
              <a:ext uri="{FF2B5EF4-FFF2-40B4-BE49-F238E27FC236}">
                <a16:creationId xmlns:a16="http://schemas.microsoft.com/office/drawing/2014/main" id="{05522C3F-23C0-104D-8D84-C4DC7E16BB45}"/>
              </a:ext>
            </a:extLst>
          </p:cNvPr>
          <p:cNvSpPr>
            <a:spLocks noChangeShapeType="1"/>
          </p:cNvSpPr>
          <p:nvPr/>
        </p:nvSpPr>
        <p:spPr bwMode="auto">
          <a:xfrm flipH="1">
            <a:off x="3030538" y="1427163"/>
            <a:ext cx="561975" cy="1587"/>
          </a:xfrm>
          <a:prstGeom prst="line">
            <a:avLst/>
          </a:prstGeom>
          <a:noFill/>
          <a:ln w="9360">
            <a:solidFill>
              <a:srgbClr val="000000"/>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US"/>
          </a:p>
        </p:txBody>
      </p:sp>
      <p:sp>
        <p:nvSpPr>
          <p:cNvPr id="12311" name="Line 22">
            <a:extLst>
              <a:ext uri="{FF2B5EF4-FFF2-40B4-BE49-F238E27FC236}">
                <a16:creationId xmlns:a16="http://schemas.microsoft.com/office/drawing/2014/main" id="{683B5892-E140-9E42-8009-2A65952F3B9B}"/>
              </a:ext>
            </a:extLst>
          </p:cNvPr>
          <p:cNvSpPr>
            <a:spLocks noChangeShapeType="1"/>
          </p:cNvSpPr>
          <p:nvPr/>
        </p:nvSpPr>
        <p:spPr bwMode="auto">
          <a:xfrm flipH="1">
            <a:off x="3030538" y="1824038"/>
            <a:ext cx="561975" cy="1587"/>
          </a:xfrm>
          <a:prstGeom prst="line">
            <a:avLst/>
          </a:prstGeom>
          <a:noFill/>
          <a:ln w="9360">
            <a:solidFill>
              <a:srgbClr val="000000"/>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US"/>
          </a:p>
        </p:txBody>
      </p:sp>
      <p:sp>
        <p:nvSpPr>
          <p:cNvPr id="12312" name="Line 23">
            <a:extLst>
              <a:ext uri="{FF2B5EF4-FFF2-40B4-BE49-F238E27FC236}">
                <a16:creationId xmlns:a16="http://schemas.microsoft.com/office/drawing/2014/main" id="{DACA22BD-B92D-9949-B8A8-0B089F5B1A43}"/>
              </a:ext>
            </a:extLst>
          </p:cNvPr>
          <p:cNvSpPr>
            <a:spLocks noChangeShapeType="1"/>
          </p:cNvSpPr>
          <p:nvPr/>
        </p:nvSpPr>
        <p:spPr bwMode="auto">
          <a:xfrm>
            <a:off x="4370388" y="1824038"/>
            <a:ext cx="549275" cy="1587"/>
          </a:xfrm>
          <a:prstGeom prst="line">
            <a:avLst/>
          </a:prstGeom>
          <a:noFill/>
          <a:ln w="9360">
            <a:solidFill>
              <a:srgbClr val="000000"/>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US"/>
          </a:p>
        </p:txBody>
      </p:sp>
      <p:sp>
        <p:nvSpPr>
          <p:cNvPr id="12313" name="Line 24">
            <a:extLst>
              <a:ext uri="{FF2B5EF4-FFF2-40B4-BE49-F238E27FC236}">
                <a16:creationId xmlns:a16="http://schemas.microsoft.com/office/drawing/2014/main" id="{46ACFFF6-2555-AE42-AB44-03C71FA78434}"/>
              </a:ext>
            </a:extLst>
          </p:cNvPr>
          <p:cNvSpPr>
            <a:spLocks noChangeShapeType="1"/>
          </p:cNvSpPr>
          <p:nvPr/>
        </p:nvSpPr>
        <p:spPr bwMode="auto">
          <a:xfrm>
            <a:off x="4370388" y="1427163"/>
            <a:ext cx="549275" cy="1587"/>
          </a:xfrm>
          <a:prstGeom prst="line">
            <a:avLst/>
          </a:prstGeom>
          <a:noFill/>
          <a:ln w="9360">
            <a:solidFill>
              <a:srgbClr val="000000"/>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US"/>
          </a:p>
        </p:txBody>
      </p:sp>
      <p:sp>
        <p:nvSpPr>
          <p:cNvPr id="12314" name="Text Box 25">
            <a:extLst>
              <a:ext uri="{FF2B5EF4-FFF2-40B4-BE49-F238E27FC236}">
                <a16:creationId xmlns:a16="http://schemas.microsoft.com/office/drawing/2014/main" id="{3B956B73-D5E1-2F4D-B907-FB84A2A4710B}"/>
              </a:ext>
            </a:extLst>
          </p:cNvPr>
          <p:cNvSpPr txBox="1">
            <a:spLocks noChangeArrowheads="1"/>
          </p:cNvSpPr>
          <p:nvPr/>
        </p:nvSpPr>
        <p:spPr bwMode="auto">
          <a:xfrm>
            <a:off x="3101975" y="971550"/>
            <a:ext cx="1643063" cy="26193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3465A4"/>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90000" tIns="54000" rIns="90000" bIns="45000"/>
          <a:lstStyle>
            <a:lvl1pPr eaLnBrk="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1pPr>
            <a:lvl2pPr eaLnBrk="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2pPr>
            <a:lvl3pPr eaLnBrk="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3pPr>
            <a:lvl4pPr eaLnBrk="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4pPr>
            <a:lvl5pPr eaLnBrk="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5pPr>
            <a:lvl6pPr marL="2514600" indent="-228600" defTabSz="457200" eaLnBrk="0" fontAlgn="base" hangingPunct="0">
              <a:lnSpc>
                <a:spcPct val="93000"/>
              </a:lnSpc>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6pPr>
            <a:lvl7pPr marL="2971800" indent="-228600" defTabSz="457200" eaLnBrk="0" fontAlgn="base" hangingPunct="0">
              <a:lnSpc>
                <a:spcPct val="93000"/>
              </a:lnSpc>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7pPr>
            <a:lvl8pPr marL="3429000" indent="-228600" defTabSz="457200" eaLnBrk="0" fontAlgn="base" hangingPunct="0">
              <a:lnSpc>
                <a:spcPct val="93000"/>
              </a:lnSpc>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8pPr>
            <a:lvl9pPr marL="3886200" indent="-228600" defTabSz="457200" eaLnBrk="0" fontAlgn="base" hangingPunct="0">
              <a:lnSpc>
                <a:spcPct val="93000"/>
              </a:lnSpc>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9pPr>
          </a:lstStyle>
          <a:p>
            <a:pPr algn="ctr" eaLnBrk="1">
              <a:lnSpc>
                <a:spcPct val="94000"/>
              </a:lnSpc>
              <a:buClrTx/>
              <a:buFontTx/>
              <a:buNone/>
            </a:pPr>
            <a:r>
              <a:rPr lang="en-US" altLang="es-ES" sz="1200">
                <a:solidFill>
                  <a:srgbClr val="000000"/>
                </a:solidFill>
                <a:latin typeface="Courier new" panose="02070309020205020404" pitchFamily="49" charset="0"/>
              </a:rPr>
              <a:t>h l a </a:t>
            </a:r>
            <a:r>
              <a:rPr lang="en-US" altLang="es-ES" sz="1200" b="1">
                <a:solidFill>
                  <a:srgbClr val="800000"/>
                </a:solidFill>
                <a:latin typeface="Courier new" panose="02070309020205020404" pitchFamily="49" charset="0"/>
              </a:rPr>
              <a:t>c m e</a:t>
            </a:r>
            <a:r>
              <a:rPr lang="en-US" altLang="es-ES" sz="1200">
                <a:solidFill>
                  <a:srgbClr val="000000"/>
                </a:solidFill>
                <a:latin typeface="Courier new" panose="02070309020205020404" pitchFamily="49" charset="0"/>
              </a:rPr>
              <a:t> s t </a:t>
            </a:r>
          </a:p>
        </p:txBody>
      </p:sp>
      <p:sp>
        <p:nvSpPr>
          <p:cNvPr id="12315" name="Text Box 26">
            <a:extLst>
              <a:ext uri="{FF2B5EF4-FFF2-40B4-BE49-F238E27FC236}">
                <a16:creationId xmlns:a16="http://schemas.microsoft.com/office/drawing/2014/main" id="{94C6AD42-D121-FF4B-958A-E3743B191AF4}"/>
              </a:ext>
            </a:extLst>
          </p:cNvPr>
          <p:cNvSpPr txBox="1">
            <a:spLocks noChangeArrowheads="1"/>
          </p:cNvSpPr>
          <p:nvPr/>
        </p:nvSpPr>
        <p:spPr bwMode="auto">
          <a:xfrm>
            <a:off x="3101975" y="1943100"/>
            <a:ext cx="1643063" cy="26193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3465A4"/>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90000" tIns="54000" rIns="90000" bIns="45000"/>
          <a:lstStyle>
            <a:lvl1pPr eaLnBrk="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1pPr>
            <a:lvl2pPr eaLnBrk="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2pPr>
            <a:lvl3pPr eaLnBrk="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3pPr>
            <a:lvl4pPr eaLnBrk="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4pPr>
            <a:lvl5pPr eaLnBrk="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5pPr>
            <a:lvl6pPr marL="2514600" indent="-228600" defTabSz="457200" eaLnBrk="0" fontAlgn="base" hangingPunct="0">
              <a:lnSpc>
                <a:spcPct val="93000"/>
              </a:lnSpc>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6pPr>
            <a:lvl7pPr marL="2971800" indent="-228600" defTabSz="457200" eaLnBrk="0" fontAlgn="base" hangingPunct="0">
              <a:lnSpc>
                <a:spcPct val="93000"/>
              </a:lnSpc>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7pPr>
            <a:lvl8pPr marL="3429000" indent="-228600" defTabSz="457200" eaLnBrk="0" fontAlgn="base" hangingPunct="0">
              <a:lnSpc>
                <a:spcPct val="93000"/>
              </a:lnSpc>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8pPr>
            <a:lvl9pPr marL="3886200" indent="-228600" defTabSz="457200" eaLnBrk="0" fontAlgn="base" hangingPunct="0">
              <a:lnSpc>
                <a:spcPct val="93000"/>
              </a:lnSpc>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9pPr>
          </a:lstStyle>
          <a:p>
            <a:pPr algn="ctr" eaLnBrk="1">
              <a:lnSpc>
                <a:spcPct val="94000"/>
              </a:lnSpc>
              <a:buClrTx/>
              <a:buFontTx/>
              <a:buNone/>
            </a:pPr>
            <a:r>
              <a:rPr lang="en-US" altLang="es-ES" sz="1200">
                <a:solidFill>
                  <a:srgbClr val="000000"/>
                </a:solidFill>
                <a:latin typeface="Courier new" panose="02070309020205020404" pitchFamily="49" charset="0"/>
              </a:rPr>
              <a:t>k g s </a:t>
            </a:r>
            <a:r>
              <a:rPr lang="en-US" altLang="es-ES" sz="1200" b="1">
                <a:solidFill>
                  <a:srgbClr val="800000"/>
                </a:solidFill>
                <a:latin typeface="Courier new" panose="02070309020205020404" pitchFamily="49" charset="0"/>
              </a:rPr>
              <a:t>c m e</a:t>
            </a:r>
            <a:r>
              <a:rPr lang="en-US" altLang="es-ES" sz="1200">
                <a:solidFill>
                  <a:srgbClr val="000000"/>
                </a:solidFill>
                <a:latin typeface="Courier new" panose="02070309020205020404" pitchFamily="49" charset="0"/>
              </a:rPr>
              <a:t> i s </a:t>
            </a:r>
          </a:p>
        </p:txBody>
      </p:sp>
      <p:sp>
        <p:nvSpPr>
          <p:cNvPr id="12316" name="Text Box 27">
            <a:extLst>
              <a:ext uri="{FF2B5EF4-FFF2-40B4-BE49-F238E27FC236}">
                <a16:creationId xmlns:a16="http://schemas.microsoft.com/office/drawing/2014/main" id="{9A49AF53-5CEA-D441-96C4-72D0C3558B5D}"/>
              </a:ext>
            </a:extLst>
          </p:cNvPr>
          <p:cNvSpPr txBox="1">
            <a:spLocks noChangeArrowheads="1"/>
          </p:cNvSpPr>
          <p:nvPr/>
        </p:nvSpPr>
        <p:spPr bwMode="auto">
          <a:xfrm>
            <a:off x="3565525" y="2205038"/>
            <a:ext cx="728663" cy="261937"/>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3465A4"/>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90000" tIns="54000" rIns="90000" bIns="45000"/>
          <a:lstStyle>
            <a:lvl1pPr eaLnBrk="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1pPr>
            <a:lvl2pPr eaLnBrk="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2pPr>
            <a:lvl3pPr eaLnBrk="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3pPr>
            <a:lvl4pPr eaLnBrk="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4pPr>
            <a:lvl5pPr eaLnBrk="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5pPr>
            <a:lvl6pPr marL="2514600" indent="-228600" defTabSz="457200" eaLnBrk="0" fontAlgn="base" hangingPunct="0">
              <a:lnSpc>
                <a:spcPct val="93000"/>
              </a:lnSpc>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6pPr>
            <a:lvl7pPr marL="2971800" indent="-228600" defTabSz="457200" eaLnBrk="0" fontAlgn="base" hangingPunct="0">
              <a:lnSpc>
                <a:spcPct val="93000"/>
              </a:lnSpc>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7pPr>
            <a:lvl8pPr marL="3429000" indent="-228600" defTabSz="457200" eaLnBrk="0" fontAlgn="base" hangingPunct="0">
              <a:lnSpc>
                <a:spcPct val="93000"/>
              </a:lnSpc>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8pPr>
            <a:lvl9pPr marL="3886200" indent="-228600" defTabSz="457200" eaLnBrk="0" fontAlgn="base" hangingPunct="0">
              <a:lnSpc>
                <a:spcPct val="93000"/>
              </a:lnSpc>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9pPr>
          </a:lstStyle>
          <a:p>
            <a:pPr eaLnBrk="1">
              <a:lnSpc>
                <a:spcPct val="94000"/>
              </a:lnSpc>
              <a:buClrTx/>
              <a:buFontTx/>
              <a:buNone/>
            </a:pPr>
            <a:r>
              <a:rPr lang="en-US" altLang="es-ES" sz="1200">
                <a:solidFill>
                  <a:srgbClr val="000000"/>
                </a:solidFill>
                <a:latin typeface="Courier new" panose="02070309020205020404" pitchFamily="49" charset="0"/>
              </a:rPr>
              <a:t> 9 5 5</a:t>
            </a:r>
          </a:p>
        </p:txBody>
      </p:sp>
      <p:sp>
        <p:nvSpPr>
          <p:cNvPr id="12317" name="Text Box 28">
            <a:extLst>
              <a:ext uri="{FF2B5EF4-FFF2-40B4-BE49-F238E27FC236}">
                <a16:creationId xmlns:a16="http://schemas.microsoft.com/office/drawing/2014/main" id="{461BC2EE-821A-7E4C-BE15-B4F76753AB68}"/>
              </a:ext>
            </a:extLst>
          </p:cNvPr>
          <p:cNvSpPr txBox="1">
            <a:spLocks noChangeArrowheads="1"/>
          </p:cNvSpPr>
          <p:nvPr/>
        </p:nvSpPr>
        <p:spPr bwMode="auto">
          <a:xfrm>
            <a:off x="1831975" y="957263"/>
            <a:ext cx="358775" cy="34607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3465A4"/>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90000" tIns="60840" rIns="90000" bIns="45000"/>
          <a:lstStyle>
            <a:lvl1pPr eaLnBrk="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1pPr>
            <a:lvl2pPr eaLnBrk="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2pPr>
            <a:lvl3pPr eaLnBrk="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3pPr>
            <a:lvl4pPr eaLnBrk="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4pPr>
            <a:lvl5pPr eaLnBrk="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5pPr>
            <a:lvl6pPr marL="2514600" indent="-228600" defTabSz="457200" eaLnBrk="0" fontAlgn="base" hangingPunct="0">
              <a:lnSpc>
                <a:spcPct val="93000"/>
              </a:lnSpc>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6pPr>
            <a:lvl7pPr marL="2971800" indent="-228600" defTabSz="457200" eaLnBrk="0" fontAlgn="base" hangingPunct="0">
              <a:lnSpc>
                <a:spcPct val="93000"/>
              </a:lnSpc>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7pPr>
            <a:lvl8pPr marL="3429000" indent="-228600" defTabSz="457200" eaLnBrk="0" fontAlgn="base" hangingPunct="0">
              <a:lnSpc>
                <a:spcPct val="93000"/>
              </a:lnSpc>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8pPr>
            <a:lvl9pPr marL="3886200" indent="-228600" defTabSz="457200" eaLnBrk="0" fontAlgn="base" hangingPunct="0">
              <a:lnSpc>
                <a:spcPct val="93000"/>
              </a:lnSpc>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9pPr>
          </a:lstStyle>
          <a:p>
            <a:pPr eaLnBrk="1">
              <a:buClrTx/>
              <a:buFontTx/>
              <a:buNone/>
            </a:pPr>
            <a:r>
              <a:rPr lang="en-US" altLang="es-ES">
                <a:solidFill>
                  <a:srgbClr val="000000"/>
                </a:solidFill>
              </a:rPr>
              <a:t>Q</a:t>
            </a:r>
          </a:p>
        </p:txBody>
      </p:sp>
      <p:sp>
        <p:nvSpPr>
          <p:cNvPr id="12318" name="Text Box 29">
            <a:extLst>
              <a:ext uri="{FF2B5EF4-FFF2-40B4-BE49-F238E27FC236}">
                <a16:creationId xmlns:a16="http://schemas.microsoft.com/office/drawing/2014/main" id="{C60FF3DC-22D6-324B-AD4D-C66C49B0AD99}"/>
              </a:ext>
            </a:extLst>
          </p:cNvPr>
          <p:cNvSpPr txBox="1">
            <a:spLocks noChangeArrowheads="1"/>
          </p:cNvSpPr>
          <p:nvPr/>
        </p:nvSpPr>
        <p:spPr bwMode="auto">
          <a:xfrm>
            <a:off x="1833563" y="1857375"/>
            <a:ext cx="333375" cy="34607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3465A4"/>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90000" tIns="60840" rIns="90000" bIns="45000"/>
          <a:lstStyle>
            <a:lvl1pPr eaLnBrk="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1pPr>
            <a:lvl2pPr eaLnBrk="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2pPr>
            <a:lvl3pPr eaLnBrk="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3pPr>
            <a:lvl4pPr eaLnBrk="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4pPr>
            <a:lvl5pPr eaLnBrk="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5pPr>
            <a:lvl6pPr marL="2514600" indent="-228600" defTabSz="457200" eaLnBrk="0" fontAlgn="base" hangingPunct="0">
              <a:lnSpc>
                <a:spcPct val="93000"/>
              </a:lnSpc>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6pPr>
            <a:lvl7pPr marL="2971800" indent="-228600" defTabSz="457200" eaLnBrk="0" fontAlgn="base" hangingPunct="0">
              <a:lnSpc>
                <a:spcPct val="93000"/>
              </a:lnSpc>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7pPr>
            <a:lvl8pPr marL="3429000" indent="-228600" defTabSz="457200" eaLnBrk="0" fontAlgn="base" hangingPunct="0">
              <a:lnSpc>
                <a:spcPct val="93000"/>
              </a:lnSpc>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8pPr>
            <a:lvl9pPr marL="3886200" indent="-228600" defTabSz="457200" eaLnBrk="0" fontAlgn="base" hangingPunct="0">
              <a:lnSpc>
                <a:spcPct val="93000"/>
              </a:lnSpc>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9pPr>
          </a:lstStyle>
          <a:p>
            <a:pPr eaLnBrk="1">
              <a:buClrTx/>
              <a:buFontTx/>
              <a:buNone/>
            </a:pPr>
            <a:r>
              <a:rPr lang="en-US" altLang="es-ES">
                <a:solidFill>
                  <a:srgbClr val="000000"/>
                </a:solidFill>
              </a:rPr>
              <a:t>S</a:t>
            </a:r>
          </a:p>
        </p:txBody>
      </p:sp>
      <p:sp>
        <p:nvSpPr>
          <p:cNvPr id="12319" name="Text Box 30">
            <a:extLst>
              <a:ext uri="{FF2B5EF4-FFF2-40B4-BE49-F238E27FC236}">
                <a16:creationId xmlns:a16="http://schemas.microsoft.com/office/drawing/2014/main" id="{5F9C6F4D-457F-874F-840F-A03CCF3C05D3}"/>
              </a:ext>
            </a:extLst>
          </p:cNvPr>
          <p:cNvSpPr txBox="1">
            <a:spLocks noChangeArrowheads="1"/>
          </p:cNvSpPr>
          <p:nvPr/>
        </p:nvSpPr>
        <p:spPr bwMode="auto">
          <a:xfrm>
            <a:off x="2922588" y="2447925"/>
            <a:ext cx="1827212" cy="26193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3465A4"/>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90000" tIns="54000" rIns="90000" bIns="45000"/>
          <a:lstStyle>
            <a:lvl1pPr eaLnBrk="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1pPr>
            <a:lvl2pPr eaLnBrk="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2pPr>
            <a:lvl3pPr eaLnBrk="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3pPr>
            <a:lvl4pPr eaLnBrk="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4pPr>
            <a:lvl5pPr eaLnBrk="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5pPr>
            <a:lvl6pPr marL="2514600" indent="-228600" defTabSz="457200" eaLnBrk="0" fontAlgn="base" hangingPunct="0">
              <a:lnSpc>
                <a:spcPct val="93000"/>
              </a:lnSpc>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6pPr>
            <a:lvl7pPr marL="2971800" indent="-228600" defTabSz="457200" eaLnBrk="0" fontAlgn="base" hangingPunct="0">
              <a:lnSpc>
                <a:spcPct val="93000"/>
              </a:lnSpc>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7pPr>
            <a:lvl8pPr marL="3429000" indent="-228600" defTabSz="457200" eaLnBrk="0" fontAlgn="base" hangingPunct="0">
              <a:lnSpc>
                <a:spcPct val="93000"/>
              </a:lnSpc>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8pPr>
            <a:lvl9pPr marL="3886200" indent="-228600" defTabSz="457200" eaLnBrk="0" fontAlgn="base" hangingPunct="0">
              <a:lnSpc>
                <a:spcPct val="93000"/>
              </a:lnSpc>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9pPr>
          </a:lstStyle>
          <a:p>
            <a:pPr algn="ctr" eaLnBrk="1">
              <a:lnSpc>
                <a:spcPct val="94000"/>
              </a:lnSpc>
              <a:buClrTx/>
              <a:buFontTx/>
              <a:buNone/>
            </a:pPr>
            <a:r>
              <a:rPr lang="en-US" altLang="es-ES" sz="1200">
                <a:solidFill>
                  <a:srgbClr val="000000"/>
                </a:solidFill>
                <a:latin typeface="Courier new" panose="02070309020205020404" pitchFamily="49" charset="0"/>
              </a:rPr>
              <a:t>-1 -4 1      -1 1 </a:t>
            </a:r>
          </a:p>
        </p:txBody>
      </p:sp>
      <p:sp>
        <p:nvSpPr>
          <p:cNvPr id="12320" name="Rectangle 31">
            <a:extLst>
              <a:ext uri="{FF2B5EF4-FFF2-40B4-BE49-F238E27FC236}">
                <a16:creationId xmlns:a16="http://schemas.microsoft.com/office/drawing/2014/main" id="{977E7628-F0BA-A646-A831-003964775F91}"/>
              </a:ext>
            </a:extLst>
          </p:cNvPr>
          <p:cNvSpPr>
            <a:spLocks noChangeArrowheads="1"/>
          </p:cNvSpPr>
          <p:nvPr/>
        </p:nvSpPr>
        <p:spPr bwMode="auto">
          <a:xfrm>
            <a:off x="2925763" y="822325"/>
            <a:ext cx="2011362" cy="2378075"/>
          </a:xfrm>
          <a:prstGeom prst="rect">
            <a:avLst/>
          </a:prstGeom>
          <a:noFill/>
          <a:ln w="76320">
            <a:solidFill>
              <a:srgbClr val="000000"/>
            </a:solidFill>
            <a:round/>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altLang="es-ES"/>
          </a:p>
        </p:txBody>
      </p:sp>
      <p:sp>
        <p:nvSpPr>
          <p:cNvPr id="12321" name="Text Box 32">
            <a:extLst>
              <a:ext uri="{FF2B5EF4-FFF2-40B4-BE49-F238E27FC236}">
                <a16:creationId xmlns:a16="http://schemas.microsoft.com/office/drawing/2014/main" id="{75AAC352-7464-B040-AE2C-EC446739F362}"/>
              </a:ext>
            </a:extLst>
          </p:cNvPr>
          <p:cNvSpPr txBox="1">
            <a:spLocks noChangeArrowheads="1"/>
          </p:cNvSpPr>
          <p:nvPr/>
        </p:nvSpPr>
        <p:spPr bwMode="auto">
          <a:xfrm>
            <a:off x="3654425" y="2854325"/>
            <a:ext cx="568325" cy="346075"/>
          </a:xfrm>
          <a:prstGeom prst="rect">
            <a:avLst/>
          </a:prstGeom>
          <a:noFill/>
          <a:ln w="38160">
            <a:solidFill>
              <a:srgbClr val="000000"/>
            </a:solidFill>
            <a:round/>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90000" tIns="60840" rIns="90000" bIns="45000"/>
          <a:lstStyle>
            <a:lvl1pPr eaLnBrk="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1pPr>
            <a:lvl2pPr eaLnBrk="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2pPr>
            <a:lvl3pPr eaLnBrk="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3pPr>
            <a:lvl4pPr eaLnBrk="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4pPr>
            <a:lvl5pPr eaLnBrk="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5pPr>
            <a:lvl6pPr marL="2514600" indent="-228600" defTabSz="457200" eaLnBrk="0" fontAlgn="base" hangingPunct="0">
              <a:lnSpc>
                <a:spcPct val="93000"/>
              </a:lnSpc>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6pPr>
            <a:lvl7pPr marL="2971800" indent="-228600" defTabSz="457200" eaLnBrk="0" fontAlgn="base" hangingPunct="0">
              <a:lnSpc>
                <a:spcPct val="93000"/>
              </a:lnSpc>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7pPr>
            <a:lvl8pPr marL="3429000" indent="-228600" defTabSz="457200" eaLnBrk="0" fontAlgn="base" hangingPunct="0">
              <a:lnSpc>
                <a:spcPct val="93000"/>
              </a:lnSpc>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8pPr>
            <a:lvl9pPr marL="3886200" indent="-228600" defTabSz="457200" eaLnBrk="0" fontAlgn="base" hangingPunct="0">
              <a:lnSpc>
                <a:spcPct val="93000"/>
              </a:lnSpc>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9pPr>
          </a:lstStyle>
          <a:p>
            <a:pPr eaLnBrk="1">
              <a:buClrTx/>
              <a:buFontTx/>
              <a:buNone/>
            </a:pPr>
            <a:r>
              <a:rPr lang="en-US" altLang="es-ES">
                <a:solidFill>
                  <a:srgbClr val="000000"/>
                </a:solidFill>
              </a:rPr>
              <a:t>=15</a:t>
            </a:r>
          </a:p>
        </p:txBody>
      </p:sp>
      <p:sp>
        <p:nvSpPr>
          <p:cNvPr id="12322" name="Rectangle 33">
            <a:extLst>
              <a:ext uri="{FF2B5EF4-FFF2-40B4-BE49-F238E27FC236}">
                <a16:creationId xmlns:a16="http://schemas.microsoft.com/office/drawing/2014/main" id="{37622200-72FF-2747-BA86-434778D8C889}"/>
              </a:ext>
            </a:extLst>
          </p:cNvPr>
          <p:cNvSpPr>
            <a:spLocks noChangeArrowheads="1"/>
          </p:cNvSpPr>
          <p:nvPr/>
        </p:nvSpPr>
        <p:spPr bwMode="auto">
          <a:xfrm>
            <a:off x="5986463" y="1098550"/>
            <a:ext cx="2011362" cy="1279525"/>
          </a:xfrm>
          <a:prstGeom prst="rect">
            <a:avLst/>
          </a:prstGeom>
          <a:noFill/>
          <a:ln w="76320">
            <a:solidFill>
              <a:srgbClr val="000000"/>
            </a:solidFill>
            <a:round/>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altLang="es-ES"/>
          </a:p>
        </p:txBody>
      </p:sp>
      <p:sp>
        <p:nvSpPr>
          <p:cNvPr id="12323" name="Text Box 34">
            <a:extLst>
              <a:ext uri="{FF2B5EF4-FFF2-40B4-BE49-F238E27FC236}">
                <a16:creationId xmlns:a16="http://schemas.microsoft.com/office/drawing/2014/main" id="{EA413656-EA32-9945-8946-08A4A3F8B4CE}"/>
              </a:ext>
            </a:extLst>
          </p:cNvPr>
          <p:cNvSpPr txBox="1">
            <a:spLocks noChangeArrowheads="1"/>
          </p:cNvSpPr>
          <p:nvPr/>
        </p:nvSpPr>
        <p:spPr bwMode="auto">
          <a:xfrm>
            <a:off x="6746875" y="2011363"/>
            <a:ext cx="568325" cy="346075"/>
          </a:xfrm>
          <a:prstGeom prst="rect">
            <a:avLst/>
          </a:prstGeom>
          <a:noFill/>
          <a:ln w="38160">
            <a:solidFill>
              <a:srgbClr val="000000"/>
            </a:solidFill>
            <a:round/>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90000" tIns="60840" rIns="90000" bIns="45000"/>
          <a:lstStyle>
            <a:lvl1pPr eaLnBrk="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1pPr>
            <a:lvl2pPr eaLnBrk="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2pPr>
            <a:lvl3pPr eaLnBrk="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3pPr>
            <a:lvl4pPr eaLnBrk="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4pPr>
            <a:lvl5pPr eaLnBrk="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5pPr>
            <a:lvl6pPr marL="2514600" indent="-228600" defTabSz="457200" eaLnBrk="0" fontAlgn="base" hangingPunct="0">
              <a:lnSpc>
                <a:spcPct val="93000"/>
              </a:lnSpc>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6pPr>
            <a:lvl7pPr marL="2971800" indent="-228600" defTabSz="457200" eaLnBrk="0" fontAlgn="base" hangingPunct="0">
              <a:lnSpc>
                <a:spcPct val="93000"/>
              </a:lnSpc>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7pPr>
            <a:lvl8pPr marL="3429000" indent="-228600" defTabSz="457200" eaLnBrk="0" fontAlgn="base" hangingPunct="0">
              <a:lnSpc>
                <a:spcPct val="93000"/>
              </a:lnSpc>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8pPr>
            <a:lvl9pPr marL="3886200" indent="-228600" defTabSz="457200" eaLnBrk="0" fontAlgn="base" hangingPunct="0">
              <a:lnSpc>
                <a:spcPct val="93000"/>
              </a:lnSpc>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9pPr>
          </a:lstStyle>
          <a:p>
            <a:pPr eaLnBrk="1">
              <a:buClrTx/>
              <a:buFontTx/>
              <a:buNone/>
            </a:pPr>
            <a:r>
              <a:rPr lang="en-US" altLang="es-ES">
                <a:solidFill>
                  <a:srgbClr val="000000"/>
                </a:solidFill>
              </a:rPr>
              <a:t>=20</a:t>
            </a:r>
          </a:p>
        </p:txBody>
      </p:sp>
      <p:sp>
        <p:nvSpPr>
          <p:cNvPr id="12324" name="Oval 35">
            <a:extLst>
              <a:ext uri="{FF2B5EF4-FFF2-40B4-BE49-F238E27FC236}">
                <a16:creationId xmlns:a16="http://schemas.microsoft.com/office/drawing/2014/main" id="{40946EF8-7222-9541-9538-FD8D9B881A93}"/>
              </a:ext>
            </a:extLst>
          </p:cNvPr>
          <p:cNvSpPr>
            <a:spLocks noChangeArrowheads="1"/>
          </p:cNvSpPr>
          <p:nvPr/>
        </p:nvSpPr>
        <p:spPr bwMode="auto">
          <a:xfrm>
            <a:off x="4773613" y="769938"/>
            <a:ext cx="1371600" cy="1646237"/>
          </a:xfrm>
          <a:prstGeom prst="ellipse">
            <a:avLst/>
          </a:prstGeom>
          <a:noFill/>
          <a:ln w="9360">
            <a:solidFill>
              <a:srgbClr val="000000"/>
            </a:solidFill>
            <a:round/>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altLang="es-ES"/>
          </a:p>
        </p:txBody>
      </p:sp>
      <p:sp>
        <p:nvSpPr>
          <p:cNvPr id="12325" name="Text Box 36">
            <a:extLst>
              <a:ext uri="{FF2B5EF4-FFF2-40B4-BE49-F238E27FC236}">
                <a16:creationId xmlns:a16="http://schemas.microsoft.com/office/drawing/2014/main" id="{D78D771F-3441-B34D-8439-969C9E80E8E6}"/>
              </a:ext>
            </a:extLst>
          </p:cNvPr>
          <p:cNvSpPr txBox="1">
            <a:spLocks noChangeArrowheads="1"/>
          </p:cNvSpPr>
          <p:nvPr/>
        </p:nvSpPr>
        <p:spPr bwMode="auto">
          <a:xfrm>
            <a:off x="3543300" y="274638"/>
            <a:ext cx="836613" cy="34607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3465A4"/>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90000" tIns="60840" rIns="90000" bIns="45000"/>
          <a:lstStyle>
            <a:lvl1pPr eaLnBrk="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1pPr>
            <a:lvl2pPr eaLnBrk="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2pPr>
            <a:lvl3pPr eaLnBrk="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3pPr>
            <a:lvl4pPr eaLnBrk="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4pPr>
            <a:lvl5pPr eaLnBrk="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5pPr>
            <a:lvl6pPr marL="2514600" indent="-228600" defTabSz="457200" eaLnBrk="0" fontAlgn="base" hangingPunct="0">
              <a:lnSpc>
                <a:spcPct val="93000"/>
              </a:lnSpc>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6pPr>
            <a:lvl7pPr marL="2971800" indent="-228600" defTabSz="457200" eaLnBrk="0" fontAlgn="base" hangingPunct="0">
              <a:lnSpc>
                <a:spcPct val="93000"/>
              </a:lnSpc>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7pPr>
            <a:lvl8pPr marL="3429000" indent="-228600" defTabSz="457200" eaLnBrk="0" fontAlgn="base" hangingPunct="0">
              <a:lnSpc>
                <a:spcPct val="93000"/>
              </a:lnSpc>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8pPr>
            <a:lvl9pPr marL="3886200" indent="-228600" defTabSz="457200" eaLnBrk="0" fontAlgn="base" hangingPunct="0">
              <a:lnSpc>
                <a:spcPct val="93000"/>
              </a:lnSpc>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9pPr>
          </a:lstStyle>
          <a:p>
            <a:pPr eaLnBrk="1">
              <a:buClrTx/>
              <a:buFontTx/>
              <a:buNone/>
            </a:pPr>
            <a:r>
              <a:rPr lang="en-US" altLang="es-ES">
                <a:solidFill>
                  <a:srgbClr val="000000"/>
                </a:solidFill>
              </a:rPr>
              <a:t>HSP 1</a:t>
            </a:r>
          </a:p>
        </p:txBody>
      </p:sp>
      <p:sp>
        <p:nvSpPr>
          <p:cNvPr id="12326" name="Text Box 37">
            <a:extLst>
              <a:ext uri="{FF2B5EF4-FFF2-40B4-BE49-F238E27FC236}">
                <a16:creationId xmlns:a16="http://schemas.microsoft.com/office/drawing/2014/main" id="{885DA17D-ECE7-0F4A-B82F-FCE5839FE4C9}"/>
              </a:ext>
            </a:extLst>
          </p:cNvPr>
          <p:cNvSpPr txBox="1">
            <a:spLocks noChangeArrowheads="1"/>
          </p:cNvSpPr>
          <p:nvPr/>
        </p:nvSpPr>
        <p:spPr bwMode="auto">
          <a:xfrm>
            <a:off x="6496050" y="274638"/>
            <a:ext cx="836613" cy="34607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3465A4"/>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90000" tIns="60840" rIns="90000" bIns="45000"/>
          <a:lstStyle>
            <a:lvl1pPr eaLnBrk="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1pPr>
            <a:lvl2pPr eaLnBrk="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2pPr>
            <a:lvl3pPr eaLnBrk="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3pPr>
            <a:lvl4pPr eaLnBrk="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4pPr>
            <a:lvl5pPr eaLnBrk="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5pPr>
            <a:lvl6pPr marL="2514600" indent="-228600" defTabSz="457200" eaLnBrk="0" fontAlgn="base" hangingPunct="0">
              <a:lnSpc>
                <a:spcPct val="93000"/>
              </a:lnSpc>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6pPr>
            <a:lvl7pPr marL="2971800" indent="-228600" defTabSz="457200" eaLnBrk="0" fontAlgn="base" hangingPunct="0">
              <a:lnSpc>
                <a:spcPct val="93000"/>
              </a:lnSpc>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7pPr>
            <a:lvl8pPr marL="3429000" indent="-228600" defTabSz="457200" eaLnBrk="0" fontAlgn="base" hangingPunct="0">
              <a:lnSpc>
                <a:spcPct val="93000"/>
              </a:lnSpc>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8pPr>
            <a:lvl9pPr marL="3886200" indent="-228600" defTabSz="457200" eaLnBrk="0" fontAlgn="base" hangingPunct="0">
              <a:lnSpc>
                <a:spcPct val="93000"/>
              </a:lnSpc>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9pPr>
          </a:lstStyle>
          <a:p>
            <a:pPr eaLnBrk="1">
              <a:buClrTx/>
              <a:buFontTx/>
              <a:buNone/>
            </a:pPr>
            <a:r>
              <a:rPr lang="en-US" altLang="es-ES">
                <a:solidFill>
                  <a:srgbClr val="000000"/>
                </a:solidFill>
              </a:rPr>
              <a:t>HSP 2</a:t>
            </a:r>
          </a:p>
        </p:txBody>
      </p:sp>
      <p:sp>
        <p:nvSpPr>
          <p:cNvPr id="12327" name="Line 38">
            <a:extLst>
              <a:ext uri="{FF2B5EF4-FFF2-40B4-BE49-F238E27FC236}">
                <a16:creationId xmlns:a16="http://schemas.microsoft.com/office/drawing/2014/main" id="{47917BAB-9B73-3A4D-8B12-7471EB21F918}"/>
              </a:ext>
            </a:extLst>
          </p:cNvPr>
          <p:cNvSpPr>
            <a:spLocks noChangeShapeType="1"/>
          </p:cNvSpPr>
          <p:nvPr/>
        </p:nvSpPr>
        <p:spPr bwMode="auto">
          <a:xfrm>
            <a:off x="2182813" y="4000500"/>
            <a:ext cx="2389187" cy="1588"/>
          </a:xfrm>
          <a:prstGeom prst="line">
            <a:avLst/>
          </a:prstGeom>
          <a:noFill/>
          <a:ln w="9360">
            <a:solidFill>
              <a:srgbClr val="00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US"/>
          </a:p>
        </p:txBody>
      </p:sp>
      <p:sp>
        <p:nvSpPr>
          <p:cNvPr id="12328" name="Line 39">
            <a:extLst>
              <a:ext uri="{FF2B5EF4-FFF2-40B4-BE49-F238E27FC236}">
                <a16:creationId xmlns:a16="http://schemas.microsoft.com/office/drawing/2014/main" id="{5864CD81-5A20-014F-9F33-5A456DDA55A4}"/>
              </a:ext>
            </a:extLst>
          </p:cNvPr>
          <p:cNvSpPr>
            <a:spLocks noChangeShapeType="1"/>
          </p:cNvSpPr>
          <p:nvPr/>
        </p:nvSpPr>
        <p:spPr bwMode="auto">
          <a:xfrm>
            <a:off x="2182813" y="4575175"/>
            <a:ext cx="2389187" cy="1588"/>
          </a:xfrm>
          <a:prstGeom prst="line">
            <a:avLst/>
          </a:prstGeom>
          <a:noFill/>
          <a:ln w="9360">
            <a:solidFill>
              <a:srgbClr val="00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US"/>
          </a:p>
        </p:txBody>
      </p:sp>
      <p:sp>
        <p:nvSpPr>
          <p:cNvPr id="12329" name="Text Box 40">
            <a:extLst>
              <a:ext uri="{FF2B5EF4-FFF2-40B4-BE49-F238E27FC236}">
                <a16:creationId xmlns:a16="http://schemas.microsoft.com/office/drawing/2014/main" id="{D2088918-727F-9F40-B840-E23BF822E665}"/>
              </a:ext>
            </a:extLst>
          </p:cNvPr>
          <p:cNvSpPr txBox="1">
            <a:spLocks noChangeArrowheads="1"/>
          </p:cNvSpPr>
          <p:nvPr/>
        </p:nvSpPr>
        <p:spPr bwMode="auto">
          <a:xfrm>
            <a:off x="1835150" y="3621088"/>
            <a:ext cx="358775" cy="34607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3465A4"/>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90000" tIns="60840" rIns="90000" bIns="45000"/>
          <a:lstStyle>
            <a:lvl1pPr eaLnBrk="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1pPr>
            <a:lvl2pPr eaLnBrk="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2pPr>
            <a:lvl3pPr eaLnBrk="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3pPr>
            <a:lvl4pPr eaLnBrk="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4pPr>
            <a:lvl5pPr eaLnBrk="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5pPr>
            <a:lvl6pPr marL="2514600" indent="-228600" defTabSz="457200" eaLnBrk="0" fontAlgn="base" hangingPunct="0">
              <a:lnSpc>
                <a:spcPct val="93000"/>
              </a:lnSpc>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6pPr>
            <a:lvl7pPr marL="2971800" indent="-228600" defTabSz="457200" eaLnBrk="0" fontAlgn="base" hangingPunct="0">
              <a:lnSpc>
                <a:spcPct val="93000"/>
              </a:lnSpc>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7pPr>
            <a:lvl8pPr marL="3429000" indent="-228600" defTabSz="457200" eaLnBrk="0" fontAlgn="base" hangingPunct="0">
              <a:lnSpc>
                <a:spcPct val="93000"/>
              </a:lnSpc>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8pPr>
            <a:lvl9pPr marL="3886200" indent="-228600" defTabSz="457200" eaLnBrk="0" fontAlgn="base" hangingPunct="0">
              <a:lnSpc>
                <a:spcPct val="93000"/>
              </a:lnSpc>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9pPr>
          </a:lstStyle>
          <a:p>
            <a:pPr eaLnBrk="1">
              <a:buClrTx/>
              <a:buFontTx/>
              <a:buNone/>
            </a:pPr>
            <a:r>
              <a:rPr lang="en-US" altLang="es-ES">
                <a:solidFill>
                  <a:srgbClr val="000000"/>
                </a:solidFill>
              </a:rPr>
              <a:t>Q</a:t>
            </a:r>
          </a:p>
        </p:txBody>
      </p:sp>
      <p:sp>
        <p:nvSpPr>
          <p:cNvPr id="12330" name="Text Box 41">
            <a:extLst>
              <a:ext uri="{FF2B5EF4-FFF2-40B4-BE49-F238E27FC236}">
                <a16:creationId xmlns:a16="http://schemas.microsoft.com/office/drawing/2014/main" id="{55D45EDE-634F-804F-A7E7-D8CD90A5CDE7}"/>
              </a:ext>
            </a:extLst>
          </p:cNvPr>
          <p:cNvSpPr txBox="1">
            <a:spLocks noChangeArrowheads="1"/>
          </p:cNvSpPr>
          <p:nvPr/>
        </p:nvSpPr>
        <p:spPr bwMode="auto">
          <a:xfrm>
            <a:off x="1835150" y="4521200"/>
            <a:ext cx="333375" cy="34607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3465A4"/>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90000" tIns="60840" rIns="90000" bIns="45000"/>
          <a:lstStyle>
            <a:lvl1pPr eaLnBrk="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1pPr>
            <a:lvl2pPr eaLnBrk="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2pPr>
            <a:lvl3pPr eaLnBrk="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3pPr>
            <a:lvl4pPr eaLnBrk="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4pPr>
            <a:lvl5pPr eaLnBrk="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5pPr>
            <a:lvl6pPr marL="2514600" indent="-228600" defTabSz="457200" eaLnBrk="0" fontAlgn="base" hangingPunct="0">
              <a:lnSpc>
                <a:spcPct val="93000"/>
              </a:lnSpc>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6pPr>
            <a:lvl7pPr marL="2971800" indent="-228600" defTabSz="457200" eaLnBrk="0" fontAlgn="base" hangingPunct="0">
              <a:lnSpc>
                <a:spcPct val="93000"/>
              </a:lnSpc>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7pPr>
            <a:lvl8pPr marL="3429000" indent="-228600" defTabSz="457200" eaLnBrk="0" fontAlgn="base" hangingPunct="0">
              <a:lnSpc>
                <a:spcPct val="93000"/>
              </a:lnSpc>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8pPr>
            <a:lvl9pPr marL="3886200" indent="-228600" defTabSz="457200" eaLnBrk="0" fontAlgn="base" hangingPunct="0">
              <a:lnSpc>
                <a:spcPct val="93000"/>
              </a:lnSpc>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9pPr>
          </a:lstStyle>
          <a:p>
            <a:pPr eaLnBrk="1">
              <a:buClrTx/>
              <a:buFontTx/>
              <a:buNone/>
            </a:pPr>
            <a:r>
              <a:rPr lang="en-US" altLang="es-ES">
                <a:solidFill>
                  <a:srgbClr val="000000"/>
                </a:solidFill>
              </a:rPr>
              <a:t>S</a:t>
            </a:r>
          </a:p>
        </p:txBody>
      </p:sp>
      <p:sp>
        <p:nvSpPr>
          <p:cNvPr id="12331" name="Line 42">
            <a:extLst>
              <a:ext uri="{FF2B5EF4-FFF2-40B4-BE49-F238E27FC236}">
                <a16:creationId xmlns:a16="http://schemas.microsoft.com/office/drawing/2014/main" id="{6C4C9A47-2260-7C48-9AB7-3E3AECC022B7}"/>
              </a:ext>
            </a:extLst>
          </p:cNvPr>
          <p:cNvSpPr>
            <a:spLocks noChangeShapeType="1"/>
          </p:cNvSpPr>
          <p:nvPr/>
        </p:nvSpPr>
        <p:spPr bwMode="auto">
          <a:xfrm>
            <a:off x="2271713" y="5297488"/>
            <a:ext cx="1889125" cy="0"/>
          </a:xfrm>
          <a:prstGeom prst="line">
            <a:avLst/>
          </a:prstGeom>
          <a:noFill/>
          <a:ln w="9360">
            <a:solidFill>
              <a:srgbClr val="00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US"/>
          </a:p>
        </p:txBody>
      </p:sp>
      <p:sp>
        <p:nvSpPr>
          <p:cNvPr id="12332" name="Line 43">
            <a:extLst>
              <a:ext uri="{FF2B5EF4-FFF2-40B4-BE49-F238E27FC236}">
                <a16:creationId xmlns:a16="http://schemas.microsoft.com/office/drawing/2014/main" id="{695BC4A5-FFD3-1146-9C9C-D3F8B89B876B}"/>
              </a:ext>
            </a:extLst>
          </p:cNvPr>
          <p:cNvSpPr>
            <a:spLocks noChangeShapeType="1"/>
          </p:cNvSpPr>
          <p:nvPr/>
        </p:nvSpPr>
        <p:spPr bwMode="auto">
          <a:xfrm>
            <a:off x="2271713" y="5876925"/>
            <a:ext cx="1889125" cy="0"/>
          </a:xfrm>
          <a:prstGeom prst="line">
            <a:avLst/>
          </a:prstGeom>
          <a:noFill/>
          <a:ln w="9360">
            <a:solidFill>
              <a:srgbClr val="00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US"/>
          </a:p>
        </p:txBody>
      </p:sp>
      <p:sp>
        <p:nvSpPr>
          <p:cNvPr id="12333" name="Text Box 44">
            <a:extLst>
              <a:ext uri="{FF2B5EF4-FFF2-40B4-BE49-F238E27FC236}">
                <a16:creationId xmlns:a16="http://schemas.microsoft.com/office/drawing/2014/main" id="{4C3E303C-C14D-344A-A07A-E32377AB8E37}"/>
              </a:ext>
            </a:extLst>
          </p:cNvPr>
          <p:cNvSpPr txBox="1">
            <a:spLocks noChangeArrowheads="1"/>
          </p:cNvSpPr>
          <p:nvPr/>
        </p:nvSpPr>
        <p:spPr bwMode="auto">
          <a:xfrm>
            <a:off x="1838325" y="4916488"/>
            <a:ext cx="358775" cy="34607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3465A4"/>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90000" tIns="60840" rIns="90000" bIns="45000"/>
          <a:lstStyle>
            <a:lvl1pPr eaLnBrk="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1pPr>
            <a:lvl2pPr eaLnBrk="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2pPr>
            <a:lvl3pPr eaLnBrk="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3pPr>
            <a:lvl4pPr eaLnBrk="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4pPr>
            <a:lvl5pPr eaLnBrk="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5pPr>
            <a:lvl6pPr marL="2514600" indent="-228600" defTabSz="457200" eaLnBrk="0" fontAlgn="base" hangingPunct="0">
              <a:lnSpc>
                <a:spcPct val="93000"/>
              </a:lnSpc>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6pPr>
            <a:lvl7pPr marL="2971800" indent="-228600" defTabSz="457200" eaLnBrk="0" fontAlgn="base" hangingPunct="0">
              <a:lnSpc>
                <a:spcPct val="93000"/>
              </a:lnSpc>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7pPr>
            <a:lvl8pPr marL="3429000" indent="-228600" defTabSz="457200" eaLnBrk="0" fontAlgn="base" hangingPunct="0">
              <a:lnSpc>
                <a:spcPct val="93000"/>
              </a:lnSpc>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8pPr>
            <a:lvl9pPr marL="3886200" indent="-228600" defTabSz="457200" eaLnBrk="0" fontAlgn="base" hangingPunct="0">
              <a:lnSpc>
                <a:spcPct val="93000"/>
              </a:lnSpc>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9pPr>
          </a:lstStyle>
          <a:p>
            <a:pPr eaLnBrk="1">
              <a:buClrTx/>
              <a:buFontTx/>
              <a:buNone/>
            </a:pPr>
            <a:r>
              <a:rPr lang="en-US" altLang="es-ES">
                <a:solidFill>
                  <a:srgbClr val="000000"/>
                </a:solidFill>
              </a:rPr>
              <a:t>Q</a:t>
            </a:r>
          </a:p>
        </p:txBody>
      </p:sp>
      <p:sp>
        <p:nvSpPr>
          <p:cNvPr id="12334" name="Text Box 45">
            <a:extLst>
              <a:ext uri="{FF2B5EF4-FFF2-40B4-BE49-F238E27FC236}">
                <a16:creationId xmlns:a16="http://schemas.microsoft.com/office/drawing/2014/main" id="{4C8B86C7-32AD-A849-93BE-77FDDCFB8E1F}"/>
              </a:ext>
            </a:extLst>
          </p:cNvPr>
          <p:cNvSpPr txBox="1">
            <a:spLocks noChangeArrowheads="1"/>
          </p:cNvSpPr>
          <p:nvPr/>
        </p:nvSpPr>
        <p:spPr bwMode="auto">
          <a:xfrm>
            <a:off x="1838325" y="5816600"/>
            <a:ext cx="333375" cy="34607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3465A4"/>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90000" tIns="60840" rIns="90000" bIns="45000"/>
          <a:lstStyle>
            <a:lvl1pPr eaLnBrk="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1pPr>
            <a:lvl2pPr eaLnBrk="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2pPr>
            <a:lvl3pPr eaLnBrk="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3pPr>
            <a:lvl4pPr eaLnBrk="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4pPr>
            <a:lvl5pPr eaLnBrk="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5pPr>
            <a:lvl6pPr marL="2514600" indent="-228600" defTabSz="457200" eaLnBrk="0" fontAlgn="base" hangingPunct="0">
              <a:lnSpc>
                <a:spcPct val="93000"/>
              </a:lnSpc>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6pPr>
            <a:lvl7pPr marL="2971800" indent="-228600" defTabSz="457200" eaLnBrk="0" fontAlgn="base" hangingPunct="0">
              <a:lnSpc>
                <a:spcPct val="93000"/>
              </a:lnSpc>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7pPr>
            <a:lvl8pPr marL="3429000" indent="-228600" defTabSz="457200" eaLnBrk="0" fontAlgn="base" hangingPunct="0">
              <a:lnSpc>
                <a:spcPct val="93000"/>
              </a:lnSpc>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8pPr>
            <a:lvl9pPr marL="3886200" indent="-228600" defTabSz="457200" eaLnBrk="0" fontAlgn="base" hangingPunct="0">
              <a:lnSpc>
                <a:spcPct val="93000"/>
              </a:lnSpc>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9pPr>
          </a:lstStyle>
          <a:p>
            <a:pPr eaLnBrk="1">
              <a:buClrTx/>
              <a:buFontTx/>
              <a:buNone/>
            </a:pPr>
            <a:r>
              <a:rPr lang="en-US" altLang="es-ES">
                <a:solidFill>
                  <a:srgbClr val="000000"/>
                </a:solidFill>
              </a:rPr>
              <a:t>S</a:t>
            </a:r>
          </a:p>
        </p:txBody>
      </p:sp>
      <p:sp>
        <p:nvSpPr>
          <p:cNvPr id="12335" name="Text Box 46">
            <a:extLst>
              <a:ext uri="{FF2B5EF4-FFF2-40B4-BE49-F238E27FC236}">
                <a16:creationId xmlns:a16="http://schemas.microsoft.com/office/drawing/2014/main" id="{FCF6A834-4C71-234C-9D75-EDEAAC3C77ED}"/>
              </a:ext>
            </a:extLst>
          </p:cNvPr>
          <p:cNvSpPr txBox="1">
            <a:spLocks noChangeArrowheads="1"/>
          </p:cNvSpPr>
          <p:nvPr/>
        </p:nvSpPr>
        <p:spPr bwMode="auto">
          <a:xfrm>
            <a:off x="466725" y="5505450"/>
            <a:ext cx="1223963" cy="34607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3465A4"/>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90000" tIns="60840" rIns="90000" bIns="45000"/>
          <a:lstStyle>
            <a:lvl1pPr eaLnBrk="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1pPr>
            <a:lvl2pPr eaLnBrk="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2pPr>
            <a:lvl3pPr eaLnBrk="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3pPr>
            <a:lvl4pPr eaLnBrk="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4pPr>
            <a:lvl5pPr eaLnBrk="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5pPr>
            <a:lvl6pPr marL="2514600" indent="-228600" defTabSz="457200" eaLnBrk="0" fontAlgn="base" hangingPunct="0">
              <a:lnSpc>
                <a:spcPct val="93000"/>
              </a:lnSpc>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6pPr>
            <a:lvl7pPr marL="2971800" indent="-228600" defTabSz="457200" eaLnBrk="0" fontAlgn="base" hangingPunct="0">
              <a:lnSpc>
                <a:spcPct val="93000"/>
              </a:lnSpc>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7pPr>
            <a:lvl8pPr marL="3429000" indent="-228600" defTabSz="457200" eaLnBrk="0" fontAlgn="base" hangingPunct="0">
              <a:lnSpc>
                <a:spcPct val="93000"/>
              </a:lnSpc>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8pPr>
            <a:lvl9pPr marL="3886200" indent="-228600" defTabSz="457200" eaLnBrk="0" fontAlgn="base" hangingPunct="0">
              <a:lnSpc>
                <a:spcPct val="93000"/>
              </a:lnSpc>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9pPr>
          </a:lstStyle>
          <a:p>
            <a:pPr eaLnBrk="1">
              <a:buClrTx/>
              <a:buFontTx/>
              <a:buNone/>
            </a:pPr>
            <a:r>
              <a:rPr lang="en-US" altLang="es-ES">
                <a:solidFill>
                  <a:srgbClr val="000000"/>
                </a:solidFill>
              </a:rPr>
              <a:t>HSP 1=15</a:t>
            </a:r>
          </a:p>
        </p:txBody>
      </p:sp>
      <p:sp>
        <p:nvSpPr>
          <p:cNvPr id="12336" name="Text Box 47">
            <a:extLst>
              <a:ext uri="{FF2B5EF4-FFF2-40B4-BE49-F238E27FC236}">
                <a16:creationId xmlns:a16="http://schemas.microsoft.com/office/drawing/2014/main" id="{9F3EF21D-25D7-3C4D-A226-1E3A8EF7C30C}"/>
              </a:ext>
            </a:extLst>
          </p:cNvPr>
          <p:cNvSpPr txBox="1">
            <a:spLocks noChangeArrowheads="1"/>
          </p:cNvSpPr>
          <p:nvPr/>
        </p:nvSpPr>
        <p:spPr bwMode="auto">
          <a:xfrm>
            <a:off x="466725" y="4065588"/>
            <a:ext cx="1223963" cy="34607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3465A4"/>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90000" tIns="60840" rIns="90000" bIns="45000"/>
          <a:lstStyle>
            <a:lvl1pPr eaLnBrk="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1pPr>
            <a:lvl2pPr eaLnBrk="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2pPr>
            <a:lvl3pPr eaLnBrk="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3pPr>
            <a:lvl4pPr eaLnBrk="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4pPr>
            <a:lvl5pPr eaLnBrk="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5pPr>
            <a:lvl6pPr marL="2514600" indent="-228600" defTabSz="457200" eaLnBrk="0" fontAlgn="base" hangingPunct="0">
              <a:lnSpc>
                <a:spcPct val="93000"/>
              </a:lnSpc>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6pPr>
            <a:lvl7pPr marL="2971800" indent="-228600" defTabSz="457200" eaLnBrk="0" fontAlgn="base" hangingPunct="0">
              <a:lnSpc>
                <a:spcPct val="93000"/>
              </a:lnSpc>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7pPr>
            <a:lvl8pPr marL="3429000" indent="-228600" defTabSz="457200" eaLnBrk="0" fontAlgn="base" hangingPunct="0">
              <a:lnSpc>
                <a:spcPct val="93000"/>
              </a:lnSpc>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8pPr>
            <a:lvl9pPr marL="3886200" indent="-228600" defTabSz="457200" eaLnBrk="0" fontAlgn="base" hangingPunct="0">
              <a:lnSpc>
                <a:spcPct val="93000"/>
              </a:lnSpc>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9pPr>
          </a:lstStyle>
          <a:p>
            <a:pPr eaLnBrk="1">
              <a:buClrTx/>
              <a:buFontTx/>
              <a:buNone/>
            </a:pPr>
            <a:r>
              <a:rPr lang="en-US" altLang="es-ES">
                <a:solidFill>
                  <a:srgbClr val="000000"/>
                </a:solidFill>
              </a:rPr>
              <a:t>HSP 2=20</a:t>
            </a:r>
          </a:p>
        </p:txBody>
      </p:sp>
      <p:sp>
        <p:nvSpPr>
          <p:cNvPr id="12337" name="Text Box 36">
            <a:extLst>
              <a:ext uri="{FF2B5EF4-FFF2-40B4-BE49-F238E27FC236}">
                <a16:creationId xmlns:a16="http://schemas.microsoft.com/office/drawing/2014/main" id="{75E74BA3-1914-7D4D-9BBE-2AEEC4BEA0C4}"/>
              </a:ext>
            </a:extLst>
          </p:cNvPr>
          <p:cNvSpPr txBox="1">
            <a:spLocks noChangeArrowheads="1"/>
          </p:cNvSpPr>
          <p:nvPr/>
        </p:nvSpPr>
        <p:spPr bwMode="auto">
          <a:xfrm>
            <a:off x="6121400" y="4156075"/>
            <a:ext cx="3409950" cy="1422400"/>
          </a:xfrm>
          <a:prstGeom prst="rect">
            <a:avLst/>
          </a:prstGeom>
          <a:noFill/>
          <a:ln w="57240">
            <a:solidFill>
              <a:srgbClr val="3399FF"/>
            </a:solidFill>
            <a:round/>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0000" tIns="45000" rIns="90000" bIns="45000"/>
          <a:lstStyle>
            <a:lvl1pPr eaLnBrk="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1pPr>
            <a:lvl2pPr eaLnBrk="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2pPr>
            <a:lvl3pPr eaLnBrk="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3pPr>
            <a:lvl4pPr eaLnBrk="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4pPr>
            <a:lvl5pPr eaLnBrk="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5pPr>
            <a:lvl6pPr marL="2514600" indent="-228600" defTabSz="457200" eaLnBrk="0" fontAlgn="base" hangingPunct="0">
              <a:lnSpc>
                <a:spcPct val="93000"/>
              </a:lnSpc>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6pPr>
            <a:lvl7pPr marL="2971800" indent="-228600" defTabSz="457200" eaLnBrk="0" fontAlgn="base" hangingPunct="0">
              <a:lnSpc>
                <a:spcPct val="93000"/>
              </a:lnSpc>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7pPr>
            <a:lvl8pPr marL="3429000" indent="-228600" defTabSz="457200" eaLnBrk="0" fontAlgn="base" hangingPunct="0">
              <a:lnSpc>
                <a:spcPct val="93000"/>
              </a:lnSpc>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8pPr>
            <a:lvl9pPr marL="3886200" indent="-228600" defTabSz="457200" eaLnBrk="0" fontAlgn="base" hangingPunct="0">
              <a:lnSpc>
                <a:spcPct val="93000"/>
              </a:lnSpc>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9pPr>
          </a:lstStyle>
          <a:p>
            <a:pPr eaLnBrk="1" hangingPunct="1">
              <a:lnSpc>
                <a:spcPct val="100000"/>
              </a:lnSpc>
              <a:buClrTx/>
              <a:buFontTx/>
              <a:buNone/>
            </a:pPr>
            <a:r>
              <a:rPr lang="ca-ES" altLang="es-ES">
                <a:solidFill>
                  <a:srgbClr val="000000"/>
                </a:solidFill>
              </a:rPr>
              <a:t>Els alineaments són presentats per ordre de major a menor “score”. </a:t>
            </a:r>
            <a:r>
              <a:rPr lang="ca-ES" altLang="es-ES" b="1">
                <a:solidFill>
                  <a:srgbClr val="000000"/>
                </a:solidFill>
              </a:rPr>
              <a:t>No per l’ordre en que apareixen a la seqüència</a:t>
            </a:r>
          </a:p>
        </p:txBody>
      </p:sp>
      <p:sp>
        <p:nvSpPr>
          <p:cNvPr id="12338" name="Rectangle 3">
            <a:extLst>
              <a:ext uri="{FF2B5EF4-FFF2-40B4-BE49-F238E27FC236}">
                <a16:creationId xmlns:a16="http://schemas.microsoft.com/office/drawing/2014/main" id="{D236DCEF-A0E0-0946-9F00-BD815A5DF0B9}"/>
              </a:ext>
            </a:extLst>
          </p:cNvPr>
          <p:cNvSpPr>
            <a:spLocks noChangeArrowheads="1"/>
          </p:cNvSpPr>
          <p:nvPr/>
        </p:nvSpPr>
        <p:spPr bwMode="auto">
          <a:xfrm>
            <a:off x="3040063" y="4449763"/>
            <a:ext cx="184150" cy="119062"/>
          </a:xfrm>
          <a:prstGeom prst="rect">
            <a:avLst/>
          </a:prstGeom>
          <a:noFill/>
          <a:ln w="9360">
            <a:solidFill>
              <a:srgbClr val="000000"/>
            </a:solidFill>
            <a:round/>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altLang="es-ES"/>
          </a:p>
        </p:txBody>
      </p:sp>
      <p:sp>
        <p:nvSpPr>
          <p:cNvPr id="12339" name="Rectangle 4">
            <a:extLst>
              <a:ext uri="{FF2B5EF4-FFF2-40B4-BE49-F238E27FC236}">
                <a16:creationId xmlns:a16="http://schemas.microsoft.com/office/drawing/2014/main" id="{899DA5AA-D911-454C-969A-32B1CA0FD1DD}"/>
              </a:ext>
            </a:extLst>
          </p:cNvPr>
          <p:cNvSpPr>
            <a:spLocks noChangeArrowheads="1"/>
          </p:cNvSpPr>
          <p:nvPr/>
        </p:nvSpPr>
        <p:spPr bwMode="auto">
          <a:xfrm>
            <a:off x="3255963" y="4449763"/>
            <a:ext cx="184150" cy="119062"/>
          </a:xfrm>
          <a:prstGeom prst="rect">
            <a:avLst/>
          </a:prstGeom>
          <a:noFill/>
          <a:ln w="9360">
            <a:solidFill>
              <a:srgbClr val="000000"/>
            </a:solidFill>
            <a:round/>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altLang="es-ES"/>
          </a:p>
        </p:txBody>
      </p:sp>
      <p:sp>
        <p:nvSpPr>
          <p:cNvPr id="12340" name="Rectangle 5">
            <a:extLst>
              <a:ext uri="{FF2B5EF4-FFF2-40B4-BE49-F238E27FC236}">
                <a16:creationId xmlns:a16="http://schemas.microsoft.com/office/drawing/2014/main" id="{21854258-64A3-FE4D-B4D4-7772937C7AE4}"/>
              </a:ext>
            </a:extLst>
          </p:cNvPr>
          <p:cNvSpPr>
            <a:spLocks noChangeArrowheads="1"/>
          </p:cNvSpPr>
          <p:nvPr/>
        </p:nvSpPr>
        <p:spPr bwMode="auto">
          <a:xfrm>
            <a:off x="3471863" y="4449763"/>
            <a:ext cx="184150" cy="119062"/>
          </a:xfrm>
          <a:prstGeom prst="rect">
            <a:avLst/>
          </a:prstGeom>
          <a:noFill/>
          <a:ln w="9360">
            <a:solidFill>
              <a:srgbClr val="000000"/>
            </a:solidFill>
            <a:round/>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altLang="es-ES"/>
          </a:p>
        </p:txBody>
      </p:sp>
      <p:sp>
        <p:nvSpPr>
          <p:cNvPr id="12341" name="Rectangle 6">
            <a:extLst>
              <a:ext uri="{FF2B5EF4-FFF2-40B4-BE49-F238E27FC236}">
                <a16:creationId xmlns:a16="http://schemas.microsoft.com/office/drawing/2014/main" id="{656D9FFF-80F8-1B4C-BC0E-6B05EDCE42A8}"/>
              </a:ext>
            </a:extLst>
          </p:cNvPr>
          <p:cNvSpPr>
            <a:spLocks noChangeArrowheads="1"/>
          </p:cNvSpPr>
          <p:nvPr/>
        </p:nvSpPr>
        <p:spPr bwMode="auto">
          <a:xfrm>
            <a:off x="3040063" y="4017963"/>
            <a:ext cx="184150" cy="119062"/>
          </a:xfrm>
          <a:prstGeom prst="rect">
            <a:avLst/>
          </a:prstGeom>
          <a:noFill/>
          <a:ln w="9360">
            <a:solidFill>
              <a:srgbClr val="000000"/>
            </a:solidFill>
            <a:round/>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altLang="es-ES"/>
          </a:p>
        </p:txBody>
      </p:sp>
      <p:sp>
        <p:nvSpPr>
          <p:cNvPr id="12342" name="Rectangle 7">
            <a:extLst>
              <a:ext uri="{FF2B5EF4-FFF2-40B4-BE49-F238E27FC236}">
                <a16:creationId xmlns:a16="http://schemas.microsoft.com/office/drawing/2014/main" id="{64946BB1-3B17-1840-AEDD-B163B44DE73C}"/>
              </a:ext>
            </a:extLst>
          </p:cNvPr>
          <p:cNvSpPr>
            <a:spLocks noChangeArrowheads="1"/>
          </p:cNvSpPr>
          <p:nvPr/>
        </p:nvSpPr>
        <p:spPr bwMode="auto">
          <a:xfrm>
            <a:off x="3255963" y="4017963"/>
            <a:ext cx="184150" cy="119062"/>
          </a:xfrm>
          <a:prstGeom prst="rect">
            <a:avLst/>
          </a:prstGeom>
          <a:noFill/>
          <a:ln w="9360">
            <a:solidFill>
              <a:srgbClr val="000000"/>
            </a:solidFill>
            <a:round/>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altLang="es-ES"/>
          </a:p>
        </p:txBody>
      </p:sp>
      <p:sp>
        <p:nvSpPr>
          <p:cNvPr id="12343" name="Rectangle 8">
            <a:extLst>
              <a:ext uri="{FF2B5EF4-FFF2-40B4-BE49-F238E27FC236}">
                <a16:creationId xmlns:a16="http://schemas.microsoft.com/office/drawing/2014/main" id="{A67B2090-46C8-9F49-8110-DE5DADD7EECE}"/>
              </a:ext>
            </a:extLst>
          </p:cNvPr>
          <p:cNvSpPr>
            <a:spLocks noChangeArrowheads="1"/>
          </p:cNvSpPr>
          <p:nvPr/>
        </p:nvSpPr>
        <p:spPr bwMode="auto">
          <a:xfrm>
            <a:off x="3471863" y="4017963"/>
            <a:ext cx="184150" cy="119062"/>
          </a:xfrm>
          <a:prstGeom prst="rect">
            <a:avLst/>
          </a:prstGeom>
          <a:noFill/>
          <a:ln w="9360">
            <a:solidFill>
              <a:srgbClr val="000000"/>
            </a:solidFill>
            <a:round/>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altLang="es-ES"/>
          </a:p>
        </p:txBody>
      </p:sp>
      <p:sp>
        <p:nvSpPr>
          <p:cNvPr id="12344" name="Line 10">
            <a:extLst>
              <a:ext uri="{FF2B5EF4-FFF2-40B4-BE49-F238E27FC236}">
                <a16:creationId xmlns:a16="http://schemas.microsoft.com/office/drawing/2014/main" id="{4A720756-EC00-314E-B87A-0D45396483F9}"/>
              </a:ext>
            </a:extLst>
          </p:cNvPr>
          <p:cNvSpPr>
            <a:spLocks noChangeShapeType="1"/>
          </p:cNvSpPr>
          <p:nvPr/>
        </p:nvSpPr>
        <p:spPr bwMode="auto">
          <a:xfrm flipH="1">
            <a:off x="2193925" y="4083050"/>
            <a:ext cx="760413" cy="0"/>
          </a:xfrm>
          <a:prstGeom prst="line">
            <a:avLst/>
          </a:prstGeom>
          <a:noFill/>
          <a:ln w="9360">
            <a:solidFill>
              <a:srgbClr val="000000"/>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US"/>
          </a:p>
        </p:txBody>
      </p:sp>
      <p:sp>
        <p:nvSpPr>
          <p:cNvPr id="12345" name="Line 11">
            <a:extLst>
              <a:ext uri="{FF2B5EF4-FFF2-40B4-BE49-F238E27FC236}">
                <a16:creationId xmlns:a16="http://schemas.microsoft.com/office/drawing/2014/main" id="{0F41A81C-729E-BB4D-88EE-733FA56D1C47}"/>
              </a:ext>
            </a:extLst>
          </p:cNvPr>
          <p:cNvSpPr>
            <a:spLocks noChangeShapeType="1"/>
          </p:cNvSpPr>
          <p:nvPr/>
        </p:nvSpPr>
        <p:spPr bwMode="auto">
          <a:xfrm flipH="1">
            <a:off x="2166938" y="4479925"/>
            <a:ext cx="787400" cy="0"/>
          </a:xfrm>
          <a:prstGeom prst="line">
            <a:avLst/>
          </a:prstGeom>
          <a:noFill/>
          <a:ln w="9360">
            <a:solidFill>
              <a:srgbClr val="000000"/>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US"/>
          </a:p>
        </p:txBody>
      </p:sp>
      <p:sp>
        <p:nvSpPr>
          <p:cNvPr id="12346" name="Line 12">
            <a:extLst>
              <a:ext uri="{FF2B5EF4-FFF2-40B4-BE49-F238E27FC236}">
                <a16:creationId xmlns:a16="http://schemas.microsoft.com/office/drawing/2014/main" id="{0B726C0E-2D35-D240-A246-1FE2213D75EE}"/>
              </a:ext>
            </a:extLst>
          </p:cNvPr>
          <p:cNvSpPr>
            <a:spLocks noChangeShapeType="1"/>
          </p:cNvSpPr>
          <p:nvPr/>
        </p:nvSpPr>
        <p:spPr bwMode="auto">
          <a:xfrm>
            <a:off x="3732213" y="4479925"/>
            <a:ext cx="839787" cy="0"/>
          </a:xfrm>
          <a:prstGeom prst="line">
            <a:avLst/>
          </a:prstGeom>
          <a:noFill/>
          <a:ln w="9360">
            <a:solidFill>
              <a:srgbClr val="000000"/>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US"/>
          </a:p>
        </p:txBody>
      </p:sp>
      <p:sp>
        <p:nvSpPr>
          <p:cNvPr id="12347" name="Line 13">
            <a:extLst>
              <a:ext uri="{FF2B5EF4-FFF2-40B4-BE49-F238E27FC236}">
                <a16:creationId xmlns:a16="http://schemas.microsoft.com/office/drawing/2014/main" id="{76DF5263-2CC2-EB49-8EC4-FF3EF02A4BB4}"/>
              </a:ext>
            </a:extLst>
          </p:cNvPr>
          <p:cNvSpPr>
            <a:spLocks noChangeShapeType="1"/>
          </p:cNvSpPr>
          <p:nvPr/>
        </p:nvSpPr>
        <p:spPr bwMode="auto">
          <a:xfrm>
            <a:off x="3730625" y="4083050"/>
            <a:ext cx="841375" cy="0"/>
          </a:xfrm>
          <a:prstGeom prst="line">
            <a:avLst/>
          </a:prstGeom>
          <a:noFill/>
          <a:ln w="9360">
            <a:solidFill>
              <a:srgbClr val="000000"/>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US"/>
          </a:p>
        </p:txBody>
      </p:sp>
      <p:sp>
        <p:nvSpPr>
          <p:cNvPr id="12348" name="Rectangle 14">
            <a:extLst>
              <a:ext uri="{FF2B5EF4-FFF2-40B4-BE49-F238E27FC236}">
                <a16:creationId xmlns:a16="http://schemas.microsoft.com/office/drawing/2014/main" id="{223E6165-CA97-BA49-98BA-8685E37A4D8C}"/>
              </a:ext>
            </a:extLst>
          </p:cNvPr>
          <p:cNvSpPr>
            <a:spLocks noChangeArrowheads="1"/>
          </p:cNvSpPr>
          <p:nvPr/>
        </p:nvSpPr>
        <p:spPr bwMode="auto">
          <a:xfrm>
            <a:off x="2919413" y="5757863"/>
            <a:ext cx="180975" cy="119062"/>
          </a:xfrm>
          <a:prstGeom prst="rect">
            <a:avLst/>
          </a:prstGeom>
          <a:noFill/>
          <a:ln w="9360">
            <a:solidFill>
              <a:srgbClr val="000000"/>
            </a:solidFill>
            <a:round/>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altLang="es-ES"/>
          </a:p>
        </p:txBody>
      </p:sp>
      <p:sp>
        <p:nvSpPr>
          <p:cNvPr id="12349" name="Rectangle 15">
            <a:extLst>
              <a:ext uri="{FF2B5EF4-FFF2-40B4-BE49-F238E27FC236}">
                <a16:creationId xmlns:a16="http://schemas.microsoft.com/office/drawing/2014/main" id="{31C14940-E4A2-294E-A566-DB7C1A8D9C48}"/>
              </a:ext>
            </a:extLst>
          </p:cNvPr>
          <p:cNvSpPr>
            <a:spLocks noChangeArrowheads="1"/>
          </p:cNvSpPr>
          <p:nvPr/>
        </p:nvSpPr>
        <p:spPr bwMode="auto">
          <a:xfrm>
            <a:off x="3135313" y="5757863"/>
            <a:ext cx="180975" cy="119062"/>
          </a:xfrm>
          <a:prstGeom prst="rect">
            <a:avLst/>
          </a:prstGeom>
          <a:noFill/>
          <a:ln w="9360">
            <a:solidFill>
              <a:srgbClr val="000000"/>
            </a:solidFill>
            <a:round/>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altLang="es-ES"/>
          </a:p>
        </p:txBody>
      </p:sp>
      <p:sp>
        <p:nvSpPr>
          <p:cNvPr id="12350" name="Rectangle 16">
            <a:extLst>
              <a:ext uri="{FF2B5EF4-FFF2-40B4-BE49-F238E27FC236}">
                <a16:creationId xmlns:a16="http://schemas.microsoft.com/office/drawing/2014/main" id="{5BF8AA61-C9D5-9941-8208-55016FDF602E}"/>
              </a:ext>
            </a:extLst>
          </p:cNvPr>
          <p:cNvSpPr>
            <a:spLocks noChangeArrowheads="1"/>
          </p:cNvSpPr>
          <p:nvPr/>
        </p:nvSpPr>
        <p:spPr bwMode="auto">
          <a:xfrm>
            <a:off x="3351213" y="5757863"/>
            <a:ext cx="180975" cy="119062"/>
          </a:xfrm>
          <a:prstGeom prst="rect">
            <a:avLst/>
          </a:prstGeom>
          <a:noFill/>
          <a:ln w="9360">
            <a:solidFill>
              <a:srgbClr val="000000"/>
            </a:solidFill>
            <a:round/>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altLang="es-ES"/>
          </a:p>
        </p:txBody>
      </p:sp>
      <p:sp>
        <p:nvSpPr>
          <p:cNvPr id="12351" name="Rectangle 17">
            <a:extLst>
              <a:ext uri="{FF2B5EF4-FFF2-40B4-BE49-F238E27FC236}">
                <a16:creationId xmlns:a16="http://schemas.microsoft.com/office/drawing/2014/main" id="{F9825009-2347-C543-BB1D-79D2ECA659F9}"/>
              </a:ext>
            </a:extLst>
          </p:cNvPr>
          <p:cNvSpPr>
            <a:spLocks noChangeArrowheads="1"/>
          </p:cNvSpPr>
          <p:nvPr/>
        </p:nvSpPr>
        <p:spPr bwMode="auto">
          <a:xfrm>
            <a:off x="2919413" y="5326063"/>
            <a:ext cx="180975" cy="119062"/>
          </a:xfrm>
          <a:prstGeom prst="rect">
            <a:avLst/>
          </a:prstGeom>
          <a:noFill/>
          <a:ln w="9360">
            <a:solidFill>
              <a:srgbClr val="000000"/>
            </a:solidFill>
            <a:round/>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altLang="es-ES"/>
          </a:p>
        </p:txBody>
      </p:sp>
      <p:sp>
        <p:nvSpPr>
          <p:cNvPr id="12352" name="Rectangle 18">
            <a:extLst>
              <a:ext uri="{FF2B5EF4-FFF2-40B4-BE49-F238E27FC236}">
                <a16:creationId xmlns:a16="http://schemas.microsoft.com/office/drawing/2014/main" id="{CCA3A71A-AC65-794E-AE2D-214C94E1E45B}"/>
              </a:ext>
            </a:extLst>
          </p:cNvPr>
          <p:cNvSpPr>
            <a:spLocks noChangeArrowheads="1"/>
          </p:cNvSpPr>
          <p:nvPr/>
        </p:nvSpPr>
        <p:spPr bwMode="auto">
          <a:xfrm>
            <a:off x="3135313" y="5326063"/>
            <a:ext cx="180975" cy="119062"/>
          </a:xfrm>
          <a:prstGeom prst="rect">
            <a:avLst/>
          </a:prstGeom>
          <a:noFill/>
          <a:ln w="9360">
            <a:solidFill>
              <a:srgbClr val="000000"/>
            </a:solidFill>
            <a:round/>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altLang="es-ES"/>
          </a:p>
        </p:txBody>
      </p:sp>
      <p:sp>
        <p:nvSpPr>
          <p:cNvPr id="12353" name="Rectangle 19">
            <a:extLst>
              <a:ext uri="{FF2B5EF4-FFF2-40B4-BE49-F238E27FC236}">
                <a16:creationId xmlns:a16="http://schemas.microsoft.com/office/drawing/2014/main" id="{AC6FC685-6275-8645-9DA7-2E70D2D8356F}"/>
              </a:ext>
            </a:extLst>
          </p:cNvPr>
          <p:cNvSpPr>
            <a:spLocks noChangeArrowheads="1"/>
          </p:cNvSpPr>
          <p:nvPr/>
        </p:nvSpPr>
        <p:spPr bwMode="auto">
          <a:xfrm>
            <a:off x="3351213" y="5326063"/>
            <a:ext cx="180975" cy="119062"/>
          </a:xfrm>
          <a:prstGeom prst="rect">
            <a:avLst/>
          </a:prstGeom>
          <a:noFill/>
          <a:ln w="9360">
            <a:solidFill>
              <a:srgbClr val="000000"/>
            </a:solidFill>
            <a:round/>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altLang="es-ES"/>
          </a:p>
        </p:txBody>
      </p:sp>
      <p:sp>
        <p:nvSpPr>
          <p:cNvPr id="12354" name="Text Box 20">
            <a:extLst>
              <a:ext uri="{FF2B5EF4-FFF2-40B4-BE49-F238E27FC236}">
                <a16:creationId xmlns:a16="http://schemas.microsoft.com/office/drawing/2014/main" id="{2FBF477F-2AA4-9A40-8A8F-62EF4937E308}"/>
              </a:ext>
            </a:extLst>
          </p:cNvPr>
          <p:cNvSpPr txBox="1">
            <a:spLocks noChangeArrowheads="1"/>
          </p:cNvSpPr>
          <p:nvPr/>
        </p:nvSpPr>
        <p:spPr bwMode="auto">
          <a:xfrm>
            <a:off x="2881313" y="5411788"/>
            <a:ext cx="733425" cy="63976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3465A4"/>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0000" tIns="45000" rIns="90000" bIns="45000"/>
          <a:lstStyle>
            <a:lvl1pPr eaLnBrk="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1pPr>
            <a:lvl2pPr eaLnBrk="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2pPr>
            <a:lvl3pPr eaLnBrk="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3pPr>
            <a:lvl4pPr eaLnBrk="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4pPr>
            <a:lvl5pPr eaLnBrk="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5pPr>
            <a:lvl6pPr marL="2514600" indent="-228600" defTabSz="457200" eaLnBrk="0" fontAlgn="base" hangingPunct="0">
              <a:lnSpc>
                <a:spcPct val="93000"/>
              </a:lnSpc>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6pPr>
            <a:lvl7pPr marL="2971800" indent="-228600" defTabSz="457200" eaLnBrk="0" fontAlgn="base" hangingPunct="0">
              <a:lnSpc>
                <a:spcPct val="93000"/>
              </a:lnSpc>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7pPr>
            <a:lvl8pPr marL="3429000" indent="-228600" defTabSz="457200" eaLnBrk="0" fontAlgn="base" hangingPunct="0">
              <a:lnSpc>
                <a:spcPct val="93000"/>
              </a:lnSpc>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8pPr>
            <a:lvl9pPr marL="3886200" indent="-228600" defTabSz="457200" eaLnBrk="0" fontAlgn="base" hangingPunct="0">
              <a:lnSpc>
                <a:spcPct val="93000"/>
              </a:lnSpc>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9pPr>
          </a:lstStyle>
          <a:p>
            <a:pPr eaLnBrk="1" hangingPunct="1">
              <a:lnSpc>
                <a:spcPct val="100000"/>
              </a:lnSpc>
              <a:buClrTx/>
              <a:buFontTx/>
              <a:buNone/>
            </a:pPr>
            <a:r>
              <a:rPr lang="en-US" altLang="es-ES">
                <a:solidFill>
                  <a:srgbClr val="000000"/>
                </a:solidFill>
              </a:rPr>
              <a:t>= = =</a:t>
            </a:r>
          </a:p>
        </p:txBody>
      </p:sp>
      <p:sp>
        <p:nvSpPr>
          <p:cNvPr id="12355" name="Line 21">
            <a:extLst>
              <a:ext uri="{FF2B5EF4-FFF2-40B4-BE49-F238E27FC236}">
                <a16:creationId xmlns:a16="http://schemas.microsoft.com/office/drawing/2014/main" id="{85E4A2A6-9E12-8648-9080-F4FCF3978275}"/>
              </a:ext>
            </a:extLst>
          </p:cNvPr>
          <p:cNvSpPr>
            <a:spLocks noChangeShapeType="1"/>
          </p:cNvSpPr>
          <p:nvPr/>
        </p:nvSpPr>
        <p:spPr bwMode="auto">
          <a:xfrm flipH="1">
            <a:off x="2271713" y="5391150"/>
            <a:ext cx="561975" cy="1588"/>
          </a:xfrm>
          <a:prstGeom prst="line">
            <a:avLst/>
          </a:prstGeom>
          <a:noFill/>
          <a:ln w="9360">
            <a:solidFill>
              <a:srgbClr val="000000"/>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US"/>
          </a:p>
        </p:txBody>
      </p:sp>
      <p:sp>
        <p:nvSpPr>
          <p:cNvPr id="12356" name="Line 22">
            <a:extLst>
              <a:ext uri="{FF2B5EF4-FFF2-40B4-BE49-F238E27FC236}">
                <a16:creationId xmlns:a16="http://schemas.microsoft.com/office/drawing/2014/main" id="{69C0610A-FBBC-0D49-9A98-723BDF7C7865}"/>
              </a:ext>
            </a:extLst>
          </p:cNvPr>
          <p:cNvSpPr>
            <a:spLocks noChangeShapeType="1"/>
          </p:cNvSpPr>
          <p:nvPr/>
        </p:nvSpPr>
        <p:spPr bwMode="auto">
          <a:xfrm flipH="1">
            <a:off x="2271713" y="5788025"/>
            <a:ext cx="561975" cy="1588"/>
          </a:xfrm>
          <a:prstGeom prst="line">
            <a:avLst/>
          </a:prstGeom>
          <a:noFill/>
          <a:ln w="9360">
            <a:solidFill>
              <a:srgbClr val="000000"/>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US"/>
          </a:p>
        </p:txBody>
      </p:sp>
      <p:sp>
        <p:nvSpPr>
          <p:cNvPr id="12357" name="Line 23">
            <a:extLst>
              <a:ext uri="{FF2B5EF4-FFF2-40B4-BE49-F238E27FC236}">
                <a16:creationId xmlns:a16="http://schemas.microsoft.com/office/drawing/2014/main" id="{45407FDF-8CB3-7C40-8877-026572E5E0A0}"/>
              </a:ext>
            </a:extLst>
          </p:cNvPr>
          <p:cNvSpPr>
            <a:spLocks noChangeShapeType="1"/>
          </p:cNvSpPr>
          <p:nvPr/>
        </p:nvSpPr>
        <p:spPr bwMode="auto">
          <a:xfrm>
            <a:off x="3611563" y="5788025"/>
            <a:ext cx="549275" cy="1588"/>
          </a:xfrm>
          <a:prstGeom prst="line">
            <a:avLst/>
          </a:prstGeom>
          <a:noFill/>
          <a:ln w="9360">
            <a:solidFill>
              <a:srgbClr val="000000"/>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US"/>
          </a:p>
        </p:txBody>
      </p:sp>
      <p:sp>
        <p:nvSpPr>
          <p:cNvPr id="12358" name="Line 24">
            <a:extLst>
              <a:ext uri="{FF2B5EF4-FFF2-40B4-BE49-F238E27FC236}">
                <a16:creationId xmlns:a16="http://schemas.microsoft.com/office/drawing/2014/main" id="{A42FABFB-01D1-E049-BAC6-9C457883F448}"/>
              </a:ext>
            </a:extLst>
          </p:cNvPr>
          <p:cNvSpPr>
            <a:spLocks noChangeShapeType="1"/>
          </p:cNvSpPr>
          <p:nvPr/>
        </p:nvSpPr>
        <p:spPr bwMode="auto">
          <a:xfrm>
            <a:off x="3611563" y="5391150"/>
            <a:ext cx="549275" cy="1588"/>
          </a:xfrm>
          <a:prstGeom prst="line">
            <a:avLst/>
          </a:prstGeom>
          <a:noFill/>
          <a:ln w="9360">
            <a:solidFill>
              <a:srgbClr val="000000"/>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US"/>
          </a:p>
        </p:txBody>
      </p:sp>
      <p:sp>
        <p:nvSpPr>
          <p:cNvPr id="12359" name="Text Box 25">
            <a:extLst>
              <a:ext uri="{FF2B5EF4-FFF2-40B4-BE49-F238E27FC236}">
                <a16:creationId xmlns:a16="http://schemas.microsoft.com/office/drawing/2014/main" id="{81A9D534-B7AE-224E-854E-B94CF589DC69}"/>
              </a:ext>
            </a:extLst>
          </p:cNvPr>
          <p:cNvSpPr txBox="1">
            <a:spLocks noChangeArrowheads="1"/>
          </p:cNvSpPr>
          <p:nvPr/>
        </p:nvSpPr>
        <p:spPr bwMode="auto">
          <a:xfrm>
            <a:off x="2341563" y="4935538"/>
            <a:ext cx="1644650" cy="261937"/>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3465A4"/>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90000" tIns="54000" rIns="90000" bIns="45000"/>
          <a:lstStyle>
            <a:lvl1pPr eaLnBrk="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1pPr>
            <a:lvl2pPr eaLnBrk="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2pPr>
            <a:lvl3pPr eaLnBrk="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3pPr>
            <a:lvl4pPr eaLnBrk="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4pPr>
            <a:lvl5pPr eaLnBrk="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5pPr>
            <a:lvl6pPr marL="2514600" indent="-228600" defTabSz="457200" eaLnBrk="0" fontAlgn="base" hangingPunct="0">
              <a:lnSpc>
                <a:spcPct val="93000"/>
              </a:lnSpc>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6pPr>
            <a:lvl7pPr marL="2971800" indent="-228600" defTabSz="457200" eaLnBrk="0" fontAlgn="base" hangingPunct="0">
              <a:lnSpc>
                <a:spcPct val="93000"/>
              </a:lnSpc>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7pPr>
            <a:lvl8pPr marL="3429000" indent="-228600" defTabSz="457200" eaLnBrk="0" fontAlgn="base" hangingPunct="0">
              <a:lnSpc>
                <a:spcPct val="93000"/>
              </a:lnSpc>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8pPr>
            <a:lvl9pPr marL="3886200" indent="-228600" defTabSz="457200" eaLnBrk="0" fontAlgn="base" hangingPunct="0">
              <a:lnSpc>
                <a:spcPct val="93000"/>
              </a:lnSpc>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9pPr>
          </a:lstStyle>
          <a:p>
            <a:pPr algn="ctr" eaLnBrk="1">
              <a:lnSpc>
                <a:spcPct val="94000"/>
              </a:lnSpc>
              <a:buClrTx/>
              <a:buFontTx/>
              <a:buNone/>
            </a:pPr>
            <a:r>
              <a:rPr lang="en-US" altLang="es-ES" sz="1200">
                <a:solidFill>
                  <a:srgbClr val="000000"/>
                </a:solidFill>
                <a:latin typeface="Courier new" panose="02070309020205020404" pitchFamily="49" charset="0"/>
              </a:rPr>
              <a:t>h l a </a:t>
            </a:r>
            <a:r>
              <a:rPr lang="en-US" altLang="es-ES" sz="1200" b="1">
                <a:solidFill>
                  <a:srgbClr val="800000"/>
                </a:solidFill>
                <a:latin typeface="Courier new" panose="02070309020205020404" pitchFamily="49" charset="0"/>
              </a:rPr>
              <a:t>c m e</a:t>
            </a:r>
            <a:r>
              <a:rPr lang="en-US" altLang="es-ES" sz="1200">
                <a:solidFill>
                  <a:srgbClr val="000000"/>
                </a:solidFill>
                <a:latin typeface="Courier new" panose="02070309020205020404" pitchFamily="49" charset="0"/>
              </a:rPr>
              <a:t> s t </a:t>
            </a:r>
          </a:p>
        </p:txBody>
      </p:sp>
      <p:sp>
        <p:nvSpPr>
          <p:cNvPr id="12360" name="Text Box 26">
            <a:extLst>
              <a:ext uri="{FF2B5EF4-FFF2-40B4-BE49-F238E27FC236}">
                <a16:creationId xmlns:a16="http://schemas.microsoft.com/office/drawing/2014/main" id="{22E67CB7-C52C-DE4D-811E-0E0323556DF8}"/>
              </a:ext>
            </a:extLst>
          </p:cNvPr>
          <p:cNvSpPr txBox="1">
            <a:spLocks noChangeArrowheads="1"/>
          </p:cNvSpPr>
          <p:nvPr/>
        </p:nvSpPr>
        <p:spPr bwMode="auto">
          <a:xfrm>
            <a:off x="2341563" y="5907088"/>
            <a:ext cx="1644650" cy="261937"/>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3465A4"/>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90000" tIns="54000" rIns="90000" bIns="45000"/>
          <a:lstStyle>
            <a:lvl1pPr eaLnBrk="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1pPr>
            <a:lvl2pPr eaLnBrk="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2pPr>
            <a:lvl3pPr eaLnBrk="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3pPr>
            <a:lvl4pPr eaLnBrk="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4pPr>
            <a:lvl5pPr eaLnBrk="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5pPr>
            <a:lvl6pPr marL="2514600" indent="-228600" defTabSz="457200" eaLnBrk="0" fontAlgn="base" hangingPunct="0">
              <a:lnSpc>
                <a:spcPct val="93000"/>
              </a:lnSpc>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6pPr>
            <a:lvl7pPr marL="2971800" indent="-228600" defTabSz="457200" eaLnBrk="0" fontAlgn="base" hangingPunct="0">
              <a:lnSpc>
                <a:spcPct val="93000"/>
              </a:lnSpc>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7pPr>
            <a:lvl8pPr marL="3429000" indent="-228600" defTabSz="457200" eaLnBrk="0" fontAlgn="base" hangingPunct="0">
              <a:lnSpc>
                <a:spcPct val="93000"/>
              </a:lnSpc>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8pPr>
            <a:lvl9pPr marL="3886200" indent="-228600" defTabSz="457200" eaLnBrk="0" fontAlgn="base" hangingPunct="0">
              <a:lnSpc>
                <a:spcPct val="93000"/>
              </a:lnSpc>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9pPr>
          </a:lstStyle>
          <a:p>
            <a:pPr algn="ctr" eaLnBrk="1">
              <a:lnSpc>
                <a:spcPct val="94000"/>
              </a:lnSpc>
              <a:buClrTx/>
              <a:buFontTx/>
              <a:buNone/>
            </a:pPr>
            <a:r>
              <a:rPr lang="en-US" altLang="es-ES" sz="1200">
                <a:solidFill>
                  <a:srgbClr val="000000"/>
                </a:solidFill>
                <a:latin typeface="Courier new" panose="02070309020205020404" pitchFamily="49" charset="0"/>
              </a:rPr>
              <a:t>k g s </a:t>
            </a:r>
            <a:r>
              <a:rPr lang="en-US" altLang="es-ES" sz="1200" b="1">
                <a:solidFill>
                  <a:srgbClr val="800000"/>
                </a:solidFill>
                <a:latin typeface="Courier new" panose="02070309020205020404" pitchFamily="49" charset="0"/>
              </a:rPr>
              <a:t>c m e</a:t>
            </a:r>
            <a:r>
              <a:rPr lang="en-US" altLang="es-ES" sz="1200">
                <a:solidFill>
                  <a:srgbClr val="000000"/>
                </a:solidFill>
                <a:latin typeface="Courier new" panose="02070309020205020404" pitchFamily="49" charset="0"/>
              </a:rPr>
              <a:t> i s </a:t>
            </a:r>
          </a:p>
        </p:txBody>
      </p:sp>
    </p:spTree>
  </p:cSld>
  <p:clrMapOvr>
    <a:masterClrMapping/>
  </p:clrMapOvr>
  <p:transition spd="med"/>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3314" name="Line 1">
            <a:extLst>
              <a:ext uri="{FF2B5EF4-FFF2-40B4-BE49-F238E27FC236}">
                <a16:creationId xmlns:a16="http://schemas.microsoft.com/office/drawing/2014/main" id="{9564C2D4-104C-944F-8C08-E111B8FFAF58}"/>
              </a:ext>
            </a:extLst>
          </p:cNvPr>
          <p:cNvSpPr>
            <a:spLocks noChangeShapeType="1"/>
          </p:cNvSpPr>
          <p:nvPr/>
        </p:nvSpPr>
        <p:spPr bwMode="auto">
          <a:xfrm>
            <a:off x="2179638" y="1336675"/>
            <a:ext cx="6126162" cy="1588"/>
          </a:xfrm>
          <a:prstGeom prst="line">
            <a:avLst/>
          </a:prstGeom>
          <a:noFill/>
          <a:ln w="9360">
            <a:solidFill>
              <a:srgbClr val="00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US"/>
          </a:p>
        </p:txBody>
      </p:sp>
      <p:sp>
        <p:nvSpPr>
          <p:cNvPr id="13315" name="Line 2">
            <a:extLst>
              <a:ext uri="{FF2B5EF4-FFF2-40B4-BE49-F238E27FC236}">
                <a16:creationId xmlns:a16="http://schemas.microsoft.com/office/drawing/2014/main" id="{EC646876-6C76-2448-A87B-61FB97FB717C}"/>
              </a:ext>
            </a:extLst>
          </p:cNvPr>
          <p:cNvSpPr>
            <a:spLocks noChangeShapeType="1"/>
          </p:cNvSpPr>
          <p:nvPr/>
        </p:nvSpPr>
        <p:spPr bwMode="auto">
          <a:xfrm>
            <a:off x="2179638" y="1912938"/>
            <a:ext cx="6126162" cy="1587"/>
          </a:xfrm>
          <a:prstGeom prst="line">
            <a:avLst/>
          </a:prstGeom>
          <a:noFill/>
          <a:ln w="9360">
            <a:solidFill>
              <a:srgbClr val="00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US"/>
          </a:p>
        </p:txBody>
      </p:sp>
      <p:sp>
        <p:nvSpPr>
          <p:cNvPr id="13316" name="Rectangle 3">
            <a:extLst>
              <a:ext uri="{FF2B5EF4-FFF2-40B4-BE49-F238E27FC236}">
                <a16:creationId xmlns:a16="http://schemas.microsoft.com/office/drawing/2014/main" id="{4E1A2F1D-8AB8-8144-9B94-A62891F57CF3}"/>
              </a:ext>
            </a:extLst>
          </p:cNvPr>
          <p:cNvSpPr>
            <a:spLocks noChangeArrowheads="1"/>
          </p:cNvSpPr>
          <p:nvPr/>
        </p:nvSpPr>
        <p:spPr bwMode="auto">
          <a:xfrm>
            <a:off x="6702425" y="1793875"/>
            <a:ext cx="182563" cy="119063"/>
          </a:xfrm>
          <a:prstGeom prst="rect">
            <a:avLst/>
          </a:prstGeom>
          <a:noFill/>
          <a:ln w="9360">
            <a:solidFill>
              <a:srgbClr val="000000"/>
            </a:solidFill>
            <a:round/>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altLang="es-ES"/>
          </a:p>
        </p:txBody>
      </p:sp>
      <p:sp>
        <p:nvSpPr>
          <p:cNvPr id="13317" name="Rectangle 4">
            <a:extLst>
              <a:ext uri="{FF2B5EF4-FFF2-40B4-BE49-F238E27FC236}">
                <a16:creationId xmlns:a16="http://schemas.microsoft.com/office/drawing/2014/main" id="{8F01CEC8-6ED0-EF42-9386-B6B559F2CB49}"/>
              </a:ext>
            </a:extLst>
          </p:cNvPr>
          <p:cNvSpPr>
            <a:spLocks noChangeArrowheads="1"/>
          </p:cNvSpPr>
          <p:nvPr/>
        </p:nvSpPr>
        <p:spPr bwMode="auto">
          <a:xfrm>
            <a:off x="6918325" y="1793875"/>
            <a:ext cx="182563" cy="119063"/>
          </a:xfrm>
          <a:prstGeom prst="rect">
            <a:avLst/>
          </a:prstGeom>
          <a:noFill/>
          <a:ln w="9360">
            <a:solidFill>
              <a:srgbClr val="000000"/>
            </a:solidFill>
            <a:round/>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altLang="es-ES"/>
          </a:p>
        </p:txBody>
      </p:sp>
      <p:sp>
        <p:nvSpPr>
          <p:cNvPr id="13318" name="Rectangle 5">
            <a:extLst>
              <a:ext uri="{FF2B5EF4-FFF2-40B4-BE49-F238E27FC236}">
                <a16:creationId xmlns:a16="http://schemas.microsoft.com/office/drawing/2014/main" id="{1D8A567F-23E7-C64A-8187-4239CB406317}"/>
              </a:ext>
            </a:extLst>
          </p:cNvPr>
          <p:cNvSpPr>
            <a:spLocks noChangeArrowheads="1"/>
          </p:cNvSpPr>
          <p:nvPr/>
        </p:nvSpPr>
        <p:spPr bwMode="auto">
          <a:xfrm>
            <a:off x="7134225" y="1793875"/>
            <a:ext cx="182563" cy="119063"/>
          </a:xfrm>
          <a:prstGeom prst="rect">
            <a:avLst/>
          </a:prstGeom>
          <a:noFill/>
          <a:ln w="9360">
            <a:solidFill>
              <a:srgbClr val="000000"/>
            </a:solidFill>
            <a:round/>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altLang="es-ES"/>
          </a:p>
        </p:txBody>
      </p:sp>
      <p:sp>
        <p:nvSpPr>
          <p:cNvPr id="13319" name="Rectangle 6">
            <a:extLst>
              <a:ext uri="{FF2B5EF4-FFF2-40B4-BE49-F238E27FC236}">
                <a16:creationId xmlns:a16="http://schemas.microsoft.com/office/drawing/2014/main" id="{EDF82DE1-9191-C04E-A268-DF4B06052FC3}"/>
              </a:ext>
            </a:extLst>
          </p:cNvPr>
          <p:cNvSpPr>
            <a:spLocks noChangeArrowheads="1"/>
          </p:cNvSpPr>
          <p:nvPr/>
        </p:nvSpPr>
        <p:spPr bwMode="auto">
          <a:xfrm>
            <a:off x="6702425" y="1362075"/>
            <a:ext cx="182563" cy="119063"/>
          </a:xfrm>
          <a:prstGeom prst="rect">
            <a:avLst/>
          </a:prstGeom>
          <a:noFill/>
          <a:ln w="9360">
            <a:solidFill>
              <a:srgbClr val="000000"/>
            </a:solidFill>
            <a:round/>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altLang="es-ES"/>
          </a:p>
        </p:txBody>
      </p:sp>
      <p:sp>
        <p:nvSpPr>
          <p:cNvPr id="13320" name="Rectangle 7">
            <a:extLst>
              <a:ext uri="{FF2B5EF4-FFF2-40B4-BE49-F238E27FC236}">
                <a16:creationId xmlns:a16="http://schemas.microsoft.com/office/drawing/2014/main" id="{219CC7A2-21CF-BC4A-AB72-1BFE7D4DF87F}"/>
              </a:ext>
            </a:extLst>
          </p:cNvPr>
          <p:cNvSpPr>
            <a:spLocks noChangeArrowheads="1"/>
          </p:cNvSpPr>
          <p:nvPr/>
        </p:nvSpPr>
        <p:spPr bwMode="auto">
          <a:xfrm>
            <a:off x="6918325" y="1362075"/>
            <a:ext cx="182563" cy="119063"/>
          </a:xfrm>
          <a:prstGeom prst="rect">
            <a:avLst/>
          </a:prstGeom>
          <a:noFill/>
          <a:ln w="9360">
            <a:solidFill>
              <a:srgbClr val="000000"/>
            </a:solidFill>
            <a:round/>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altLang="es-ES"/>
          </a:p>
        </p:txBody>
      </p:sp>
      <p:sp>
        <p:nvSpPr>
          <p:cNvPr id="13321" name="Rectangle 8">
            <a:extLst>
              <a:ext uri="{FF2B5EF4-FFF2-40B4-BE49-F238E27FC236}">
                <a16:creationId xmlns:a16="http://schemas.microsoft.com/office/drawing/2014/main" id="{81178606-B16B-9C4A-BB6D-FADA3C7FC53A}"/>
              </a:ext>
            </a:extLst>
          </p:cNvPr>
          <p:cNvSpPr>
            <a:spLocks noChangeArrowheads="1"/>
          </p:cNvSpPr>
          <p:nvPr/>
        </p:nvSpPr>
        <p:spPr bwMode="auto">
          <a:xfrm>
            <a:off x="7134225" y="1362075"/>
            <a:ext cx="182563" cy="119063"/>
          </a:xfrm>
          <a:prstGeom prst="rect">
            <a:avLst/>
          </a:prstGeom>
          <a:noFill/>
          <a:ln w="9360">
            <a:solidFill>
              <a:srgbClr val="000000"/>
            </a:solidFill>
            <a:round/>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altLang="es-ES"/>
          </a:p>
        </p:txBody>
      </p:sp>
      <p:sp>
        <p:nvSpPr>
          <p:cNvPr id="13322" name="Text Box 9">
            <a:extLst>
              <a:ext uri="{FF2B5EF4-FFF2-40B4-BE49-F238E27FC236}">
                <a16:creationId xmlns:a16="http://schemas.microsoft.com/office/drawing/2014/main" id="{38203C98-8546-5943-89C8-1DADC1061602}"/>
              </a:ext>
            </a:extLst>
          </p:cNvPr>
          <p:cNvSpPr txBox="1">
            <a:spLocks noChangeArrowheads="1"/>
          </p:cNvSpPr>
          <p:nvPr/>
        </p:nvSpPr>
        <p:spPr bwMode="auto">
          <a:xfrm>
            <a:off x="6665913" y="1447800"/>
            <a:ext cx="731837" cy="63976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3465A4"/>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0000" tIns="45000" rIns="90000" bIns="45000"/>
          <a:lstStyle>
            <a:lvl1pPr eaLnBrk="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1pPr>
            <a:lvl2pPr eaLnBrk="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2pPr>
            <a:lvl3pPr eaLnBrk="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3pPr>
            <a:lvl4pPr eaLnBrk="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4pPr>
            <a:lvl5pPr eaLnBrk="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5pPr>
            <a:lvl6pPr marL="2514600" indent="-228600" defTabSz="457200" eaLnBrk="0" fontAlgn="base" hangingPunct="0">
              <a:lnSpc>
                <a:spcPct val="93000"/>
              </a:lnSpc>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6pPr>
            <a:lvl7pPr marL="2971800" indent="-228600" defTabSz="457200" eaLnBrk="0" fontAlgn="base" hangingPunct="0">
              <a:lnSpc>
                <a:spcPct val="93000"/>
              </a:lnSpc>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7pPr>
            <a:lvl8pPr marL="3429000" indent="-228600" defTabSz="457200" eaLnBrk="0" fontAlgn="base" hangingPunct="0">
              <a:lnSpc>
                <a:spcPct val="93000"/>
              </a:lnSpc>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8pPr>
            <a:lvl9pPr marL="3886200" indent="-228600" defTabSz="457200" eaLnBrk="0" fontAlgn="base" hangingPunct="0">
              <a:lnSpc>
                <a:spcPct val="93000"/>
              </a:lnSpc>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9pPr>
          </a:lstStyle>
          <a:p>
            <a:pPr eaLnBrk="1" hangingPunct="1">
              <a:lnSpc>
                <a:spcPct val="100000"/>
              </a:lnSpc>
              <a:buClrTx/>
              <a:buFontTx/>
              <a:buNone/>
            </a:pPr>
            <a:r>
              <a:rPr lang="en-US" altLang="es-ES">
                <a:solidFill>
                  <a:srgbClr val="000000"/>
                </a:solidFill>
              </a:rPr>
              <a:t>= = =</a:t>
            </a:r>
          </a:p>
        </p:txBody>
      </p:sp>
      <p:sp>
        <p:nvSpPr>
          <p:cNvPr id="13323" name="Line 10">
            <a:extLst>
              <a:ext uri="{FF2B5EF4-FFF2-40B4-BE49-F238E27FC236}">
                <a16:creationId xmlns:a16="http://schemas.microsoft.com/office/drawing/2014/main" id="{F141C2CF-420C-E84B-922D-DB2418A48ED1}"/>
              </a:ext>
            </a:extLst>
          </p:cNvPr>
          <p:cNvSpPr>
            <a:spLocks noChangeShapeType="1"/>
          </p:cNvSpPr>
          <p:nvPr/>
        </p:nvSpPr>
        <p:spPr bwMode="auto">
          <a:xfrm flipH="1">
            <a:off x="6054725" y="1427163"/>
            <a:ext cx="561975" cy="1587"/>
          </a:xfrm>
          <a:prstGeom prst="line">
            <a:avLst/>
          </a:prstGeom>
          <a:noFill/>
          <a:ln w="9360">
            <a:solidFill>
              <a:srgbClr val="000000"/>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US"/>
          </a:p>
        </p:txBody>
      </p:sp>
      <p:sp>
        <p:nvSpPr>
          <p:cNvPr id="13324" name="Line 11">
            <a:extLst>
              <a:ext uri="{FF2B5EF4-FFF2-40B4-BE49-F238E27FC236}">
                <a16:creationId xmlns:a16="http://schemas.microsoft.com/office/drawing/2014/main" id="{E1042138-8780-3642-8081-D2C81F5D2D29}"/>
              </a:ext>
            </a:extLst>
          </p:cNvPr>
          <p:cNvSpPr>
            <a:spLocks noChangeShapeType="1"/>
          </p:cNvSpPr>
          <p:nvPr/>
        </p:nvSpPr>
        <p:spPr bwMode="auto">
          <a:xfrm flipH="1">
            <a:off x="6054725" y="1824038"/>
            <a:ext cx="561975" cy="1587"/>
          </a:xfrm>
          <a:prstGeom prst="line">
            <a:avLst/>
          </a:prstGeom>
          <a:noFill/>
          <a:ln w="9360">
            <a:solidFill>
              <a:srgbClr val="000000"/>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US"/>
          </a:p>
        </p:txBody>
      </p:sp>
      <p:sp>
        <p:nvSpPr>
          <p:cNvPr id="13325" name="Line 12">
            <a:extLst>
              <a:ext uri="{FF2B5EF4-FFF2-40B4-BE49-F238E27FC236}">
                <a16:creationId xmlns:a16="http://schemas.microsoft.com/office/drawing/2014/main" id="{839EC69F-0030-514B-855D-C9A077A0EBFD}"/>
              </a:ext>
            </a:extLst>
          </p:cNvPr>
          <p:cNvSpPr>
            <a:spLocks noChangeShapeType="1"/>
          </p:cNvSpPr>
          <p:nvPr/>
        </p:nvSpPr>
        <p:spPr bwMode="auto">
          <a:xfrm>
            <a:off x="7394575" y="1824038"/>
            <a:ext cx="549275" cy="1587"/>
          </a:xfrm>
          <a:prstGeom prst="line">
            <a:avLst/>
          </a:prstGeom>
          <a:noFill/>
          <a:ln w="9360">
            <a:solidFill>
              <a:srgbClr val="000000"/>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US"/>
          </a:p>
        </p:txBody>
      </p:sp>
      <p:sp>
        <p:nvSpPr>
          <p:cNvPr id="13326" name="Line 13">
            <a:extLst>
              <a:ext uri="{FF2B5EF4-FFF2-40B4-BE49-F238E27FC236}">
                <a16:creationId xmlns:a16="http://schemas.microsoft.com/office/drawing/2014/main" id="{53CC3A8B-012A-244E-B5FC-DA7B4086727D}"/>
              </a:ext>
            </a:extLst>
          </p:cNvPr>
          <p:cNvSpPr>
            <a:spLocks noChangeShapeType="1"/>
          </p:cNvSpPr>
          <p:nvPr/>
        </p:nvSpPr>
        <p:spPr bwMode="auto">
          <a:xfrm>
            <a:off x="7392988" y="1427163"/>
            <a:ext cx="549275" cy="1587"/>
          </a:xfrm>
          <a:prstGeom prst="line">
            <a:avLst/>
          </a:prstGeom>
          <a:noFill/>
          <a:ln w="9360">
            <a:solidFill>
              <a:srgbClr val="000000"/>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US"/>
          </a:p>
        </p:txBody>
      </p:sp>
      <p:sp>
        <p:nvSpPr>
          <p:cNvPr id="13327" name="Rectangle 14">
            <a:extLst>
              <a:ext uri="{FF2B5EF4-FFF2-40B4-BE49-F238E27FC236}">
                <a16:creationId xmlns:a16="http://schemas.microsoft.com/office/drawing/2014/main" id="{B05BD7AB-F9DE-DA49-A30B-1F8ACBA8BEB4}"/>
              </a:ext>
            </a:extLst>
          </p:cNvPr>
          <p:cNvSpPr>
            <a:spLocks noChangeArrowheads="1"/>
          </p:cNvSpPr>
          <p:nvPr/>
        </p:nvSpPr>
        <p:spPr bwMode="auto">
          <a:xfrm>
            <a:off x="3678238" y="1793875"/>
            <a:ext cx="182562" cy="119063"/>
          </a:xfrm>
          <a:prstGeom prst="rect">
            <a:avLst/>
          </a:prstGeom>
          <a:noFill/>
          <a:ln w="9360">
            <a:solidFill>
              <a:srgbClr val="000000"/>
            </a:solidFill>
            <a:round/>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altLang="es-ES"/>
          </a:p>
        </p:txBody>
      </p:sp>
      <p:sp>
        <p:nvSpPr>
          <p:cNvPr id="13328" name="Rectangle 15">
            <a:extLst>
              <a:ext uri="{FF2B5EF4-FFF2-40B4-BE49-F238E27FC236}">
                <a16:creationId xmlns:a16="http://schemas.microsoft.com/office/drawing/2014/main" id="{F1772EA0-7B6E-7B4B-96DB-4C6F6FC697DC}"/>
              </a:ext>
            </a:extLst>
          </p:cNvPr>
          <p:cNvSpPr>
            <a:spLocks noChangeArrowheads="1"/>
          </p:cNvSpPr>
          <p:nvPr/>
        </p:nvSpPr>
        <p:spPr bwMode="auto">
          <a:xfrm>
            <a:off x="3894138" y="1793875"/>
            <a:ext cx="182562" cy="119063"/>
          </a:xfrm>
          <a:prstGeom prst="rect">
            <a:avLst/>
          </a:prstGeom>
          <a:noFill/>
          <a:ln w="9360">
            <a:solidFill>
              <a:srgbClr val="000000"/>
            </a:solidFill>
            <a:round/>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altLang="es-ES"/>
          </a:p>
        </p:txBody>
      </p:sp>
      <p:sp>
        <p:nvSpPr>
          <p:cNvPr id="13329" name="Rectangle 16">
            <a:extLst>
              <a:ext uri="{FF2B5EF4-FFF2-40B4-BE49-F238E27FC236}">
                <a16:creationId xmlns:a16="http://schemas.microsoft.com/office/drawing/2014/main" id="{F077A4BD-D966-C048-A966-AC27AA1F1D76}"/>
              </a:ext>
            </a:extLst>
          </p:cNvPr>
          <p:cNvSpPr>
            <a:spLocks noChangeArrowheads="1"/>
          </p:cNvSpPr>
          <p:nvPr/>
        </p:nvSpPr>
        <p:spPr bwMode="auto">
          <a:xfrm>
            <a:off x="4110038" y="1793875"/>
            <a:ext cx="182562" cy="119063"/>
          </a:xfrm>
          <a:prstGeom prst="rect">
            <a:avLst/>
          </a:prstGeom>
          <a:noFill/>
          <a:ln w="9360">
            <a:solidFill>
              <a:srgbClr val="000000"/>
            </a:solidFill>
            <a:round/>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altLang="es-ES"/>
          </a:p>
        </p:txBody>
      </p:sp>
      <p:sp>
        <p:nvSpPr>
          <p:cNvPr id="13330" name="Rectangle 17">
            <a:extLst>
              <a:ext uri="{FF2B5EF4-FFF2-40B4-BE49-F238E27FC236}">
                <a16:creationId xmlns:a16="http://schemas.microsoft.com/office/drawing/2014/main" id="{47E1E330-C41B-174D-A002-F7983A565A84}"/>
              </a:ext>
            </a:extLst>
          </p:cNvPr>
          <p:cNvSpPr>
            <a:spLocks noChangeArrowheads="1"/>
          </p:cNvSpPr>
          <p:nvPr/>
        </p:nvSpPr>
        <p:spPr bwMode="auto">
          <a:xfrm>
            <a:off x="3678238" y="1362075"/>
            <a:ext cx="182562" cy="119063"/>
          </a:xfrm>
          <a:prstGeom prst="rect">
            <a:avLst/>
          </a:prstGeom>
          <a:noFill/>
          <a:ln w="9360">
            <a:solidFill>
              <a:srgbClr val="000000"/>
            </a:solidFill>
            <a:round/>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altLang="es-ES"/>
          </a:p>
        </p:txBody>
      </p:sp>
      <p:sp>
        <p:nvSpPr>
          <p:cNvPr id="13331" name="Rectangle 18">
            <a:extLst>
              <a:ext uri="{FF2B5EF4-FFF2-40B4-BE49-F238E27FC236}">
                <a16:creationId xmlns:a16="http://schemas.microsoft.com/office/drawing/2014/main" id="{12857A4C-674D-3E4B-94E0-F9DA2D2B0286}"/>
              </a:ext>
            </a:extLst>
          </p:cNvPr>
          <p:cNvSpPr>
            <a:spLocks noChangeArrowheads="1"/>
          </p:cNvSpPr>
          <p:nvPr/>
        </p:nvSpPr>
        <p:spPr bwMode="auto">
          <a:xfrm>
            <a:off x="3894138" y="1362075"/>
            <a:ext cx="182562" cy="119063"/>
          </a:xfrm>
          <a:prstGeom prst="rect">
            <a:avLst/>
          </a:prstGeom>
          <a:noFill/>
          <a:ln w="9360">
            <a:solidFill>
              <a:srgbClr val="000000"/>
            </a:solidFill>
            <a:round/>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altLang="es-ES"/>
          </a:p>
        </p:txBody>
      </p:sp>
      <p:sp>
        <p:nvSpPr>
          <p:cNvPr id="13332" name="Rectangle 19">
            <a:extLst>
              <a:ext uri="{FF2B5EF4-FFF2-40B4-BE49-F238E27FC236}">
                <a16:creationId xmlns:a16="http://schemas.microsoft.com/office/drawing/2014/main" id="{629B35D3-66A4-C148-B467-134145AF2070}"/>
              </a:ext>
            </a:extLst>
          </p:cNvPr>
          <p:cNvSpPr>
            <a:spLocks noChangeArrowheads="1"/>
          </p:cNvSpPr>
          <p:nvPr/>
        </p:nvSpPr>
        <p:spPr bwMode="auto">
          <a:xfrm>
            <a:off x="4110038" y="1362075"/>
            <a:ext cx="182562" cy="119063"/>
          </a:xfrm>
          <a:prstGeom prst="rect">
            <a:avLst/>
          </a:prstGeom>
          <a:noFill/>
          <a:ln w="9360">
            <a:solidFill>
              <a:srgbClr val="000000"/>
            </a:solidFill>
            <a:round/>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altLang="es-ES"/>
          </a:p>
        </p:txBody>
      </p:sp>
      <p:sp>
        <p:nvSpPr>
          <p:cNvPr id="13333" name="Text Box 20">
            <a:extLst>
              <a:ext uri="{FF2B5EF4-FFF2-40B4-BE49-F238E27FC236}">
                <a16:creationId xmlns:a16="http://schemas.microsoft.com/office/drawing/2014/main" id="{3EEF6296-699B-BC44-B071-F5B4E14A2759}"/>
              </a:ext>
            </a:extLst>
          </p:cNvPr>
          <p:cNvSpPr txBox="1">
            <a:spLocks noChangeArrowheads="1"/>
          </p:cNvSpPr>
          <p:nvPr/>
        </p:nvSpPr>
        <p:spPr bwMode="auto">
          <a:xfrm>
            <a:off x="3641725" y="1447800"/>
            <a:ext cx="731838" cy="63976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3465A4"/>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0000" tIns="45000" rIns="90000" bIns="45000"/>
          <a:lstStyle>
            <a:lvl1pPr eaLnBrk="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1pPr>
            <a:lvl2pPr eaLnBrk="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2pPr>
            <a:lvl3pPr eaLnBrk="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3pPr>
            <a:lvl4pPr eaLnBrk="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4pPr>
            <a:lvl5pPr eaLnBrk="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5pPr>
            <a:lvl6pPr marL="2514600" indent="-228600" defTabSz="457200" eaLnBrk="0" fontAlgn="base" hangingPunct="0">
              <a:lnSpc>
                <a:spcPct val="93000"/>
              </a:lnSpc>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6pPr>
            <a:lvl7pPr marL="2971800" indent="-228600" defTabSz="457200" eaLnBrk="0" fontAlgn="base" hangingPunct="0">
              <a:lnSpc>
                <a:spcPct val="93000"/>
              </a:lnSpc>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7pPr>
            <a:lvl8pPr marL="3429000" indent="-228600" defTabSz="457200" eaLnBrk="0" fontAlgn="base" hangingPunct="0">
              <a:lnSpc>
                <a:spcPct val="93000"/>
              </a:lnSpc>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8pPr>
            <a:lvl9pPr marL="3886200" indent="-228600" defTabSz="457200" eaLnBrk="0" fontAlgn="base" hangingPunct="0">
              <a:lnSpc>
                <a:spcPct val="93000"/>
              </a:lnSpc>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9pPr>
          </a:lstStyle>
          <a:p>
            <a:pPr eaLnBrk="1" hangingPunct="1">
              <a:lnSpc>
                <a:spcPct val="100000"/>
              </a:lnSpc>
              <a:buClrTx/>
              <a:buFontTx/>
              <a:buNone/>
            </a:pPr>
            <a:r>
              <a:rPr lang="en-US" altLang="es-ES">
                <a:solidFill>
                  <a:srgbClr val="000000"/>
                </a:solidFill>
              </a:rPr>
              <a:t>= = =</a:t>
            </a:r>
          </a:p>
        </p:txBody>
      </p:sp>
      <p:sp>
        <p:nvSpPr>
          <p:cNvPr id="13334" name="Line 21">
            <a:extLst>
              <a:ext uri="{FF2B5EF4-FFF2-40B4-BE49-F238E27FC236}">
                <a16:creationId xmlns:a16="http://schemas.microsoft.com/office/drawing/2014/main" id="{48E0169A-B4F2-3049-9898-6FF167D4A327}"/>
              </a:ext>
            </a:extLst>
          </p:cNvPr>
          <p:cNvSpPr>
            <a:spLocks noChangeShapeType="1"/>
          </p:cNvSpPr>
          <p:nvPr/>
        </p:nvSpPr>
        <p:spPr bwMode="auto">
          <a:xfrm flipH="1">
            <a:off x="3030538" y="1427163"/>
            <a:ext cx="561975" cy="1587"/>
          </a:xfrm>
          <a:prstGeom prst="line">
            <a:avLst/>
          </a:prstGeom>
          <a:noFill/>
          <a:ln w="9360">
            <a:solidFill>
              <a:srgbClr val="000000"/>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US"/>
          </a:p>
        </p:txBody>
      </p:sp>
      <p:sp>
        <p:nvSpPr>
          <p:cNvPr id="13335" name="Line 22">
            <a:extLst>
              <a:ext uri="{FF2B5EF4-FFF2-40B4-BE49-F238E27FC236}">
                <a16:creationId xmlns:a16="http://schemas.microsoft.com/office/drawing/2014/main" id="{BD713F49-7BFD-1545-86B4-3393A06F0149}"/>
              </a:ext>
            </a:extLst>
          </p:cNvPr>
          <p:cNvSpPr>
            <a:spLocks noChangeShapeType="1"/>
          </p:cNvSpPr>
          <p:nvPr/>
        </p:nvSpPr>
        <p:spPr bwMode="auto">
          <a:xfrm flipH="1">
            <a:off x="3030538" y="1824038"/>
            <a:ext cx="561975" cy="1587"/>
          </a:xfrm>
          <a:prstGeom prst="line">
            <a:avLst/>
          </a:prstGeom>
          <a:noFill/>
          <a:ln w="9360">
            <a:solidFill>
              <a:srgbClr val="000000"/>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US"/>
          </a:p>
        </p:txBody>
      </p:sp>
      <p:sp>
        <p:nvSpPr>
          <p:cNvPr id="13336" name="Line 23">
            <a:extLst>
              <a:ext uri="{FF2B5EF4-FFF2-40B4-BE49-F238E27FC236}">
                <a16:creationId xmlns:a16="http://schemas.microsoft.com/office/drawing/2014/main" id="{3EB69E77-70D4-2340-AD1E-0CD3811E6006}"/>
              </a:ext>
            </a:extLst>
          </p:cNvPr>
          <p:cNvSpPr>
            <a:spLocks noChangeShapeType="1"/>
          </p:cNvSpPr>
          <p:nvPr/>
        </p:nvSpPr>
        <p:spPr bwMode="auto">
          <a:xfrm>
            <a:off x="4370388" y="1824038"/>
            <a:ext cx="549275" cy="1587"/>
          </a:xfrm>
          <a:prstGeom prst="line">
            <a:avLst/>
          </a:prstGeom>
          <a:noFill/>
          <a:ln w="9360">
            <a:solidFill>
              <a:srgbClr val="000000"/>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US"/>
          </a:p>
        </p:txBody>
      </p:sp>
      <p:sp>
        <p:nvSpPr>
          <p:cNvPr id="13337" name="Line 24">
            <a:extLst>
              <a:ext uri="{FF2B5EF4-FFF2-40B4-BE49-F238E27FC236}">
                <a16:creationId xmlns:a16="http://schemas.microsoft.com/office/drawing/2014/main" id="{83693405-8D24-4F49-B8F1-A974A8B101F8}"/>
              </a:ext>
            </a:extLst>
          </p:cNvPr>
          <p:cNvSpPr>
            <a:spLocks noChangeShapeType="1"/>
          </p:cNvSpPr>
          <p:nvPr/>
        </p:nvSpPr>
        <p:spPr bwMode="auto">
          <a:xfrm>
            <a:off x="4370388" y="1427163"/>
            <a:ext cx="549275" cy="1587"/>
          </a:xfrm>
          <a:prstGeom prst="line">
            <a:avLst/>
          </a:prstGeom>
          <a:noFill/>
          <a:ln w="9360">
            <a:solidFill>
              <a:srgbClr val="000000"/>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US"/>
          </a:p>
        </p:txBody>
      </p:sp>
      <p:sp>
        <p:nvSpPr>
          <p:cNvPr id="13338" name="Text Box 25">
            <a:extLst>
              <a:ext uri="{FF2B5EF4-FFF2-40B4-BE49-F238E27FC236}">
                <a16:creationId xmlns:a16="http://schemas.microsoft.com/office/drawing/2014/main" id="{5264F773-8ACE-B34E-AC36-82ED0321E941}"/>
              </a:ext>
            </a:extLst>
          </p:cNvPr>
          <p:cNvSpPr txBox="1">
            <a:spLocks noChangeArrowheads="1"/>
          </p:cNvSpPr>
          <p:nvPr/>
        </p:nvSpPr>
        <p:spPr bwMode="auto">
          <a:xfrm>
            <a:off x="3101975" y="971550"/>
            <a:ext cx="1643063" cy="26193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3465A4"/>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90000" tIns="54000" rIns="90000" bIns="45000"/>
          <a:lstStyle>
            <a:lvl1pPr eaLnBrk="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1pPr>
            <a:lvl2pPr eaLnBrk="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2pPr>
            <a:lvl3pPr eaLnBrk="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3pPr>
            <a:lvl4pPr eaLnBrk="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4pPr>
            <a:lvl5pPr eaLnBrk="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5pPr>
            <a:lvl6pPr marL="2514600" indent="-228600" defTabSz="457200" eaLnBrk="0" fontAlgn="base" hangingPunct="0">
              <a:lnSpc>
                <a:spcPct val="93000"/>
              </a:lnSpc>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6pPr>
            <a:lvl7pPr marL="2971800" indent="-228600" defTabSz="457200" eaLnBrk="0" fontAlgn="base" hangingPunct="0">
              <a:lnSpc>
                <a:spcPct val="93000"/>
              </a:lnSpc>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7pPr>
            <a:lvl8pPr marL="3429000" indent="-228600" defTabSz="457200" eaLnBrk="0" fontAlgn="base" hangingPunct="0">
              <a:lnSpc>
                <a:spcPct val="93000"/>
              </a:lnSpc>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8pPr>
            <a:lvl9pPr marL="3886200" indent="-228600" defTabSz="457200" eaLnBrk="0" fontAlgn="base" hangingPunct="0">
              <a:lnSpc>
                <a:spcPct val="93000"/>
              </a:lnSpc>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9pPr>
          </a:lstStyle>
          <a:p>
            <a:pPr algn="ctr" eaLnBrk="1">
              <a:lnSpc>
                <a:spcPct val="94000"/>
              </a:lnSpc>
              <a:buClrTx/>
              <a:buFontTx/>
              <a:buNone/>
            </a:pPr>
            <a:r>
              <a:rPr lang="en-US" altLang="es-ES" sz="1200">
                <a:solidFill>
                  <a:srgbClr val="000000"/>
                </a:solidFill>
                <a:latin typeface="Courier new" panose="02070309020205020404" pitchFamily="49" charset="0"/>
              </a:rPr>
              <a:t>h l a </a:t>
            </a:r>
            <a:r>
              <a:rPr lang="en-US" altLang="es-ES" sz="1200" b="1">
                <a:solidFill>
                  <a:srgbClr val="800000"/>
                </a:solidFill>
                <a:latin typeface="Courier new" panose="02070309020205020404" pitchFamily="49" charset="0"/>
              </a:rPr>
              <a:t>c m e</a:t>
            </a:r>
            <a:r>
              <a:rPr lang="en-US" altLang="es-ES" sz="1200">
                <a:solidFill>
                  <a:srgbClr val="000000"/>
                </a:solidFill>
                <a:latin typeface="Courier new" panose="02070309020205020404" pitchFamily="49" charset="0"/>
              </a:rPr>
              <a:t> s t </a:t>
            </a:r>
          </a:p>
        </p:txBody>
      </p:sp>
      <p:sp>
        <p:nvSpPr>
          <p:cNvPr id="13339" name="Text Box 26">
            <a:extLst>
              <a:ext uri="{FF2B5EF4-FFF2-40B4-BE49-F238E27FC236}">
                <a16:creationId xmlns:a16="http://schemas.microsoft.com/office/drawing/2014/main" id="{033243C0-6F81-D242-849A-493EAFF1726D}"/>
              </a:ext>
            </a:extLst>
          </p:cNvPr>
          <p:cNvSpPr txBox="1">
            <a:spLocks noChangeArrowheads="1"/>
          </p:cNvSpPr>
          <p:nvPr/>
        </p:nvSpPr>
        <p:spPr bwMode="auto">
          <a:xfrm>
            <a:off x="3101975" y="1943100"/>
            <a:ext cx="1643063" cy="26193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3465A4"/>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90000" tIns="54000" rIns="90000" bIns="45000"/>
          <a:lstStyle>
            <a:lvl1pPr eaLnBrk="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1pPr>
            <a:lvl2pPr eaLnBrk="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2pPr>
            <a:lvl3pPr eaLnBrk="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3pPr>
            <a:lvl4pPr eaLnBrk="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4pPr>
            <a:lvl5pPr eaLnBrk="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5pPr>
            <a:lvl6pPr marL="2514600" indent="-228600" defTabSz="457200" eaLnBrk="0" fontAlgn="base" hangingPunct="0">
              <a:lnSpc>
                <a:spcPct val="93000"/>
              </a:lnSpc>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6pPr>
            <a:lvl7pPr marL="2971800" indent="-228600" defTabSz="457200" eaLnBrk="0" fontAlgn="base" hangingPunct="0">
              <a:lnSpc>
                <a:spcPct val="93000"/>
              </a:lnSpc>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7pPr>
            <a:lvl8pPr marL="3429000" indent="-228600" defTabSz="457200" eaLnBrk="0" fontAlgn="base" hangingPunct="0">
              <a:lnSpc>
                <a:spcPct val="93000"/>
              </a:lnSpc>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8pPr>
            <a:lvl9pPr marL="3886200" indent="-228600" defTabSz="457200" eaLnBrk="0" fontAlgn="base" hangingPunct="0">
              <a:lnSpc>
                <a:spcPct val="93000"/>
              </a:lnSpc>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9pPr>
          </a:lstStyle>
          <a:p>
            <a:pPr algn="ctr" eaLnBrk="1">
              <a:lnSpc>
                <a:spcPct val="94000"/>
              </a:lnSpc>
              <a:buClrTx/>
              <a:buFontTx/>
              <a:buNone/>
            </a:pPr>
            <a:r>
              <a:rPr lang="en-US" altLang="es-ES" sz="1200">
                <a:solidFill>
                  <a:srgbClr val="000000"/>
                </a:solidFill>
                <a:latin typeface="Courier new" panose="02070309020205020404" pitchFamily="49" charset="0"/>
              </a:rPr>
              <a:t>k g s </a:t>
            </a:r>
            <a:r>
              <a:rPr lang="en-US" altLang="es-ES" sz="1200" b="1">
                <a:solidFill>
                  <a:srgbClr val="800000"/>
                </a:solidFill>
                <a:latin typeface="Courier new" panose="02070309020205020404" pitchFamily="49" charset="0"/>
              </a:rPr>
              <a:t>c m e</a:t>
            </a:r>
            <a:r>
              <a:rPr lang="en-US" altLang="es-ES" sz="1200">
                <a:solidFill>
                  <a:srgbClr val="000000"/>
                </a:solidFill>
                <a:latin typeface="Courier new" panose="02070309020205020404" pitchFamily="49" charset="0"/>
              </a:rPr>
              <a:t> i s </a:t>
            </a:r>
          </a:p>
        </p:txBody>
      </p:sp>
      <p:sp>
        <p:nvSpPr>
          <p:cNvPr id="13340" name="Text Box 27">
            <a:extLst>
              <a:ext uri="{FF2B5EF4-FFF2-40B4-BE49-F238E27FC236}">
                <a16:creationId xmlns:a16="http://schemas.microsoft.com/office/drawing/2014/main" id="{7DA04AE9-E6AD-6D47-A844-CE8FFB09DAC8}"/>
              </a:ext>
            </a:extLst>
          </p:cNvPr>
          <p:cNvSpPr txBox="1">
            <a:spLocks noChangeArrowheads="1"/>
          </p:cNvSpPr>
          <p:nvPr/>
        </p:nvSpPr>
        <p:spPr bwMode="auto">
          <a:xfrm>
            <a:off x="3565525" y="2205038"/>
            <a:ext cx="728663" cy="261937"/>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3465A4"/>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90000" tIns="54000" rIns="90000" bIns="45000"/>
          <a:lstStyle>
            <a:lvl1pPr eaLnBrk="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1pPr>
            <a:lvl2pPr eaLnBrk="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2pPr>
            <a:lvl3pPr eaLnBrk="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3pPr>
            <a:lvl4pPr eaLnBrk="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4pPr>
            <a:lvl5pPr eaLnBrk="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5pPr>
            <a:lvl6pPr marL="2514600" indent="-228600" defTabSz="457200" eaLnBrk="0" fontAlgn="base" hangingPunct="0">
              <a:lnSpc>
                <a:spcPct val="93000"/>
              </a:lnSpc>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6pPr>
            <a:lvl7pPr marL="2971800" indent="-228600" defTabSz="457200" eaLnBrk="0" fontAlgn="base" hangingPunct="0">
              <a:lnSpc>
                <a:spcPct val="93000"/>
              </a:lnSpc>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7pPr>
            <a:lvl8pPr marL="3429000" indent="-228600" defTabSz="457200" eaLnBrk="0" fontAlgn="base" hangingPunct="0">
              <a:lnSpc>
                <a:spcPct val="93000"/>
              </a:lnSpc>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8pPr>
            <a:lvl9pPr marL="3886200" indent="-228600" defTabSz="457200" eaLnBrk="0" fontAlgn="base" hangingPunct="0">
              <a:lnSpc>
                <a:spcPct val="93000"/>
              </a:lnSpc>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9pPr>
          </a:lstStyle>
          <a:p>
            <a:pPr eaLnBrk="1">
              <a:lnSpc>
                <a:spcPct val="94000"/>
              </a:lnSpc>
              <a:buClrTx/>
              <a:buFontTx/>
              <a:buNone/>
            </a:pPr>
            <a:r>
              <a:rPr lang="en-US" altLang="es-ES" sz="1200">
                <a:solidFill>
                  <a:srgbClr val="000000"/>
                </a:solidFill>
                <a:latin typeface="Courier new" panose="02070309020205020404" pitchFamily="49" charset="0"/>
              </a:rPr>
              <a:t> 9 5 5</a:t>
            </a:r>
          </a:p>
        </p:txBody>
      </p:sp>
      <p:sp>
        <p:nvSpPr>
          <p:cNvPr id="13341" name="Text Box 28">
            <a:extLst>
              <a:ext uri="{FF2B5EF4-FFF2-40B4-BE49-F238E27FC236}">
                <a16:creationId xmlns:a16="http://schemas.microsoft.com/office/drawing/2014/main" id="{623EB7F7-FB31-F148-BCA3-2EE21B26C2DD}"/>
              </a:ext>
            </a:extLst>
          </p:cNvPr>
          <p:cNvSpPr txBox="1">
            <a:spLocks noChangeArrowheads="1"/>
          </p:cNvSpPr>
          <p:nvPr/>
        </p:nvSpPr>
        <p:spPr bwMode="auto">
          <a:xfrm>
            <a:off x="1831975" y="957263"/>
            <a:ext cx="358775" cy="34607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3465A4"/>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90000" tIns="60840" rIns="90000" bIns="45000"/>
          <a:lstStyle>
            <a:lvl1pPr eaLnBrk="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1pPr>
            <a:lvl2pPr eaLnBrk="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2pPr>
            <a:lvl3pPr eaLnBrk="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3pPr>
            <a:lvl4pPr eaLnBrk="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4pPr>
            <a:lvl5pPr eaLnBrk="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5pPr>
            <a:lvl6pPr marL="2514600" indent="-228600" defTabSz="457200" eaLnBrk="0" fontAlgn="base" hangingPunct="0">
              <a:lnSpc>
                <a:spcPct val="93000"/>
              </a:lnSpc>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6pPr>
            <a:lvl7pPr marL="2971800" indent="-228600" defTabSz="457200" eaLnBrk="0" fontAlgn="base" hangingPunct="0">
              <a:lnSpc>
                <a:spcPct val="93000"/>
              </a:lnSpc>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7pPr>
            <a:lvl8pPr marL="3429000" indent="-228600" defTabSz="457200" eaLnBrk="0" fontAlgn="base" hangingPunct="0">
              <a:lnSpc>
                <a:spcPct val="93000"/>
              </a:lnSpc>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8pPr>
            <a:lvl9pPr marL="3886200" indent="-228600" defTabSz="457200" eaLnBrk="0" fontAlgn="base" hangingPunct="0">
              <a:lnSpc>
                <a:spcPct val="93000"/>
              </a:lnSpc>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9pPr>
          </a:lstStyle>
          <a:p>
            <a:pPr eaLnBrk="1">
              <a:buClrTx/>
              <a:buFontTx/>
              <a:buNone/>
            </a:pPr>
            <a:r>
              <a:rPr lang="en-US" altLang="es-ES">
                <a:solidFill>
                  <a:srgbClr val="000000"/>
                </a:solidFill>
              </a:rPr>
              <a:t>Q</a:t>
            </a:r>
          </a:p>
        </p:txBody>
      </p:sp>
      <p:sp>
        <p:nvSpPr>
          <p:cNvPr id="13342" name="Text Box 29">
            <a:extLst>
              <a:ext uri="{FF2B5EF4-FFF2-40B4-BE49-F238E27FC236}">
                <a16:creationId xmlns:a16="http://schemas.microsoft.com/office/drawing/2014/main" id="{C662DD1A-0449-024E-A605-CAF8FD176861}"/>
              </a:ext>
            </a:extLst>
          </p:cNvPr>
          <p:cNvSpPr txBox="1">
            <a:spLocks noChangeArrowheads="1"/>
          </p:cNvSpPr>
          <p:nvPr/>
        </p:nvSpPr>
        <p:spPr bwMode="auto">
          <a:xfrm>
            <a:off x="1833563" y="1857375"/>
            <a:ext cx="333375" cy="34607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3465A4"/>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90000" tIns="60840" rIns="90000" bIns="45000"/>
          <a:lstStyle>
            <a:lvl1pPr eaLnBrk="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1pPr>
            <a:lvl2pPr eaLnBrk="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2pPr>
            <a:lvl3pPr eaLnBrk="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3pPr>
            <a:lvl4pPr eaLnBrk="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4pPr>
            <a:lvl5pPr eaLnBrk="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5pPr>
            <a:lvl6pPr marL="2514600" indent="-228600" defTabSz="457200" eaLnBrk="0" fontAlgn="base" hangingPunct="0">
              <a:lnSpc>
                <a:spcPct val="93000"/>
              </a:lnSpc>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6pPr>
            <a:lvl7pPr marL="2971800" indent="-228600" defTabSz="457200" eaLnBrk="0" fontAlgn="base" hangingPunct="0">
              <a:lnSpc>
                <a:spcPct val="93000"/>
              </a:lnSpc>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7pPr>
            <a:lvl8pPr marL="3429000" indent="-228600" defTabSz="457200" eaLnBrk="0" fontAlgn="base" hangingPunct="0">
              <a:lnSpc>
                <a:spcPct val="93000"/>
              </a:lnSpc>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8pPr>
            <a:lvl9pPr marL="3886200" indent="-228600" defTabSz="457200" eaLnBrk="0" fontAlgn="base" hangingPunct="0">
              <a:lnSpc>
                <a:spcPct val="93000"/>
              </a:lnSpc>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9pPr>
          </a:lstStyle>
          <a:p>
            <a:pPr eaLnBrk="1">
              <a:buClrTx/>
              <a:buFontTx/>
              <a:buNone/>
            </a:pPr>
            <a:r>
              <a:rPr lang="en-US" altLang="es-ES">
                <a:solidFill>
                  <a:srgbClr val="000000"/>
                </a:solidFill>
              </a:rPr>
              <a:t>S</a:t>
            </a:r>
          </a:p>
        </p:txBody>
      </p:sp>
      <p:sp>
        <p:nvSpPr>
          <p:cNvPr id="13343" name="Text Box 30">
            <a:extLst>
              <a:ext uri="{FF2B5EF4-FFF2-40B4-BE49-F238E27FC236}">
                <a16:creationId xmlns:a16="http://schemas.microsoft.com/office/drawing/2014/main" id="{28C9E93C-69D3-A94D-BB41-E1EAB7977147}"/>
              </a:ext>
            </a:extLst>
          </p:cNvPr>
          <p:cNvSpPr txBox="1">
            <a:spLocks noChangeArrowheads="1"/>
          </p:cNvSpPr>
          <p:nvPr/>
        </p:nvSpPr>
        <p:spPr bwMode="auto">
          <a:xfrm>
            <a:off x="2922588" y="2447925"/>
            <a:ext cx="1827212" cy="26193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3465A4"/>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90000" tIns="54000" rIns="90000" bIns="45000"/>
          <a:lstStyle>
            <a:lvl1pPr eaLnBrk="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1pPr>
            <a:lvl2pPr eaLnBrk="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2pPr>
            <a:lvl3pPr eaLnBrk="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3pPr>
            <a:lvl4pPr eaLnBrk="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4pPr>
            <a:lvl5pPr eaLnBrk="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5pPr>
            <a:lvl6pPr marL="2514600" indent="-228600" defTabSz="457200" eaLnBrk="0" fontAlgn="base" hangingPunct="0">
              <a:lnSpc>
                <a:spcPct val="93000"/>
              </a:lnSpc>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6pPr>
            <a:lvl7pPr marL="2971800" indent="-228600" defTabSz="457200" eaLnBrk="0" fontAlgn="base" hangingPunct="0">
              <a:lnSpc>
                <a:spcPct val="93000"/>
              </a:lnSpc>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7pPr>
            <a:lvl8pPr marL="3429000" indent="-228600" defTabSz="457200" eaLnBrk="0" fontAlgn="base" hangingPunct="0">
              <a:lnSpc>
                <a:spcPct val="93000"/>
              </a:lnSpc>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8pPr>
            <a:lvl9pPr marL="3886200" indent="-228600" defTabSz="457200" eaLnBrk="0" fontAlgn="base" hangingPunct="0">
              <a:lnSpc>
                <a:spcPct val="93000"/>
              </a:lnSpc>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9pPr>
          </a:lstStyle>
          <a:p>
            <a:pPr algn="ctr" eaLnBrk="1">
              <a:lnSpc>
                <a:spcPct val="94000"/>
              </a:lnSpc>
              <a:buClrTx/>
              <a:buFontTx/>
              <a:buNone/>
            </a:pPr>
            <a:r>
              <a:rPr lang="en-US" altLang="es-ES" sz="1200">
                <a:solidFill>
                  <a:srgbClr val="000000"/>
                </a:solidFill>
                <a:latin typeface="Courier new" panose="02070309020205020404" pitchFamily="49" charset="0"/>
              </a:rPr>
              <a:t>-1 -4 1      -1 1 </a:t>
            </a:r>
          </a:p>
        </p:txBody>
      </p:sp>
      <p:sp>
        <p:nvSpPr>
          <p:cNvPr id="13344" name="Rectangle 31">
            <a:extLst>
              <a:ext uri="{FF2B5EF4-FFF2-40B4-BE49-F238E27FC236}">
                <a16:creationId xmlns:a16="http://schemas.microsoft.com/office/drawing/2014/main" id="{1F26CC16-6BF4-6C49-94D7-EA794EBED30E}"/>
              </a:ext>
            </a:extLst>
          </p:cNvPr>
          <p:cNvSpPr>
            <a:spLocks noChangeArrowheads="1"/>
          </p:cNvSpPr>
          <p:nvPr/>
        </p:nvSpPr>
        <p:spPr bwMode="auto">
          <a:xfrm>
            <a:off x="2925763" y="822325"/>
            <a:ext cx="2011362" cy="2378075"/>
          </a:xfrm>
          <a:prstGeom prst="rect">
            <a:avLst/>
          </a:prstGeom>
          <a:noFill/>
          <a:ln w="76320">
            <a:solidFill>
              <a:srgbClr val="000000"/>
            </a:solidFill>
            <a:round/>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altLang="es-ES"/>
          </a:p>
        </p:txBody>
      </p:sp>
      <p:sp>
        <p:nvSpPr>
          <p:cNvPr id="13345" name="Text Box 32">
            <a:extLst>
              <a:ext uri="{FF2B5EF4-FFF2-40B4-BE49-F238E27FC236}">
                <a16:creationId xmlns:a16="http://schemas.microsoft.com/office/drawing/2014/main" id="{8971EE82-FD16-4847-BB3D-38483589FE08}"/>
              </a:ext>
            </a:extLst>
          </p:cNvPr>
          <p:cNvSpPr txBox="1">
            <a:spLocks noChangeArrowheads="1"/>
          </p:cNvSpPr>
          <p:nvPr/>
        </p:nvSpPr>
        <p:spPr bwMode="auto">
          <a:xfrm>
            <a:off x="3654425" y="2854325"/>
            <a:ext cx="568325" cy="346075"/>
          </a:xfrm>
          <a:prstGeom prst="rect">
            <a:avLst/>
          </a:prstGeom>
          <a:noFill/>
          <a:ln w="38160">
            <a:solidFill>
              <a:srgbClr val="000000"/>
            </a:solidFill>
            <a:round/>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90000" tIns="60840" rIns="90000" bIns="45000"/>
          <a:lstStyle>
            <a:lvl1pPr eaLnBrk="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1pPr>
            <a:lvl2pPr eaLnBrk="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2pPr>
            <a:lvl3pPr eaLnBrk="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3pPr>
            <a:lvl4pPr eaLnBrk="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4pPr>
            <a:lvl5pPr eaLnBrk="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5pPr>
            <a:lvl6pPr marL="2514600" indent="-228600" defTabSz="457200" eaLnBrk="0" fontAlgn="base" hangingPunct="0">
              <a:lnSpc>
                <a:spcPct val="93000"/>
              </a:lnSpc>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6pPr>
            <a:lvl7pPr marL="2971800" indent="-228600" defTabSz="457200" eaLnBrk="0" fontAlgn="base" hangingPunct="0">
              <a:lnSpc>
                <a:spcPct val="93000"/>
              </a:lnSpc>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7pPr>
            <a:lvl8pPr marL="3429000" indent="-228600" defTabSz="457200" eaLnBrk="0" fontAlgn="base" hangingPunct="0">
              <a:lnSpc>
                <a:spcPct val="93000"/>
              </a:lnSpc>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8pPr>
            <a:lvl9pPr marL="3886200" indent="-228600" defTabSz="457200" eaLnBrk="0" fontAlgn="base" hangingPunct="0">
              <a:lnSpc>
                <a:spcPct val="93000"/>
              </a:lnSpc>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9pPr>
          </a:lstStyle>
          <a:p>
            <a:pPr eaLnBrk="1">
              <a:buClrTx/>
              <a:buFontTx/>
              <a:buNone/>
            </a:pPr>
            <a:r>
              <a:rPr lang="en-US" altLang="es-ES">
                <a:solidFill>
                  <a:srgbClr val="000000"/>
                </a:solidFill>
              </a:rPr>
              <a:t>=15</a:t>
            </a:r>
          </a:p>
        </p:txBody>
      </p:sp>
      <p:sp>
        <p:nvSpPr>
          <p:cNvPr id="13346" name="Rectangle 33">
            <a:extLst>
              <a:ext uri="{FF2B5EF4-FFF2-40B4-BE49-F238E27FC236}">
                <a16:creationId xmlns:a16="http://schemas.microsoft.com/office/drawing/2014/main" id="{AD999D0E-D97D-F04F-A5EE-9BFFDECA53A8}"/>
              </a:ext>
            </a:extLst>
          </p:cNvPr>
          <p:cNvSpPr>
            <a:spLocks noChangeArrowheads="1"/>
          </p:cNvSpPr>
          <p:nvPr/>
        </p:nvSpPr>
        <p:spPr bwMode="auto">
          <a:xfrm>
            <a:off x="5986463" y="1098550"/>
            <a:ext cx="2011362" cy="1279525"/>
          </a:xfrm>
          <a:prstGeom prst="rect">
            <a:avLst/>
          </a:prstGeom>
          <a:noFill/>
          <a:ln w="76320">
            <a:solidFill>
              <a:srgbClr val="000000"/>
            </a:solidFill>
            <a:round/>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altLang="es-ES"/>
          </a:p>
        </p:txBody>
      </p:sp>
      <p:sp>
        <p:nvSpPr>
          <p:cNvPr id="13347" name="Text Box 34">
            <a:extLst>
              <a:ext uri="{FF2B5EF4-FFF2-40B4-BE49-F238E27FC236}">
                <a16:creationId xmlns:a16="http://schemas.microsoft.com/office/drawing/2014/main" id="{D812B4BD-F179-F44D-A3BD-338DD23A7387}"/>
              </a:ext>
            </a:extLst>
          </p:cNvPr>
          <p:cNvSpPr txBox="1">
            <a:spLocks noChangeArrowheads="1"/>
          </p:cNvSpPr>
          <p:nvPr/>
        </p:nvSpPr>
        <p:spPr bwMode="auto">
          <a:xfrm>
            <a:off x="6746875" y="2011363"/>
            <a:ext cx="568325" cy="346075"/>
          </a:xfrm>
          <a:prstGeom prst="rect">
            <a:avLst/>
          </a:prstGeom>
          <a:noFill/>
          <a:ln w="38160">
            <a:solidFill>
              <a:srgbClr val="000000"/>
            </a:solidFill>
            <a:round/>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90000" tIns="60840" rIns="90000" bIns="45000"/>
          <a:lstStyle>
            <a:lvl1pPr eaLnBrk="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1pPr>
            <a:lvl2pPr eaLnBrk="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2pPr>
            <a:lvl3pPr eaLnBrk="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3pPr>
            <a:lvl4pPr eaLnBrk="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4pPr>
            <a:lvl5pPr eaLnBrk="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5pPr>
            <a:lvl6pPr marL="2514600" indent="-228600" defTabSz="457200" eaLnBrk="0" fontAlgn="base" hangingPunct="0">
              <a:lnSpc>
                <a:spcPct val="93000"/>
              </a:lnSpc>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6pPr>
            <a:lvl7pPr marL="2971800" indent="-228600" defTabSz="457200" eaLnBrk="0" fontAlgn="base" hangingPunct="0">
              <a:lnSpc>
                <a:spcPct val="93000"/>
              </a:lnSpc>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7pPr>
            <a:lvl8pPr marL="3429000" indent="-228600" defTabSz="457200" eaLnBrk="0" fontAlgn="base" hangingPunct="0">
              <a:lnSpc>
                <a:spcPct val="93000"/>
              </a:lnSpc>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8pPr>
            <a:lvl9pPr marL="3886200" indent="-228600" defTabSz="457200" eaLnBrk="0" fontAlgn="base" hangingPunct="0">
              <a:lnSpc>
                <a:spcPct val="93000"/>
              </a:lnSpc>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9pPr>
          </a:lstStyle>
          <a:p>
            <a:pPr eaLnBrk="1">
              <a:buClrTx/>
              <a:buFontTx/>
              <a:buNone/>
            </a:pPr>
            <a:r>
              <a:rPr lang="en-US" altLang="es-ES">
                <a:solidFill>
                  <a:srgbClr val="000000"/>
                </a:solidFill>
              </a:rPr>
              <a:t>=20</a:t>
            </a:r>
          </a:p>
        </p:txBody>
      </p:sp>
      <p:sp>
        <p:nvSpPr>
          <p:cNvPr id="13348" name="Oval 35">
            <a:extLst>
              <a:ext uri="{FF2B5EF4-FFF2-40B4-BE49-F238E27FC236}">
                <a16:creationId xmlns:a16="http://schemas.microsoft.com/office/drawing/2014/main" id="{4CE906A4-CAD2-574D-B023-0E8A7ED21C38}"/>
              </a:ext>
            </a:extLst>
          </p:cNvPr>
          <p:cNvSpPr>
            <a:spLocks noChangeArrowheads="1"/>
          </p:cNvSpPr>
          <p:nvPr/>
        </p:nvSpPr>
        <p:spPr bwMode="auto">
          <a:xfrm>
            <a:off x="4773613" y="769938"/>
            <a:ext cx="1371600" cy="1646237"/>
          </a:xfrm>
          <a:prstGeom prst="ellipse">
            <a:avLst/>
          </a:prstGeom>
          <a:noFill/>
          <a:ln w="29160">
            <a:solidFill>
              <a:srgbClr val="FF3333"/>
            </a:solidFill>
            <a:round/>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altLang="es-ES"/>
          </a:p>
        </p:txBody>
      </p:sp>
      <p:sp>
        <p:nvSpPr>
          <p:cNvPr id="13349" name="Text Box 36">
            <a:extLst>
              <a:ext uri="{FF2B5EF4-FFF2-40B4-BE49-F238E27FC236}">
                <a16:creationId xmlns:a16="http://schemas.microsoft.com/office/drawing/2014/main" id="{00EE4F65-068B-2E45-9E55-50E7B3A498CE}"/>
              </a:ext>
            </a:extLst>
          </p:cNvPr>
          <p:cNvSpPr txBox="1">
            <a:spLocks noChangeArrowheads="1"/>
          </p:cNvSpPr>
          <p:nvPr/>
        </p:nvSpPr>
        <p:spPr bwMode="auto">
          <a:xfrm>
            <a:off x="3543300" y="274638"/>
            <a:ext cx="836613" cy="34607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3465A4"/>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90000" tIns="60840" rIns="90000" bIns="45000"/>
          <a:lstStyle>
            <a:lvl1pPr eaLnBrk="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1pPr>
            <a:lvl2pPr eaLnBrk="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2pPr>
            <a:lvl3pPr eaLnBrk="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3pPr>
            <a:lvl4pPr eaLnBrk="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4pPr>
            <a:lvl5pPr eaLnBrk="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5pPr>
            <a:lvl6pPr marL="2514600" indent="-228600" defTabSz="457200" eaLnBrk="0" fontAlgn="base" hangingPunct="0">
              <a:lnSpc>
                <a:spcPct val="93000"/>
              </a:lnSpc>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6pPr>
            <a:lvl7pPr marL="2971800" indent="-228600" defTabSz="457200" eaLnBrk="0" fontAlgn="base" hangingPunct="0">
              <a:lnSpc>
                <a:spcPct val="93000"/>
              </a:lnSpc>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7pPr>
            <a:lvl8pPr marL="3429000" indent="-228600" defTabSz="457200" eaLnBrk="0" fontAlgn="base" hangingPunct="0">
              <a:lnSpc>
                <a:spcPct val="93000"/>
              </a:lnSpc>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8pPr>
            <a:lvl9pPr marL="3886200" indent="-228600" defTabSz="457200" eaLnBrk="0" fontAlgn="base" hangingPunct="0">
              <a:lnSpc>
                <a:spcPct val="93000"/>
              </a:lnSpc>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9pPr>
          </a:lstStyle>
          <a:p>
            <a:pPr eaLnBrk="1">
              <a:buClrTx/>
              <a:buFontTx/>
              <a:buNone/>
            </a:pPr>
            <a:r>
              <a:rPr lang="en-US" altLang="es-ES">
                <a:solidFill>
                  <a:srgbClr val="000000"/>
                </a:solidFill>
              </a:rPr>
              <a:t>HSP 1</a:t>
            </a:r>
          </a:p>
        </p:txBody>
      </p:sp>
      <p:sp>
        <p:nvSpPr>
          <p:cNvPr id="13350" name="Text Box 37">
            <a:extLst>
              <a:ext uri="{FF2B5EF4-FFF2-40B4-BE49-F238E27FC236}">
                <a16:creationId xmlns:a16="http://schemas.microsoft.com/office/drawing/2014/main" id="{979F14D0-237A-A04E-B751-DEF286D58387}"/>
              </a:ext>
            </a:extLst>
          </p:cNvPr>
          <p:cNvSpPr txBox="1">
            <a:spLocks noChangeArrowheads="1"/>
          </p:cNvSpPr>
          <p:nvPr/>
        </p:nvSpPr>
        <p:spPr bwMode="auto">
          <a:xfrm>
            <a:off x="6496050" y="274638"/>
            <a:ext cx="836613" cy="34607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3465A4"/>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90000" tIns="60840" rIns="90000" bIns="45000"/>
          <a:lstStyle>
            <a:lvl1pPr eaLnBrk="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1pPr>
            <a:lvl2pPr eaLnBrk="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2pPr>
            <a:lvl3pPr eaLnBrk="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3pPr>
            <a:lvl4pPr eaLnBrk="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4pPr>
            <a:lvl5pPr eaLnBrk="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5pPr>
            <a:lvl6pPr marL="2514600" indent="-228600" defTabSz="457200" eaLnBrk="0" fontAlgn="base" hangingPunct="0">
              <a:lnSpc>
                <a:spcPct val="93000"/>
              </a:lnSpc>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6pPr>
            <a:lvl7pPr marL="2971800" indent="-228600" defTabSz="457200" eaLnBrk="0" fontAlgn="base" hangingPunct="0">
              <a:lnSpc>
                <a:spcPct val="93000"/>
              </a:lnSpc>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7pPr>
            <a:lvl8pPr marL="3429000" indent="-228600" defTabSz="457200" eaLnBrk="0" fontAlgn="base" hangingPunct="0">
              <a:lnSpc>
                <a:spcPct val="93000"/>
              </a:lnSpc>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8pPr>
            <a:lvl9pPr marL="3886200" indent="-228600" defTabSz="457200" eaLnBrk="0" fontAlgn="base" hangingPunct="0">
              <a:lnSpc>
                <a:spcPct val="93000"/>
              </a:lnSpc>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9pPr>
          </a:lstStyle>
          <a:p>
            <a:pPr eaLnBrk="1">
              <a:buClrTx/>
              <a:buFontTx/>
              <a:buNone/>
            </a:pPr>
            <a:r>
              <a:rPr lang="en-US" altLang="es-ES">
                <a:solidFill>
                  <a:srgbClr val="000000"/>
                </a:solidFill>
              </a:rPr>
              <a:t>HSP 2</a:t>
            </a:r>
          </a:p>
        </p:txBody>
      </p:sp>
      <p:sp>
        <p:nvSpPr>
          <p:cNvPr id="13351" name="Oval 38">
            <a:extLst>
              <a:ext uri="{FF2B5EF4-FFF2-40B4-BE49-F238E27FC236}">
                <a16:creationId xmlns:a16="http://schemas.microsoft.com/office/drawing/2014/main" id="{C3750324-70B8-A84A-9C98-E92F04D04CE7}"/>
              </a:ext>
            </a:extLst>
          </p:cNvPr>
          <p:cNvSpPr>
            <a:spLocks noChangeArrowheads="1"/>
          </p:cNvSpPr>
          <p:nvPr/>
        </p:nvSpPr>
        <p:spPr bwMode="auto">
          <a:xfrm>
            <a:off x="7978775" y="1096963"/>
            <a:ext cx="433388" cy="1006475"/>
          </a:xfrm>
          <a:prstGeom prst="ellipse">
            <a:avLst/>
          </a:prstGeom>
          <a:noFill/>
          <a:ln w="29160">
            <a:solidFill>
              <a:srgbClr val="FF3333"/>
            </a:solidFill>
            <a:round/>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altLang="es-ES"/>
          </a:p>
        </p:txBody>
      </p:sp>
      <p:sp>
        <p:nvSpPr>
          <p:cNvPr id="13352" name="Oval 39">
            <a:extLst>
              <a:ext uri="{FF2B5EF4-FFF2-40B4-BE49-F238E27FC236}">
                <a16:creationId xmlns:a16="http://schemas.microsoft.com/office/drawing/2014/main" id="{99FB2D75-9F43-0049-A3D8-E51971F83C8E}"/>
              </a:ext>
            </a:extLst>
          </p:cNvPr>
          <p:cNvSpPr>
            <a:spLocks noChangeArrowheads="1"/>
          </p:cNvSpPr>
          <p:nvPr/>
        </p:nvSpPr>
        <p:spPr bwMode="auto">
          <a:xfrm>
            <a:off x="2003425" y="1096963"/>
            <a:ext cx="919163" cy="1006475"/>
          </a:xfrm>
          <a:prstGeom prst="ellipse">
            <a:avLst/>
          </a:prstGeom>
          <a:noFill/>
          <a:ln w="29160">
            <a:solidFill>
              <a:srgbClr val="FF3333"/>
            </a:solidFill>
            <a:round/>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altLang="es-ES"/>
          </a:p>
        </p:txBody>
      </p:sp>
      <p:sp>
        <p:nvSpPr>
          <p:cNvPr id="13353" name="Text Box 40">
            <a:extLst>
              <a:ext uri="{FF2B5EF4-FFF2-40B4-BE49-F238E27FC236}">
                <a16:creationId xmlns:a16="http://schemas.microsoft.com/office/drawing/2014/main" id="{72DB0661-33DA-C946-9B68-C428B5EB50A9}"/>
              </a:ext>
            </a:extLst>
          </p:cNvPr>
          <p:cNvSpPr txBox="1">
            <a:spLocks noChangeArrowheads="1"/>
          </p:cNvSpPr>
          <p:nvPr/>
        </p:nvSpPr>
        <p:spPr bwMode="auto">
          <a:xfrm>
            <a:off x="3363913" y="4092575"/>
            <a:ext cx="4297362" cy="457200"/>
          </a:xfrm>
          <a:prstGeom prst="rect">
            <a:avLst/>
          </a:prstGeom>
          <a:noFill/>
          <a:ln w="57240">
            <a:solidFill>
              <a:srgbClr val="FF3333"/>
            </a:solidFill>
            <a:round/>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0000" tIns="45000" rIns="90000" bIns="45000"/>
          <a:lstStyle>
            <a:lvl1pPr eaLnBrk="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1pPr>
            <a:lvl2pPr eaLnBrk="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2pPr>
            <a:lvl3pPr eaLnBrk="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3pPr>
            <a:lvl4pPr eaLnBrk="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4pPr>
            <a:lvl5pPr eaLnBrk="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5pPr>
            <a:lvl6pPr marL="2514600" indent="-228600" defTabSz="457200" eaLnBrk="0" fontAlgn="base" hangingPunct="0">
              <a:lnSpc>
                <a:spcPct val="93000"/>
              </a:lnSpc>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6pPr>
            <a:lvl7pPr marL="2971800" indent="-228600" defTabSz="457200" eaLnBrk="0" fontAlgn="base" hangingPunct="0">
              <a:lnSpc>
                <a:spcPct val="93000"/>
              </a:lnSpc>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7pPr>
            <a:lvl8pPr marL="3429000" indent="-228600" defTabSz="457200" eaLnBrk="0" fontAlgn="base" hangingPunct="0">
              <a:lnSpc>
                <a:spcPct val="93000"/>
              </a:lnSpc>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8pPr>
            <a:lvl9pPr marL="3886200" indent="-228600" defTabSz="457200" eaLnBrk="0" fontAlgn="base" hangingPunct="0">
              <a:lnSpc>
                <a:spcPct val="93000"/>
              </a:lnSpc>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9pPr>
          </a:lstStyle>
          <a:p>
            <a:pPr eaLnBrk="1" hangingPunct="1">
              <a:lnSpc>
                <a:spcPct val="100000"/>
              </a:lnSpc>
              <a:buClrTx/>
              <a:buFontTx/>
              <a:buNone/>
            </a:pPr>
            <a:r>
              <a:rPr lang="en-US" altLang="es-ES">
                <a:solidFill>
                  <a:srgbClr val="000000"/>
                </a:solidFill>
              </a:rPr>
              <a:t>I l'alineament d'aquestes zones? on és?</a:t>
            </a:r>
          </a:p>
        </p:txBody>
      </p:sp>
      <p:sp>
        <p:nvSpPr>
          <p:cNvPr id="13354" name="Line 41">
            <a:extLst>
              <a:ext uri="{FF2B5EF4-FFF2-40B4-BE49-F238E27FC236}">
                <a16:creationId xmlns:a16="http://schemas.microsoft.com/office/drawing/2014/main" id="{B71F4B33-378E-DD47-9FFE-324F62BCF934}"/>
              </a:ext>
            </a:extLst>
          </p:cNvPr>
          <p:cNvSpPr>
            <a:spLocks noChangeShapeType="1"/>
          </p:cNvSpPr>
          <p:nvPr/>
        </p:nvSpPr>
        <p:spPr bwMode="auto">
          <a:xfrm flipH="1" flipV="1">
            <a:off x="2281238" y="2190750"/>
            <a:ext cx="923925" cy="1746250"/>
          </a:xfrm>
          <a:prstGeom prst="line">
            <a:avLst/>
          </a:prstGeom>
          <a:noFill/>
          <a:ln w="9360">
            <a:solidFill>
              <a:srgbClr val="000000"/>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US"/>
          </a:p>
        </p:txBody>
      </p:sp>
      <p:sp>
        <p:nvSpPr>
          <p:cNvPr id="13355" name="Line 42">
            <a:extLst>
              <a:ext uri="{FF2B5EF4-FFF2-40B4-BE49-F238E27FC236}">
                <a16:creationId xmlns:a16="http://schemas.microsoft.com/office/drawing/2014/main" id="{A7930D3F-EBF5-9D47-985E-C23F4F8A2A01}"/>
              </a:ext>
            </a:extLst>
          </p:cNvPr>
          <p:cNvSpPr>
            <a:spLocks noChangeShapeType="1"/>
          </p:cNvSpPr>
          <p:nvPr/>
        </p:nvSpPr>
        <p:spPr bwMode="auto">
          <a:xfrm flipV="1">
            <a:off x="7661275" y="2281238"/>
            <a:ext cx="568325" cy="1671637"/>
          </a:xfrm>
          <a:prstGeom prst="line">
            <a:avLst/>
          </a:prstGeom>
          <a:noFill/>
          <a:ln w="9360">
            <a:solidFill>
              <a:srgbClr val="000000"/>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US"/>
          </a:p>
        </p:txBody>
      </p:sp>
      <p:sp>
        <p:nvSpPr>
          <p:cNvPr id="13356" name="Line 43">
            <a:extLst>
              <a:ext uri="{FF2B5EF4-FFF2-40B4-BE49-F238E27FC236}">
                <a16:creationId xmlns:a16="http://schemas.microsoft.com/office/drawing/2014/main" id="{575C8F46-B12A-1343-A395-F0AF5E8B461F}"/>
              </a:ext>
            </a:extLst>
          </p:cNvPr>
          <p:cNvSpPr>
            <a:spLocks noChangeShapeType="1"/>
          </p:cNvSpPr>
          <p:nvPr/>
        </p:nvSpPr>
        <p:spPr bwMode="auto">
          <a:xfrm flipV="1">
            <a:off x="5486400" y="2555875"/>
            <a:ext cx="1588" cy="1289050"/>
          </a:xfrm>
          <a:prstGeom prst="line">
            <a:avLst/>
          </a:prstGeom>
          <a:noFill/>
          <a:ln w="9360">
            <a:solidFill>
              <a:srgbClr val="000000"/>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US"/>
          </a:p>
        </p:txBody>
      </p:sp>
    </p:spTree>
  </p:cSld>
  <p:clrMapOvr>
    <a:masterClrMapping/>
  </p:clrMapOvr>
  <p:transition spd="med"/>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4338" name="Line 1">
            <a:extLst>
              <a:ext uri="{FF2B5EF4-FFF2-40B4-BE49-F238E27FC236}">
                <a16:creationId xmlns:a16="http://schemas.microsoft.com/office/drawing/2014/main" id="{34A998E7-10EE-FF4A-89B4-D4BCF615AD4E}"/>
              </a:ext>
            </a:extLst>
          </p:cNvPr>
          <p:cNvSpPr>
            <a:spLocks noChangeShapeType="1"/>
          </p:cNvSpPr>
          <p:nvPr/>
        </p:nvSpPr>
        <p:spPr bwMode="auto">
          <a:xfrm>
            <a:off x="2179638" y="1336675"/>
            <a:ext cx="6126162" cy="1588"/>
          </a:xfrm>
          <a:prstGeom prst="line">
            <a:avLst/>
          </a:prstGeom>
          <a:noFill/>
          <a:ln w="9360">
            <a:solidFill>
              <a:srgbClr val="00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US"/>
          </a:p>
        </p:txBody>
      </p:sp>
      <p:sp>
        <p:nvSpPr>
          <p:cNvPr id="14339" name="Line 2">
            <a:extLst>
              <a:ext uri="{FF2B5EF4-FFF2-40B4-BE49-F238E27FC236}">
                <a16:creationId xmlns:a16="http://schemas.microsoft.com/office/drawing/2014/main" id="{4AC61272-CDB1-6D42-AA82-21C800381AD6}"/>
              </a:ext>
            </a:extLst>
          </p:cNvPr>
          <p:cNvSpPr>
            <a:spLocks noChangeShapeType="1"/>
          </p:cNvSpPr>
          <p:nvPr/>
        </p:nvSpPr>
        <p:spPr bwMode="auto">
          <a:xfrm>
            <a:off x="2179638" y="1912938"/>
            <a:ext cx="6126162" cy="1587"/>
          </a:xfrm>
          <a:prstGeom prst="line">
            <a:avLst/>
          </a:prstGeom>
          <a:noFill/>
          <a:ln w="9360">
            <a:solidFill>
              <a:srgbClr val="00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US"/>
          </a:p>
        </p:txBody>
      </p:sp>
      <p:sp>
        <p:nvSpPr>
          <p:cNvPr id="14340" name="Rectangle 3">
            <a:extLst>
              <a:ext uri="{FF2B5EF4-FFF2-40B4-BE49-F238E27FC236}">
                <a16:creationId xmlns:a16="http://schemas.microsoft.com/office/drawing/2014/main" id="{589D154D-9665-9948-A0E5-913AF923A99A}"/>
              </a:ext>
            </a:extLst>
          </p:cNvPr>
          <p:cNvSpPr>
            <a:spLocks noChangeArrowheads="1"/>
          </p:cNvSpPr>
          <p:nvPr/>
        </p:nvSpPr>
        <p:spPr bwMode="auto">
          <a:xfrm>
            <a:off x="6702425" y="1793875"/>
            <a:ext cx="182563" cy="119063"/>
          </a:xfrm>
          <a:prstGeom prst="rect">
            <a:avLst/>
          </a:prstGeom>
          <a:noFill/>
          <a:ln w="9360">
            <a:solidFill>
              <a:srgbClr val="000000"/>
            </a:solidFill>
            <a:round/>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altLang="es-ES"/>
          </a:p>
        </p:txBody>
      </p:sp>
      <p:sp>
        <p:nvSpPr>
          <p:cNvPr id="14341" name="Rectangle 4">
            <a:extLst>
              <a:ext uri="{FF2B5EF4-FFF2-40B4-BE49-F238E27FC236}">
                <a16:creationId xmlns:a16="http://schemas.microsoft.com/office/drawing/2014/main" id="{6D7D17D3-4BA8-0D4A-8DE5-8F243C22DD29}"/>
              </a:ext>
            </a:extLst>
          </p:cNvPr>
          <p:cNvSpPr>
            <a:spLocks noChangeArrowheads="1"/>
          </p:cNvSpPr>
          <p:nvPr/>
        </p:nvSpPr>
        <p:spPr bwMode="auto">
          <a:xfrm>
            <a:off x="6918325" y="1793875"/>
            <a:ext cx="182563" cy="119063"/>
          </a:xfrm>
          <a:prstGeom prst="rect">
            <a:avLst/>
          </a:prstGeom>
          <a:noFill/>
          <a:ln w="9360">
            <a:solidFill>
              <a:srgbClr val="000000"/>
            </a:solidFill>
            <a:round/>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altLang="es-ES"/>
          </a:p>
        </p:txBody>
      </p:sp>
      <p:sp>
        <p:nvSpPr>
          <p:cNvPr id="14342" name="Rectangle 5">
            <a:extLst>
              <a:ext uri="{FF2B5EF4-FFF2-40B4-BE49-F238E27FC236}">
                <a16:creationId xmlns:a16="http://schemas.microsoft.com/office/drawing/2014/main" id="{E4A197A2-0FE5-F44D-A813-EF8E1B5ABF0F}"/>
              </a:ext>
            </a:extLst>
          </p:cNvPr>
          <p:cNvSpPr>
            <a:spLocks noChangeArrowheads="1"/>
          </p:cNvSpPr>
          <p:nvPr/>
        </p:nvSpPr>
        <p:spPr bwMode="auto">
          <a:xfrm>
            <a:off x="7134225" y="1793875"/>
            <a:ext cx="182563" cy="119063"/>
          </a:xfrm>
          <a:prstGeom prst="rect">
            <a:avLst/>
          </a:prstGeom>
          <a:noFill/>
          <a:ln w="9360">
            <a:solidFill>
              <a:srgbClr val="000000"/>
            </a:solidFill>
            <a:round/>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altLang="es-ES"/>
          </a:p>
        </p:txBody>
      </p:sp>
      <p:sp>
        <p:nvSpPr>
          <p:cNvPr id="14343" name="Rectangle 6">
            <a:extLst>
              <a:ext uri="{FF2B5EF4-FFF2-40B4-BE49-F238E27FC236}">
                <a16:creationId xmlns:a16="http://schemas.microsoft.com/office/drawing/2014/main" id="{78D7A297-3396-F14E-BC6B-81D5FFB4B050}"/>
              </a:ext>
            </a:extLst>
          </p:cNvPr>
          <p:cNvSpPr>
            <a:spLocks noChangeArrowheads="1"/>
          </p:cNvSpPr>
          <p:nvPr/>
        </p:nvSpPr>
        <p:spPr bwMode="auto">
          <a:xfrm>
            <a:off x="6702425" y="1362075"/>
            <a:ext cx="182563" cy="119063"/>
          </a:xfrm>
          <a:prstGeom prst="rect">
            <a:avLst/>
          </a:prstGeom>
          <a:noFill/>
          <a:ln w="9360">
            <a:solidFill>
              <a:srgbClr val="000000"/>
            </a:solidFill>
            <a:round/>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altLang="es-ES"/>
          </a:p>
        </p:txBody>
      </p:sp>
      <p:sp>
        <p:nvSpPr>
          <p:cNvPr id="14344" name="Rectangle 7">
            <a:extLst>
              <a:ext uri="{FF2B5EF4-FFF2-40B4-BE49-F238E27FC236}">
                <a16:creationId xmlns:a16="http://schemas.microsoft.com/office/drawing/2014/main" id="{F3953571-0432-6045-A187-5446A0C29C57}"/>
              </a:ext>
            </a:extLst>
          </p:cNvPr>
          <p:cNvSpPr>
            <a:spLocks noChangeArrowheads="1"/>
          </p:cNvSpPr>
          <p:nvPr/>
        </p:nvSpPr>
        <p:spPr bwMode="auto">
          <a:xfrm>
            <a:off x="6918325" y="1362075"/>
            <a:ext cx="182563" cy="119063"/>
          </a:xfrm>
          <a:prstGeom prst="rect">
            <a:avLst/>
          </a:prstGeom>
          <a:noFill/>
          <a:ln w="9360">
            <a:solidFill>
              <a:srgbClr val="000000"/>
            </a:solidFill>
            <a:round/>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altLang="es-ES"/>
          </a:p>
        </p:txBody>
      </p:sp>
      <p:sp>
        <p:nvSpPr>
          <p:cNvPr id="14345" name="Rectangle 8">
            <a:extLst>
              <a:ext uri="{FF2B5EF4-FFF2-40B4-BE49-F238E27FC236}">
                <a16:creationId xmlns:a16="http://schemas.microsoft.com/office/drawing/2014/main" id="{AC888DD7-BE85-9D4A-9A03-253891AABA04}"/>
              </a:ext>
            </a:extLst>
          </p:cNvPr>
          <p:cNvSpPr>
            <a:spLocks noChangeArrowheads="1"/>
          </p:cNvSpPr>
          <p:nvPr/>
        </p:nvSpPr>
        <p:spPr bwMode="auto">
          <a:xfrm>
            <a:off x="7134225" y="1362075"/>
            <a:ext cx="182563" cy="119063"/>
          </a:xfrm>
          <a:prstGeom prst="rect">
            <a:avLst/>
          </a:prstGeom>
          <a:noFill/>
          <a:ln w="9360">
            <a:solidFill>
              <a:srgbClr val="000000"/>
            </a:solidFill>
            <a:round/>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altLang="es-ES"/>
          </a:p>
        </p:txBody>
      </p:sp>
      <p:sp>
        <p:nvSpPr>
          <p:cNvPr id="14346" name="Text Box 9">
            <a:extLst>
              <a:ext uri="{FF2B5EF4-FFF2-40B4-BE49-F238E27FC236}">
                <a16:creationId xmlns:a16="http://schemas.microsoft.com/office/drawing/2014/main" id="{12B7BF36-CAC3-A944-86AC-60FA7CDFA690}"/>
              </a:ext>
            </a:extLst>
          </p:cNvPr>
          <p:cNvSpPr txBox="1">
            <a:spLocks noChangeArrowheads="1"/>
          </p:cNvSpPr>
          <p:nvPr/>
        </p:nvSpPr>
        <p:spPr bwMode="auto">
          <a:xfrm>
            <a:off x="6665913" y="1447800"/>
            <a:ext cx="731837" cy="63976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3465A4"/>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0000" tIns="45000" rIns="90000" bIns="45000"/>
          <a:lstStyle>
            <a:lvl1pPr eaLnBrk="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1pPr>
            <a:lvl2pPr eaLnBrk="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2pPr>
            <a:lvl3pPr eaLnBrk="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3pPr>
            <a:lvl4pPr eaLnBrk="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4pPr>
            <a:lvl5pPr eaLnBrk="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5pPr>
            <a:lvl6pPr marL="2514600" indent="-228600" defTabSz="457200" eaLnBrk="0" fontAlgn="base" hangingPunct="0">
              <a:lnSpc>
                <a:spcPct val="93000"/>
              </a:lnSpc>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6pPr>
            <a:lvl7pPr marL="2971800" indent="-228600" defTabSz="457200" eaLnBrk="0" fontAlgn="base" hangingPunct="0">
              <a:lnSpc>
                <a:spcPct val="93000"/>
              </a:lnSpc>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7pPr>
            <a:lvl8pPr marL="3429000" indent="-228600" defTabSz="457200" eaLnBrk="0" fontAlgn="base" hangingPunct="0">
              <a:lnSpc>
                <a:spcPct val="93000"/>
              </a:lnSpc>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8pPr>
            <a:lvl9pPr marL="3886200" indent="-228600" defTabSz="457200" eaLnBrk="0" fontAlgn="base" hangingPunct="0">
              <a:lnSpc>
                <a:spcPct val="93000"/>
              </a:lnSpc>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9pPr>
          </a:lstStyle>
          <a:p>
            <a:pPr eaLnBrk="1" hangingPunct="1">
              <a:lnSpc>
                <a:spcPct val="100000"/>
              </a:lnSpc>
              <a:buClrTx/>
              <a:buFontTx/>
              <a:buNone/>
            </a:pPr>
            <a:r>
              <a:rPr lang="en-US" altLang="es-ES">
                <a:solidFill>
                  <a:srgbClr val="000000"/>
                </a:solidFill>
              </a:rPr>
              <a:t>= = =</a:t>
            </a:r>
          </a:p>
        </p:txBody>
      </p:sp>
      <p:sp>
        <p:nvSpPr>
          <p:cNvPr id="14347" name="Line 10">
            <a:extLst>
              <a:ext uri="{FF2B5EF4-FFF2-40B4-BE49-F238E27FC236}">
                <a16:creationId xmlns:a16="http://schemas.microsoft.com/office/drawing/2014/main" id="{20A8892F-2012-1C40-9C5C-54DB7E095166}"/>
              </a:ext>
            </a:extLst>
          </p:cNvPr>
          <p:cNvSpPr>
            <a:spLocks noChangeShapeType="1"/>
          </p:cNvSpPr>
          <p:nvPr/>
        </p:nvSpPr>
        <p:spPr bwMode="auto">
          <a:xfrm flipH="1">
            <a:off x="6054725" y="1427163"/>
            <a:ext cx="561975" cy="1587"/>
          </a:xfrm>
          <a:prstGeom prst="line">
            <a:avLst/>
          </a:prstGeom>
          <a:noFill/>
          <a:ln w="9360">
            <a:solidFill>
              <a:srgbClr val="000000"/>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US"/>
          </a:p>
        </p:txBody>
      </p:sp>
      <p:sp>
        <p:nvSpPr>
          <p:cNvPr id="14348" name="Line 11">
            <a:extLst>
              <a:ext uri="{FF2B5EF4-FFF2-40B4-BE49-F238E27FC236}">
                <a16:creationId xmlns:a16="http://schemas.microsoft.com/office/drawing/2014/main" id="{8048DCB4-D23C-DC49-BEA0-6757345D7DD0}"/>
              </a:ext>
            </a:extLst>
          </p:cNvPr>
          <p:cNvSpPr>
            <a:spLocks noChangeShapeType="1"/>
          </p:cNvSpPr>
          <p:nvPr/>
        </p:nvSpPr>
        <p:spPr bwMode="auto">
          <a:xfrm flipH="1">
            <a:off x="6054725" y="1824038"/>
            <a:ext cx="561975" cy="1587"/>
          </a:xfrm>
          <a:prstGeom prst="line">
            <a:avLst/>
          </a:prstGeom>
          <a:noFill/>
          <a:ln w="9360">
            <a:solidFill>
              <a:srgbClr val="000000"/>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US"/>
          </a:p>
        </p:txBody>
      </p:sp>
      <p:sp>
        <p:nvSpPr>
          <p:cNvPr id="14349" name="Line 12">
            <a:extLst>
              <a:ext uri="{FF2B5EF4-FFF2-40B4-BE49-F238E27FC236}">
                <a16:creationId xmlns:a16="http://schemas.microsoft.com/office/drawing/2014/main" id="{EA2A73E3-0588-7D42-9C35-EF2BFEF29B60}"/>
              </a:ext>
            </a:extLst>
          </p:cNvPr>
          <p:cNvSpPr>
            <a:spLocks noChangeShapeType="1"/>
          </p:cNvSpPr>
          <p:nvPr/>
        </p:nvSpPr>
        <p:spPr bwMode="auto">
          <a:xfrm>
            <a:off x="7394575" y="1824038"/>
            <a:ext cx="549275" cy="1587"/>
          </a:xfrm>
          <a:prstGeom prst="line">
            <a:avLst/>
          </a:prstGeom>
          <a:noFill/>
          <a:ln w="9360">
            <a:solidFill>
              <a:srgbClr val="000000"/>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US"/>
          </a:p>
        </p:txBody>
      </p:sp>
      <p:sp>
        <p:nvSpPr>
          <p:cNvPr id="14350" name="Line 13">
            <a:extLst>
              <a:ext uri="{FF2B5EF4-FFF2-40B4-BE49-F238E27FC236}">
                <a16:creationId xmlns:a16="http://schemas.microsoft.com/office/drawing/2014/main" id="{675179EB-64B3-8C42-AF89-01ECDD5AB496}"/>
              </a:ext>
            </a:extLst>
          </p:cNvPr>
          <p:cNvSpPr>
            <a:spLocks noChangeShapeType="1"/>
          </p:cNvSpPr>
          <p:nvPr/>
        </p:nvSpPr>
        <p:spPr bwMode="auto">
          <a:xfrm>
            <a:off x="7392988" y="1427163"/>
            <a:ext cx="549275" cy="1587"/>
          </a:xfrm>
          <a:prstGeom prst="line">
            <a:avLst/>
          </a:prstGeom>
          <a:noFill/>
          <a:ln w="9360">
            <a:solidFill>
              <a:srgbClr val="000000"/>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US"/>
          </a:p>
        </p:txBody>
      </p:sp>
      <p:sp>
        <p:nvSpPr>
          <p:cNvPr id="14351" name="Rectangle 14">
            <a:extLst>
              <a:ext uri="{FF2B5EF4-FFF2-40B4-BE49-F238E27FC236}">
                <a16:creationId xmlns:a16="http://schemas.microsoft.com/office/drawing/2014/main" id="{9C0EFFD1-1566-0241-9EF2-E920AE114694}"/>
              </a:ext>
            </a:extLst>
          </p:cNvPr>
          <p:cNvSpPr>
            <a:spLocks noChangeArrowheads="1"/>
          </p:cNvSpPr>
          <p:nvPr/>
        </p:nvSpPr>
        <p:spPr bwMode="auto">
          <a:xfrm>
            <a:off x="3678238" y="1793875"/>
            <a:ext cx="182562" cy="119063"/>
          </a:xfrm>
          <a:prstGeom prst="rect">
            <a:avLst/>
          </a:prstGeom>
          <a:noFill/>
          <a:ln w="9360">
            <a:solidFill>
              <a:srgbClr val="000000"/>
            </a:solidFill>
            <a:round/>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altLang="es-ES"/>
          </a:p>
        </p:txBody>
      </p:sp>
      <p:sp>
        <p:nvSpPr>
          <p:cNvPr id="14352" name="Rectangle 15">
            <a:extLst>
              <a:ext uri="{FF2B5EF4-FFF2-40B4-BE49-F238E27FC236}">
                <a16:creationId xmlns:a16="http://schemas.microsoft.com/office/drawing/2014/main" id="{E355DF1D-C17D-0444-94B7-F064D4DDB5EC}"/>
              </a:ext>
            </a:extLst>
          </p:cNvPr>
          <p:cNvSpPr>
            <a:spLocks noChangeArrowheads="1"/>
          </p:cNvSpPr>
          <p:nvPr/>
        </p:nvSpPr>
        <p:spPr bwMode="auto">
          <a:xfrm>
            <a:off x="3894138" y="1793875"/>
            <a:ext cx="182562" cy="119063"/>
          </a:xfrm>
          <a:prstGeom prst="rect">
            <a:avLst/>
          </a:prstGeom>
          <a:noFill/>
          <a:ln w="9360">
            <a:solidFill>
              <a:srgbClr val="000000"/>
            </a:solidFill>
            <a:round/>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altLang="es-ES"/>
          </a:p>
        </p:txBody>
      </p:sp>
      <p:sp>
        <p:nvSpPr>
          <p:cNvPr id="14353" name="Rectangle 16">
            <a:extLst>
              <a:ext uri="{FF2B5EF4-FFF2-40B4-BE49-F238E27FC236}">
                <a16:creationId xmlns:a16="http://schemas.microsoft.com/office/drawing/2014/main" id="{DB5EEB2F-582D-4C42-BE6E-25E89998970D}"/>
              </a:ext>
            </a:extLst>
          </p:cNvPr>
          <p:cNvSpPr>
            <a:spLocks noChangeArrowheads="1"/>
          </p:cNvSpPr>
          <p:nvPr/>
        </p:nvSpPr>
        <p:spPr bwMode="auto">
          <a:xfrm>
            <a:off x="4110038" y="1793875"/>
            <a:ext cx="182562" cy="119063"/>
          </a:xfrm>
          <a:prstGeom prst="rect">
            <a:avLst/>
          </a:prstGeom>
          <a:noFill/>
          <a:ln w="9360">
            <a:solidFill>
              <a:srgbClr val="000000"/>
            </a:solidFill>
            <a:round/>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altLang="es-ES"/>
          </a:p>
        </p:txBody>
      </p:sp>
      <p:sp>
        <p:nvSpPr>
          <p:cNvPr id="14354" name="Rectangle 17">
            <a:extLst>
              <a:ext uri="{FF2B5EF4-FFF2-40B4-BE49-F238E27FC236}">
                <a16:creationId xmlns:a16="http://schemas.microsoft.com/office/drawing/2014/main" id="{45E59B04-882F-B345-B046-22907355B82F}"/>
              </a:ext>
            </a:extLst>
          </p:cNvPr>
          <p:cNvSpPr>
            <a:spLocks noChangeArrowheads="1"/>
          </p:cNvSpPr>
          <p:nvPr/>
        </p:nvSpPr>
        <p:spPr bwMode="auto">
          <a:xfrm>
            <a:off x="3678238" y="1362075"/>
            <a:ext cx="182562" cy="119063"/>
          </a:xfrm>
          <a:prstGeom prst="rect">
            <a:avLst/>
          </a:prstGeom>
          <a:noFill/>
          <a:ln w="9360">
            <a:solidFill>
              <a:srgbClr val="000000"/>
            </a:solidFill>
            <a:round/>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altLang="es-ES"/>
          </a:p>
        </p:txBody>
      </p:sp>
      <p:sp>
        <p:nvSpPr>
          <p:cNvPr id="14355" name="Rectangle 18">
            <a:extLst>
              <a:ext uri="{FF2B5EF4-FFF2-40B4-BE49-F238E27FC236}">
                <a16:creationId xmlns:a16="http://schemas.microsoft.com/office/drawing/2014/main" id="{0B49235E-92FC-C340-BCA4-ED3CC3CF069E}"/>
              </a:ext>
            </a:extLst>
          </p:cNvPr>
          <p:cNvSpPr>
            <a:spLocks noChangeArrowheads="1"/>
          </p:cNvSpPr>
          <p:nvPr/>
        </p:nvSpPr>
        <p:spPr bwMode="auto">
          <a:xfrm>
            <a:off x="3894138" y="1362075"/>
            <a:ext cx="182562" cy="119063"/>
          </a:xfrm>
          <a:prstGeom prst="rect">
            <a:avLst/>
          </a:prstGeom>
          <a:noFill/>
          <a:ln w="9360">
            <a:solidFill>
              <a:srgbClr val="000000"/>
            </a:solidFill>
            <a:round/>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altLang="es-ES"/>
          </a:p>
        </p:txBody>
      </p:sp>
      <p:sp>
        <p:nvSpPr>
          <p:cNvPr id="14356" name="Rectangle 19">
            <a:extLst>
              <a:ext uri="{FF2B5EF4-FFF2-40B4-BE49-F238E27FC236}">
                <a16:creationId xmlns:a16="http://schemas.microsoft.com/office/drawing/2014/main" id="{E7DEBC1E-05C5-E34E-88BA-87F044261FD2}"/>
              </a:ext>
            </a:extLst>
          </p:cNvPr>
          <p:cNvSpPr>
            <a:spLocks noChangeArrowheads="1"/>
          </p:cNvSpPr>
          <p:nvPr/>
        </p:nvSpPr>
        <p:spPr bwMode="auto">
          <a:xfrm>
            <a:off x="4110038" y="1362075"/>
            <a:ext cx="182562" cy="119063"/>
          </a:xfrm>
          <a:prstGeom prst="rect">
            <a:avLst/>
          </a:prstGeom>
          <a:noFill/>
          <a:ln w="9360">
            <a:solidFill>
              <a:srgbClr val="000000"/>
            </a:solidFill>
            <a:round/>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altLang="es-ES"/>
          </a:p>
        </p:txBody>
      </p:sp>
      <p:sp>
        <p:nvSpPr>
          <p:cNvPr id="14357" name="Text Box 20">
            <a:extLst>
              <a:ext uri="{FF2B5EF4-FFF2-40B4-BE49-F238E27FC236}">
                <a16:creationId xmlns:a16="http://schemas.microsoft.com/office/drawing/2014/main" id="{A7086FDC-1845-634C-AADD-E0085B0AFD6A}"/>
              </a:ext>
            </a:extLst>
          </p:cNvPr>
          <p:cNvSpPr txBox="1">
            <a:spLocks noChangeArrowheads="1"/>
          </p:cNvSpPr>
          <p:nvPr/>
        </p:nvSpPr>
        <p:spPr bwMode="auto">
          <a:xfrm>
            <a:off x="3641725" y="1447800"/>
            <a:ext cx="731838" cy="63976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3465A4"/>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0000" tIns="45000" rIns="90000" bIns="45000"/>
          <a:lstStyle>
            <a:lvl1pPr eaLnBrk="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1pPr>
            <a:lvl2pPr eaLnBrk="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2pPr>
            <a:lvl3pPr eaLnBrk="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3pPr>
            <a:lvl4pPr eaLnBrk="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4pPr>
            <a:lvl5pPr eaLnBrk="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5pPr>
            <a:lvl6pPr marL="2514600" indent="-228600" defTabSz="457200" eaLnBrk="0" fontAlgn="base" hangingPunct="0">
              <a:lnSpc>
                <a:spcPct val="93000"/>
              </a:lnSpc>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6pPr>
            <a:lvl7pPr marL="2971800" indent="-228600" defTabSz="457200" eaLnBrk="0" fontAlgn="base" hangingPunct="0">
              <a:lnSpc>
                <a:spcPct val="93000"/>
              </a:lnSpc>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7pPr>
            <a:lvl8pPr marL="3429000" indent="-228600" defTabSz="457200" eaLnBrk="0" fontAlgn="base" hangingPunct="0">
              <a:lnSpc>
                <a:spcPct val="93000"/>
              </a:lnSpc>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8pPr>
            <a:lvl9pPr marL="3886200" indent="-228600" defTabSz="457200" eaLnBrk="0" fontAlgn="base" hangingPunct="0">
              <a:lnSpc>
                <a:spcPct val="93000"/>
              </a:lnSpc>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9pPr>
          </a:lstStyle>
          <a:p>
            <a:pPr eaLnBrk="1" hangingPunct="1">
              <a:lnSpc>
                <a:spcPct val="100000"/>
              </a:lnSpc>
              <a:buClrTx/>
              <a:buFontTx/>
              <a:buNone/>
            </a:pPr>
            <a:r>
              <a:rPr lang="en-US" altLang="es-ES">
                <a:solidFill>
                  <a:srgbClr val="000000"/>
                </a:solidFill>
              </a:rPr>
              <a:t>= = =</a:t>
            </a:r>
          </a:p>
        </p:txBody>
      </p:sp>
      <p:sp>
        <p:nvSpPr>
          <p:cNvPr id="14358" name="Line 21">
            <a:extLst>
              <a:ext uri="{FF2B5EF4-FFF2-40B4-BE49-F238E27FC236}">
                <a16:creationId xmlns:a16="http://schemas.microsoft.com/office/drawing/2014/main" id="{DC7F23CF-C61C-8140-8383-70E2939C75F9}"/>
              </a:ext>
            </a:extLst>
          </p:cNvPr>
          <p:cNvSpPr>
            <a:spLocks noChangeShapeType="1"/>
          </p:cNvSpPr>
          <p:nvPr/>
        </p:nvSpPr>
        <p:spPr bwMode="auto">
          <a:xfrm flipH="1">
            <a:off x="3030538" y="1427163"/>
            <a:ext cx="561975" cy="1587"/>
          </a:xfrm>
          <a:prstGeom prst="line">
            <a:avLst/>
          </a:prstGeom>
          <a:noFill/>
          <a:ln w="9360">
            <a:solidFill>
              <a:srgbClr val="000000"/>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US"/>
          </a:p>
        </p:txBody>
      </p:sp>
      <p:sp>
        <p:nvSpPr>
          <p:cNvPr id="14359" name="Line 22">
            <a:extLst>
              <a:ext uri="{FF2B5EF4-FFF2-40B4-BE49-F238E27FC236}">
                <a16:creationId xmlns:a16="http://schemas.microsoft.com/office/drawing/2014/main" id="{59A13DE1-5EB8-2E43-8E2F-90CF3E841208}"/>
              </a:ext>
            </a:extLst>
          </p:cNvPr>
          <p:cNvSpPr>
            <a:spLocks noChangeShapeType="1"/>
          </p:cNvSpPr>
          <p:nvPr/>
        </p:nvSpPr>
        <p:spPr bwMode="auto">
          <a:xfrm flipH="1">
            <a:off x="3030538" y="1824038"/>
            <a:ext cx="561975" cy="1587"/>
          </a:xfrm>
          <a:prstGeom prst="line">
            <a:avLst/>
          </a:prstGeom>
          <a:noFill/>
          <a:ln w="9360">
            <a:solidFill>
              <a:srgbClr val="000000"/>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US"/>
          </a:p>
        </p:txBody>
      </p:sp>
      <p:sp>
        <p:nvSpPr>
          <p:cNvPr id="14360" name="Line 23">
            <a:extLst>
              <a:ext uri="{FF2B5EF4-FFF2-40B4-BE49-F238E27FC236}">
                <a16:creationId xmlns:a16="http://schemas.microsoft.com/office/drawing/2014/main" id="{3B380461-70A2-5043-84B9-76A28C420417}"/>
              </a:ext>
            </a:extLst>
          </p:cNvPr>
          <p:cNvSpPr>
            <a:spLocks noChangeShapeType="1"/>
          </p:cNvSpPr>
          <p:nvPr/>
        </p:nvSpPr>
        <p:spPr bwMode="auto">
          <a:xfrm>
            <a:off x="4370388" y="1824038"/>
            <a:ext cx="549275" cy="1587"/>
          </a:xfrm>
          <a:prstGeom prst="line">
            <a:avLst/>
          </a:prstGeom>
          <a:noFill/>
          <a:ln w="9360">
            <a:solidFill>
              <a:srgbClr val="000000"/>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US"/>
          </a:p>
        </p:txBody>
      </p:sp>
      <p:sp>
        <p:nvSpPr>
          <p:cNvPr id="14361" name="Line 24">
            <a:extLst>
              <a:ext uri="{FF2B5EF4-FFF2-40B4-BE49-F238E27FC236}">
                <a16:creationId xmlns:a16="http://schemas.microsoft.com/office/drawing/2014/main" id="{5C48BCCE-A5AD-B74F-BA54-708185DA88D3}"/>
              </a:ext>
            </a:extLst>
          </p:cNvPr>
          <p:cNvSpPr>
            <a:spLocks noChangeShapeType="1"/>
          </p:cNvSpPr>
          <p:nvPr/>
        </p:nvSpPr>
        <p:spPr bwMode="auto">
          <a:xfrm>
            <a:off x="4370388" y="1427163"/>
            <a:ext cx="549275" cy="1587"/>
          </a:xfrm>
          <a:prstGeom prst="line">
            <a:avLst/>
          </a:prstGeom>
          <a:noFill/>
          <a:ln w="9360">
            <a:solidFill>
              <a:srgbClr val="000000"/>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US"/>
          </a:p>
        </p:txBody>
      </p:sp>
      <p:sp>
        <p:nvSpPr>
          <p:cNvPr id="14362" name="Text Box 25">
            <a:extLst>
              <a:ext uri="{FF2B5EF4-FFF2-40B4-BE49-F238E27FC236}">
                <a16:creationId xmlns:a16="http://schemas.microsoft.com/office/drawing/2014/main" id="{D882302A-A3BB-A34D-8B65-302F138884E8}"/>
              </a:ext>
            </a:extLst>
          </p:cNvPr>
          <p:cNvSpPr txBox="1">
            <a:spLocks noChangeArrowheads="1"/>
          </p:cNvSpPr>
          <p:nvPr/>
        </p:nvSpPr>
        <p:spPr bwMode="auto">
          <a:xfrm>
            <a:off x="3101975" y="971550"/>
            <a:ext cx="1643063" cy="26193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3465A4"/>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90000" tIns="54000" rIns="90000" bIns="45000"/>
          <a:lstStyle>
            <a:lvl1pPr eaLnBrk="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1pPr>
            <a:lvl2pPr eaLnBrk="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2pPr>
            <a:lvl3pPr eaLnBrk="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3pPr>
            <a:lvl4pPr eaLnBrk="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4pPr>
            <a:lvl5pPr eaLnBrk="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5pPr>
            <a:lvl6pPr marL="2514600" indent="-228600" defTabSz="457200" eaLnBrk="0" fontAlgn="base" hangingPunct="0">
              <a:lnSpc>
                <a:spcPct val="93000"/>
              </a:lnSpc>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6pPr>
            <a:lvl7pPr marL="2971800" indent="-228600" defTabSz="457200" eaLnBrk="0" fontAlgn="base" hangingPunct="0">
              <a:lnSpc>
                <a:spcPct val="93000"/>
              </a:lnSpc>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7pPr>
            <a:lvl8pPr marL="3429000" indent="-228600" defTabSz="457200" eaLnBrk="0" fontAlgn="base" hangingPunct="0">
              <a:lnSpc>
                <a:spcPct val="93000"/>
              </a:lnSpc>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8pPr>
            <a:lvl9pPr marL="3886200" indent="-228600" defTabSz="457200" eaLnBrk="0" fontAlgn="base" hangingPunct="0">
              <a:lnSpc>
                <a:spcPct val="93000"/>
              </a:lnSpc>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9pPr>
          </a:lstStyle>
          <a:p>
            <a:pPr algn="ctr" eaLnBrk="1">
              <a:lnSpc>
                <a:spcPct val="94000"/>
              </a:lnSpc>
              <a:buClrTx/>
              <a:buFontTx/>
              <a:buNone/>
            </a:pPr>
            <a:r>
              <a:rPr lang="en-US" altLang="es-ES" sz="1200">
                <a:solidFill>
                  <a:srgbClr val="000000"/>
                </a:solidFill>
                <a:latin typeface="Courier new" panose="02070309020205020404" pitchFamily="49" charset="0"/>
              </a:rPr>
              <a:t>h l a </a:t>
            </a:r>
            <a:r>
              <a:rPr lang="en-US" altLang="es-ES" sz="1200" b="1">
                <a:solidFill>
                  <a:srgbClr val="800000"/>
                </a:solidFill>
                <a:latin typeface="Courier new" panose="02070309020205020404" pitchFamily="49" charset="0"/>
              </a:rPr>
              <a:t>c m e</a:t>
            </a:r>
            <a:r>
              <a:rPr lang="en-US" altLang="es-ES" sz="1200">
                <a:solidFill>
                  <a:srgbClr val="000000"/>
                </a:solidFill>
                <a:latin typeface="Courier new" panose="02070309020205020404" pitchFamily="49" charset="0"/>
              </a:rPr>
              <a:t> s t </a:t>
            </a:r>
          </a:p>
        </p:txBody>
      </p:sp>
      <p:sp>
        <p:nvSpPr>
          <p:cNvPr id="14363" name="Text Box 26">
            <a:extLst>
              <a:ext uri="{FF2B5EF4-FFF2-40B4-BE49-F238E27FC236}">
                <a16:creationId xmlns:a16="http://schemas.microsoft.com/office/drawing/2014/main" id="{E7D52A01-BCC2-384A-9726-D9072F64ADCF}"/>
              </a:ext>
            </a:extLst>
          </p:cNvPr>
          <p:cNvSpPr txBox="1">
            <a:spLocks noChangeArrowheads="1"/>
          </p:cNvSpPr>
          <p:nvPr/>
        </p:nvSpPr>
        <p:spPr bwMode="auto">
          <a:xfrm>
            <a:off x="3101975" y="1943100"/>
            <a:ext cx="1643063" cy="26193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3465A4"/>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90000" tIns="54000" rIns="90000" bIns="45000"/>
          <a:lstStyle>
            <a:lvl1pPr eaLnBrk="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1pPr>
            <a:lvl2pPr eaLnBrk="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2pPr>
            <a:lvl3pPr eaLnBrk="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3pPr>
            <a:lvl4pPr eaLnBrk="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4pPr>
            <a:lvl5pPr eaLnBrk="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5pPr>
            <a:lvl6pPr marL="2514600" indent="-228600" defTabSz="457200" eaLnBrk="0" fontAlgn="base" hangingPunct="0">
              <a:lnSpc>
                <a:spcPct val="93000"/>
              </a:lnSpc>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6pPr>
            <a:lvl7pPr marL="2971800" indent="-228600" defTabSz="457200" eaLnBrk="0" fontAlgn="base" hangingPunct="0">
              <a:lnSpc>
                <a:spcPct val="93000"/>
              </a:lnSpc>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7pPr>
            <a:lvl8pPr marL="3429000" indent="-228600" defTabSz="457200" eaLnBrk="0" fontAlgn="base" hangingPunct="0">
              <a:lnSpc>
                <a:spcPct val="93000"/>
              </a:lnSpc>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8pPr>
            <a:lvl9pPr marL="3886200" indent="-228600" defTabSz="457200" eaLnBrk="0" fontAlgn="base" hangingPunct="0">
              <a:lnSpc>
                <a:spcPct val="93000"/>
              </a:lnSpc>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9pPr>
          </a:lstStyle>
          <a:p>
            <a:pPr algn="ctr" eaLnBrk="1">
              <a:lnSpc>
                <a:spcPct val="94000"/>
              </a:lnSpc>
              <a:buClrTx/>
              <a:buFontTx/>
              <a:buNone/>
            </a:pPr>
            <a:r>
              <a:rPr lang="en-US" altLang="es-ES" sz="1200">
                <a:solidFill>
                  <a:srgbClr val="000000"/>
                </a:solidFill>
                <a:latin typeface="Courier new" panose="02070309020205020404" pitchFamily="49" charset="0"/>
              </a:rPr>
              <a:t>k g s </a:t>
            </a:r>
            <a:r>
              <a:rPr lang="en-US" altLang="es-ES" sz="1200" b="1">
                <a:solidFill>
                  <a:srgbClr val="800000"/>
                </a:solidFill>
                <a:latin typeface="Courier new" panose="02070309020205020404" pitchFamily="49" charset="0"/>
              </a:rPr>
              <a:t>c m e</a:t>
            </a:r>
            <a:r>
              <a:rPr lang="en-US" altLang="es-ES" sz="1200">
                <a:solidFill>
                  <a:srgbClr val="000000"/>
                </a:solidFill>
                <a:latin typeface="Courier new" panose="02070309020205020404" pitchFamily="49" charset="0"/>
              </a:rPr>
              <a:t> i s </a:t>
            </a:r>
          </a:p>
        </p:txBody>
      </p:sp>
      <p:sp>
        <p:nvSpPr>
          <p:cNvPr id="14364" name="Text Box 27">
            <a:extLst>
              <a:ext uri="{FF2B5EF4-FFF2-40B4-BE49-F238E27FC236}">
                <a16:creationId xmlns:a16="http://schemas.microsoft.com/office/drawing/2014/main" id="{C3821608-57F2-2842-B0BF-9C18BBA6C661}"/>
              </a:ext>
            </a:extLst>
          </p:cNvPr>
          <p:cNvSpPr txBox="1">
            <a:spLocks noChangeArrowheads="1"/>
          </p:cNvSpPr>
          <p:nvPr/>
        </p:nvSpPr>
        <p:spPr bwMode="auto">
          <a:xfrm>
            <a:off x="3565525" y="2205038"/>
            <a:ext cx="728663" cy="261937"/>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3465A4"/>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90000" tIns="54000" rIns="90000" bIns="45000"/>
          <a:lstStyle>
            <a:lvl1pPr eaLnBrk="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1pPr>
            <a:lvl2pPr eaLnBrk="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2pPr>
            <a:lvl3pPr eaLnBrk="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3pPr>
            <a:lvl4pPr eaLnBrk="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4pPr>
            <a:lvl5pPr eaLnBrk="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5pPr>
            <a:lvl6pPr marL="2514600" indent="-228600" defTabSz="457200" eaLnBrk="0" fontAlgn="base" hangingPunct="0">
              <a:lnSpc>
                <a:spcPct val="93000"/>
              </a:lnSpc>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6pPr>
            <a:lvl7pPr marL="2971800" indent="-228600" defTabSz="457200" eaLnBrk="0" fontAlgn="base" hangingPunct="0">
              <a:lnSpc>
                <a:spcPct val="93000"/>
              </a:lnSpc>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7pPr>
            <a:lvl8pPr marL="3429000" indent="-228600" defTabSz="457200" eaLnBrk="0" fontAlgn="base" hangingPunct="0">
              <a:lnSpc>
                <a:spcPct val="93000"/>
              </a:lnSpc>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8pPr>
            <a:lvl9pPr marL="3886200" indent="-228600" defTabSz="457200" eaLnBrk="0" fontAlgn="base" hangingPunct="0">
              <a:lnSpc>
                <a:spcPct val="93000"/>
              </a:lnSpc>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9pPr>
          </a:lstStyle>
          <a:p>
            <a:pPr eaLnBrk="1">
              <a:lnSpc>
                <a:spcPct val="94000"/>
              </a:lnSpc>
              <a:buClrTx/>
              <a:buFontTx/>
              <a:buNone/>
            </a:pPr>
            <a:r>
              <a:rPr lang="en-US" altLang="es-ES" sz="1200">
                <a:solidFill>
                  <a:srgbClr val="000000"/>
                </a:solidFill>
                <a:latin typeface="Courier new" panose="02070309020205020404" pitchFamily="49" charset="0"/>
              </a:rPr>
              <a:t> 9 5 5</a:t>
            </a:r>
          </a:p>
        </p:txBody>
      </p:sp>
      <p:sp>
        <p:nvSpPr>
          <p:cNvPr id="14365" name="Text Box 28">
            <a:extLst>
              <a:ext uri="{FF2B5EF4-FFF2-40B4-BE49-F238E27FC236}">
                <a16:creationId xmlns:a16="http://schemas.microsoft.com/office/drawing/2014/main" id="{7EC51C1A-6137-244A-A076-84B8F429EBEE}"/>
              </a:ext>
            </a:extLst>
          </p:cNvPr>
          <p:cNvSpPr txBox="1">
            <a:spLocks noChangeArrowheads="1"/>
          </p:cNvSpPr>
          <p:nvPr/>
        </p:nvSpPr>
        <p:spPr bwMode="auto">
          <a:xfrm>
            <a:off x="1831975" y="957263"/>
            <a:ext cx="358775" cy="34607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3465A4"/>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90000" tIns="60840" rIns="90000" bIns="45000"/>
          <a:lstStyle>
            <a:lvl1pPr eaLnBrk="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1pPr>
            <a:lvl2pPr eaLnBrk="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2pPr>
            <a:lvl3pPr eaLnBrk="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3pPr>
            <a:lvl4pPr eaLnBrk="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4pPr>
            <a:lvl5pPr eaLnBrk="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5pPr>
            <a:lvl6pPr marL="2514600" indent="-228600" defTabSz="457200" eaLnBrk="0" fontAlgn="base" hangingPunct="0">
              <a:lnSpc>
                <a:spcPct val="93000"/>
              </a:lnSpc>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6pPr>
            <a:lvl7pPr marL="2971800" indent="-228600" defTabSz="457200" eaLnBrk="0" fontAlgn="base" hangingPunct="0">
              <a:lnSpc>
                <a:spcPct val="93000"/>
              </a:lnSpc>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7pPr>
            <a:lvl8pPr marL="3429000" indent="-228600" defTabSz="457200" eaLnBrk="0" fontAlgn="base" hangingPunct="0">
              <a:lnSpc>
                <a:spcPct val="93000"/>
              </a:lnSpc>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8pPr>
            <a:lvl9pPr marL="3886200" indent="-228600" defTabSz="457200" eaLnBrk="0" fontAlgn="base" hangingPunct="0">
              <a:lnSpc>
                <a:spcPct val="93000"/>
              </a:lnSpc>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9pPr>
          </a:lstStyle>
          <a:p>
            <a:pPr eaLnBrk="1">
              <a:buClrTx/>
              <a:buFontTx/>
              <a:buNone/>
            </a:pPr>
            <a:r>
              <a:rPr lang="en-US" altLang="es-ES">
                <a:solidFill>
                  <a:srgbClr val="000000"/>
                </a:solidFill>
              </a:rPr>
              <a:t>Q</a:t>
            </a:r>
          </a:p>
        </p:txBody>
      </p:sp>
      <p:sp>
        <p:nvSpPr>
          <p:cNvPr id="14366" name="Text Box 29">
            <a:extLst>
              <a:ext uri="{FF2B5EF4-FFF2-40B4-BE49-F238E27FC236}">
                <a16:creationId xmlns:a16="http://schemas.microsoft.com/office/drawing/2014/main" id="{D0523BEC-BBA5-364D-9423-6221CDD5F918}"/>
              </a:ext>
            </a:extLst>
          </p:cNvPr>
          <p:cNvSpPr txBox="1">
            <a:spLocks noChangeArrowheads="1"/>
          </p:cNvSpPr>
          <p:nvPr/>
        </p:nvSpPr>
        <p:spPr bwMode="auto">
          <a:xfrm>
            <a:off x="1833563" y="1857375"/>
            <a:ext cx="333375" cy="34607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3465A4"/>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90000" tIns="60840" rIns="90000" bIns="45000"/>
          <a:lstStyle>
            <a:lvl1pPr eaLnBrk="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1pPr>
            <a:lvl2pPr eaLnBrk="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2pPr>
            <a:lvl3pPr eaLnBrk="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3pPr>
            <a:lvl4pPr eaLnBrk="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4pPr>
            <a:lvl5pPr eaLnBrk="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5pPr>
            <a:lvl6pPr marL="2514600" indent="-228600" defTabSz="457200" eaLnBrk="0" fontAlgn="base" hangingPunct="0">
              <a:lnSpc>
                <a:spcPct val="93000"/>
              </a:lnSpc>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6pPr>
            <a:lvl7pPr marL="2971800" indent="-228600" defTabSz="457200" eaLnBrk="0" fontAlgn="base" hangingPunct="0">
              <a:lnSpc>
                <a:spcPct val="93000"/>
              </a:lnSpc>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7pPr>
            <a:lvl8pPr marL="3429000" indent="-228600" defTabSz="457200" eaLnBrk="0" fontAlgn="base" hangingPunct="0">
              <a:lnSpc>
                <a:spcPct val="93000"/>
              </a:lnSpc>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8pPr>
            <a:lvl9pPr marL="3886200" indent="-228600" defTabSz="457200" eaLnBrk="0" fontAlgn="base" hangingPunct="0">
              <a:lnSpc>
                <a:spcPct val="93000"/>
              </a:lnSpc>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9pPr>
          </a:lstStyle>
          <a:p>
            <a:pPr eaLnBrk="1">
              <a:buClrTx/>
              <a:buFontTx/>
              <a:buNone/>
            </a:pPr>
            <a:r>
              <a:rPr lang="en-US" altLang="es-ES">
                <a:solidFill>
                  <a:srgbClr val="000000"/>
                </a:solidFill>
              </a:rPr>
              <a:t>S</a:t>
            </a:r>
          </a:p>
        </p:txBody>
      </p:sp>
      <p:sp>
        <p:nvSpPr>
          <p:cNvPr id="14367" name="Text Box 30">
            <a:extLst>
              <a:ext uri="{FF2B5EF4-FFF2-40B4-BE49-F238E27FC236}">
                <a16:creationId xmlns:a16="http://schemas.microsoft.com/office/drawing/2014/main" id="{88EB80D2-5D9A-4348-A4D6-7B9E83CEE7E4}"/>
              </a:ext>
            </a:extLst>
          </p:cNvPr>
          <p:cNvSpPr txBox="1">
            <a:spLocks noChangeArrowheads="1"/>
          </p:cNvSpPr>
          <p:nvPr/>
        </p:nvSpPr>
        <p:spPr bwMode="auto">
          <a:xfrm>
            <a:off x="2922588" y="2447925"/>
            <a:ext cx="1827212" cy="26193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3465A4"/>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90000" tIns="54000" rIns="90000" bIns="45000"/>
          <a:lstStyle>
            <a:lvl1pPr eaLnBrk="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1pPr>
            <a:lvl2pPr eaLnBrk="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2pPr>
            <a:lvl3pPr eaLnBrk="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3pPr>
            <a:lvl4pPr eaLnBrk="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4pPr>
            <a:lvl5pPr eaLnBrk="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5pPr>
            <a:lvl6pPr marL="2514600" indent="-228600" defTabSz="457200" eaLnBrk="0" fontAlgn="base" hangingPunct="0">
              <a:lnSpc>
                <a:spcPct val="93000"/>
              </a:lnSpc>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6pPr>
            <a:lvl7pPr marL="2971800" indent="-228600" defTabSz="457200" eaLnBrk="0" fontAlgn="base" hangingPunct="0">
              <a:lnSpc>
                <a:spcPct val="93000"/>
              </a:lnSpc>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7pPr>
            <a:lvl8pPr marL="3429000" indent="-228600" defTabSz="457200" eaLnBrk="0" fontAlgn="base" hangingPunct="0">
              <a:lnSpc>
                <a:spcPct val="93000"/>
              </a:lnSpc>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8pPr>
            <a:lvl9pPr marL="3886200" indent="-228600" defTabSz="457200" eaLnBrk="0" fontAlgn="base" hangingPunct="0">
              <a:lnSpc>
                <a:spcPct val="93000"/>
              </a:lnSpc>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9pPr>
          </a:lstStyle>
          <a:p>
            <a:pPr algn="ctr" eaLnBrk="1">
              <a:lnSpc>
                <a:spcPct val="94000"/>
              </a:lnSpc>
              <a:buClrTx/>
              <a:buFontTx/>
              <a:buNone/>
            </a:pPr>
            <a:r>
              <a:rPr lang="en-US" altLang="es-ES" sz="1200">
                <a:solidFill>
                  <a:srgbClr val="000000"/>
                </a:solidFill>
                <a:latin typeface="Courier new" panose="02070309020205020404" pitchFamily="49" charset="0"/>
              </a:rPr>
              <a:t>-1 -4 1      -1 1 </a:t>
            </a:r>
          </a:p>
        </p:txBody>
      </p:sp>
      <p:sp>
        <p:nvSpPr>
          <p:cNvPr id="14368" name="Rectangle 31">
            <a:extLst>
              <a:ext uri="{FF2B5EF4-FFF2-40B4-BE49-F238E27FC236}">
                <a16:creationId xmlns:a16="http://schemas.microsoft.com/office/drawing/2014/main" id="{B1C379A6-3B15-2D41-B425-68E278A34D11}"/>
              </a:ext>
            </a:extLst>
          </p:cNvPr>
          <p:cNvSpPr>
            <a:spLocks noChangeArrowheads="1"/>
          </p:cNvSpPr>
          <p:nvPr/>
        </p:nvSpPr>
        <p:spPr bwMode="auto">
          <a:xfrm>
            <a:off x="2925763" y="822325"/>
            <a:ext cx="2011362" cy="2378075"/>
          </a:xfrm>
          <a:prstGeom prst="rect">
            <a:avLst/>
          </a:prstGeom>
          <a:noFill/>
          <a:ln w="76320">
            <a:solidFill>
              <a:srgbClr val="000000"/>
            </a:solidFill>
            <a:round/>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altLang="es-ES"/>
          </a:p>
        </p:txBody>
      </p:sp>
      <p:sp>
        <p:nvSpPr>
          <p:cNvPr id="14369" name="Text Box 32">
            <a:extLst>
              <a:ext uri="{FF2B5EF4-FFF2-40B4-BE49-F238E27FC236}">
                <a16:creationId xmlns:a16="http://schemas.microsoft.com/office/drawing/2014/main" id="{A9C62889-74C8-1C4E-A9A6-0A7C89156E1A}"/>
              </a:ext>
            </a:extLst>
          </p:cNvPr>
          <p:cNvSpPr txBox="1">
            <a:spLocks noChangeArrowheads="1"/>
          </p:cNvSpPr>
          <p:nvPr/>
        </p:nvSpPr>
        <p:spPr bwMode="auto">
          <a:xfrm>
            <a:off x="3654425" y="2854325"/>
            <a:ext cx="568325" cy="346075"/>
          </a:xfrm>
          <a:prstGeom prst="rect">
            <a:avLst/>
          </a:prstGeom>
          <a:noFill/>
          <a:ln w="38160">
            <a:solidFill>
              <a:srgbClr val="000000"/>
            </a:solidFill>
            <a:round/>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90000" tIns="60840" rIns="90000" bIns="45000"/>
          <a:lstStyle>
            <a:lvl1pPr eaLnBrk="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1pPr>
            <a:lvl2pPr eaLnBrk="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2pPr>
            <a:lvl3pPr eaLnBrk="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3pPr>
            <a:lvl4pPr eaLnBrk="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4pPr>
            <a:lvl5pPr eaLnBrk="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5pPr>
            <a:lvl6pPr marL="2514600" indent="-228600" defTabSz="457200" eaLnBrk="0" fontAlgn="base" hangingPunct="0">
              <a:lnSpc>
                <a:spcPct val="93000"/>
              </a:lnSpc>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6pPr>
            <a:lvl7pPr marL="2971800" indent="-228600" defTabSz="457200" eaLnBrk="0" fontAlgn="base" hangingPunct="0">
              <a:lnSpc>
                <a:spcPct val="93000"/>
              </a:lnSpc>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7pPr>
            <a:lvl8pPr marL="3429000" indent="-228600" defTabSz="457200" eaLnBrk="0" fontAlgn="base" hangingPunct="0">
              <a:lnSpc>
                <a:spcPct val="93000"/>
              </a:lnSpc>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8pPr>
            <a:lvl9pPr marL="3886200" indent="-228600" defTabSz="457200" eaLnBrk="0" fontAlgn="base" hangingPunct="0">
              <a:lnSpc>
                <a:spcPct val="93000"/>
              </a:lnSpc>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9pPr>
          </a:lstStyle>
          <a:p>
            <a:pPr eaLnBrk="1">
              <a:buClrTx/>
              <a:buFontTx/>
              <a:buNone/>
            </a:pPr>
            <a:r>
              <a:rPr lang="en-US" altLang="es-ES">
                <a:solidFill>
                  <a:srgbClr val="000000"/>
                </a:solidFill>
              </a:rPr>
              <a:t>=15</a:t>
            </a:r>
          </a:p>
        </p:txBody>
      </p:sp>
      <p:sp>
        <p:nvSpPr>
          <p:cNvPr id="14370" name="Rectangle 33">
            <a:extLst>
              <a:ext uri="{FF2B5EF4-FFF2-40B4-BE49-F238E27FC236}">
                <a16:creationId xmlns:a16="http://schemas.microsoft.com/office/drawing/2014/main" id="{A0D7EEA4-0A9F-3B44-8DA3-E309074214C7}"/>
              </a:ext>
            </a:extLst>
          </p:cNvPr>
          <p:cNvSpPr>
            <a:spLocks noChangeArrowheads="1"/>
          </p:cNvSpPr>
          <p:nvPr/>
        </p:nvSpPr>
        <p:spPr bwMode="auto">
          <a:xfrm>
            <a:off x="5986463" y="1098550"/>
            <a:ext cx="2011362" cy="1279525"/>
          </a:xfrm>
          <a:prstGeom prst="rect">
            <a:avLst/>
          </a:prstGeom>
          <a:noFill/>
          <a:ln w="76320">
            <a:solidFill>
              <a:srgbClr val="000000"/>
            </a:solidFill>
            <a:round/>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altLang="es-ES"/>
          </a:p>
        </p:txBody>
      </p:sp>
      <p:sp>
        <p:nvSpPr>
          <p:cNvPr id="14371" name="Text Box 34">
            <a:extLst>
              <a:ext uri="{FF2B5EF4-FFF2-40B4-BE49-F238E27FC236}">
                <a16:creationId xmlns:a16="http://schemas.microsoft.com/office/drawing/2014/main" id="{2532554A-C666-ED4A-940B-705A8015CE7E}"/>
              </a:ext>
            </a:extLst>
          </p:cNvPr>
          <p:cNvSpPr txBox="1">
            <a:spLocks noChangeArrowheads="1"/>
          </p:cNvSpPr>
          <p:nvPr/>
        </p:nvSpPr>
        <p:spPr bwMode="auto">
          <a:xfrm>
            <a:off x="6746875" y="2011363"/>
            <a:ext cx="568325" cy="346075"/>
          </a:xfrm>
          <a:prstGeom prst="rect">
            <a:avLst/>
          </a:prstGeom>
          <a:noFill/>
          <a:ln w="38160">
            <a:solidFill>
              <a:srgbClr val="000000"/>
            </a:solidFill>
            <a:round/>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90000" tIns="60840" rIns="90000" bIns="45000"/>
          <a:lstStyle>
            <a:lvl1pPr eaLnBrk="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1pPr>
            <a:lvl2pPr eaLnBrk="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2pPr>
            <a:lvl3pPr eaLnBrk="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3pPr>
            <a:lvl4pPr eaLnBrk="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4pPr>
            <a:lvl5pPr eaLnBrk="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5pPr>
            <a:lvl6pPr marL="2514600" indent="-228600" defTabSz="457200" eaLnBrk="0" fontAlgn="base" hangingPunct="0">
              <a:lnSpc>
                <a:spcPct val="93000"/>
              </a:lnSpc>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6pPr>
            <a:lvl7pPr marL="2971800" indent="-228600" defTabSz="457200" eaLnBrk="0" fontAlgn="base" hangingPunct="0">
              <a:lnSpc>
                <a:spcPct val="93000"/>
              </a:lnSpc>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7pPr>
            <a:lvl8pPr marL="3429000" indent="-228600" defTabSz="457200" eaLnBrk="0" fontAlgn="base" hangingPunct="0">
              <a:lnSpc>
                <a:spcPct val="93000"/>
              </a:lnSpc>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8pPr>
            <a:lvl9pPr marL="3886200" indent="-228600" defTabSz="457200" eaLnBrk="0" fontAlgn="base" hangingPunct="0">
              <a:lnSpc>
                <a:spcPct val="93000"/>
              </a:lnSpc>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9pPr>
          </a:lstStyle>
          <a:p>
            <a:pPr eaLnBrk="1">
              <a:buClrTx/>
              <a:buFontTx/>
              <a:buNone/>
            </a:pPr>
            <a:r>
              <a:rPr lang="en-US" altLang="es-ES">
                <a:solidFill>
                  <a:srgbClr val="000000"/>
                </a:solidFill>
              </a:rPr>
              <a:t>=20</a:t>
            </a:r>
          </a:p>
        </p:txBody>
      </p:sp>
      <p:sp>
        <p:nvSpPr>
          <p:cNvPr id="14372" name="Oval 35">
            <a:extLst>
              <a:ext uri="{FF2B5EF4-FFF2-40B4-BE49-F238E27FC236}">
                <a16:creationId xmlns:a16="http://schemas.microsoft.com/office/drawing/2014/main" id="{94AF5348-449F-F84D-AB0C-5BB3C845A159}"/>
              </a:ext>
            </a:extLst>
          </p:cNvPr>
          <p:cNvSpPr>
            <a:spLocks noChangeArrowheads="1"/>
          </p:cNvSpPr>
          <p:nvPr/>
        </p:nvSpPr>
        <p:spPr bwMode="auto">
          <a:xfrm>
            <a:off x="4773613" y="769938"/>
            <a:ext cx="1371600" cy="1646237"/>
          </a:xfrm>
          <a:prstGeom prst="ellipse">
            <a:avLst/>
          </a:prstGeom>
          <a:noFill/>
          <a:ln w="29160">
            <a:solidFill>
              <a:srgbClr val="FF3333"/>
            </a:solidFill>
            <a:round/>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altLang="es-ES"/>
          </a:p>
        </p:txBody>
      </p:sp>
      <p:sp>
        <p:nvSpPr>
          <p:cNvPr id="14373" name="Text Box 36">
            <a:extLst>
              <a:ext uri="{FF2B5EF4-FFF2-40B4-BE49-F238E27FC236}">
                <a16:creationId xmlns:a16="http://schemas.microsoft.com/office/drawing/2014/main" id="{F47878ED-6CD0-4944-BE2D-D8B41731BE95}"/>
              </a:ext>
            </a:extLst>
          </p:cNvPr>
          <p:cNvSpPr txBox="1">
            <a:spLocks noChangeArrowheads="1"/>
          </p:cNvSpPr>
          <p:nvPr/>
        </p:nvSpPr>
        <p:spPr bwMode="auto">
          <a:xfrm>
            <a:off x="3543300" y="274638"/>
            <a:ext cx="836613" cy="34607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3465A4"/>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90000" tIns="60840" rIns="90000" bIns="45000"/>
          <a:lstStyle>
            <a:lvl1pPr eaLnBrk="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1pPr>
            <a:lvl2pPr eaLnBrk="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2pPr>
            <a:lvl3pPr eaLnBrk="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3pPr>
            <a:lvl4pPr eaLnBrk="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4pPr>
            <a:lvl5pPr eaLnBrk="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5pPr>
            <a:lvl6pPr marL="2514600" indent="-228600" defTabSz="457200" eaLnBrk="0" fontAlgn="base" hangingPunct="0">
              <a:lnSpc>
                <a:spcPct val="93000"/>
              </a:lnSpc>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6pPr>
            <a:lvl7pPr marL="2971800" indent="-228600" defTabSz="457200" eaLnBrk="0" fontAlgn="base" hangingPunct="0">
              <a:lnSpc>
                <a:spcPct val="93000"/>
              </a:lnSpc>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7pPr>
            <a:lvl8pPr marL="3429000" indent="-228600" defTabSz="457200" eaLnBrk="0" fontAlgn="base" hangingPunct="0">
              <a:lnSpc>
                <a:spcPct val="93000"/>
              </a:lnSpc>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8pPr>
            <a:lvl9pPr marL="3886200" indent="-228600" defTabSz="457200" eaLnBrk="0" fontAlgn="base" hangingPunct="0">
              <a:lnSpc>
                <a:spcPct val="93000"/>
              </a:lnSpc>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9pPr>
          </a:lstStyle>
          <a:p>
            <a:pPr eaLnBrk="1">
              <a:buClrTx/>
              <a:buFontTx/>
              <a:buNone/>
            </a:pPr>
            <a:r>
              <a:rPr lang="en-US" altLang="es-ES">
                <a:solidFill>
                  <a:srgbClr val="000000"/>
                </a:solidFill>
              </a:rPr>
              <a:t>HSP 1</a:t>
            </a:r>
          </a:p>
        </p:txBody>
      </p:sp>
      <p:sp>
        <p:nvSpPr>
          <p:cNvPr id="14374" name="Text Box 37">
            <a:extLst>
              <a:ext uri="{FF2B5EF4-FFF2-40B4-BE49-F238E27FC236}">
                <a16:creationId xmlns:a16="http://schemas.microsoft.com/office/drawing/2014/main" id="{985343C2-A247-934E-BCFC-E2D69B5F6238}"/>
              </a:ext>
            </a:extLst>
          </p:cNvPr>
          <p:cNvSpPr txBox="1">
            <a:spLocks noChangeArrowheads="1"/>
          </p:cNvSpPr>
          <p:nvPr/>
        </p:nvSpPr>
        <p:spPr bwMode="auto">
          <a:xfrm>
            <a:off x="6496050" y="274638"/>
            <a:ext cx="836613" cy="34607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3465A4"/>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90000" tIns="60840" rIns="90000" bIns="45000"/>
          <a:lstStyle>
            <a:lvl1pPr eaLnBrk="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1pPr>
            <a:lvl2pPr eaLnBrk="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2pPr>
            <a:lvl3pPr eaLnBrk="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3pPr>
            <a:lvl4pPr eaLnBrk="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4pPr>
            <a:lvl5pPr eaLnBrk="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5pPr>
            <a:lvl6pPr marL="2514600" indent="-228600" defTabSz="457200" eaLnBrk="0" fontAlgn="base" hangingPunct="0">
              <a:lnSpc>
                <a:spcPct val="93000"/>
              </a:lnSpc>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6pPr>
            <a:lvl7pPr marL="2971800" indent="-228600" defTabSz="457200" eaLnBrk="0" fontAlgn="base" hangingPunct="0">
              <a:lnSpc>
                <a:spcPct val="93000"/>
              </a:lnSpc>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7pPr>
            <a:lvl8pPr marL="3429000" indent="-228600" defTabSz="457200" eaLnBrk="0" fontAlgn="base" hangingPunct="0">
              <a:lnSpc>
                <a:spcPct val="93000"/>
              </a:lnSpc>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8pPr>
            <a:lvl9pPr marL="3886200" indent="-228600" defTabSz="457200" eaLnBrk="0" fontAlgn="base" hangingPunct="0">
              <a:lnSpc>
                <a:spcPct val="93000"/>
              </a:lnSpc>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9pPr>
          </a:lstStyle>
          <a:p>
            <a:pPr eaLnBrk="1">
              <a:buClrTx/>
              <a:buFontTx/>
              <a:buNone/>
            </a:pPr>
            <a:r>
              <a:rPr lang="en-US" altLang="es-ES">
                <a:solidFill>
                  <a:srgbClr val="000000"/>
                </a:solidFill>
              </a:rPr>
              <a:t>HSP 2</a:t>
            </a:r>
          </a:p>
        </p:txBody>
      </p:sp>
      <p:sp>
        <p:nvSpPr>
          <p:cNvPr id="14375" name="Oval 38">
            <a:extLst>
              <a:ext uri="{FF2B5EF4-FFF2-40B4-BE49-F238E27FC236}">
                <a16:creationId xmlns:a16="http://schemas.microsoft.com/office/drawing/2014/main" id="{F5333549-B246-0044-95C6-E148CFDDC076}"/>
              </a:ext>
            </a:extLst>
          </p:cNvPr>
          <p:cNvSpPr>
            <a:spLocks noChangeArrowheads="1"/>
          </p:cNvSpPr>
          <p:nvPr/>
        </p:nvSpPr>
        <p:spPr bwMode="auto">
          <a:xfrm>
            <a:off x="7978775" y="1096963"/>
            <a:ext cx="433388" cy="1006475"/>
          </a:xfrm>
          <a:prstGeom prst="ellipse">
            <a:avLst/>
          </a:prstGeom>
          <a:noFill/>
          <a:ln w="29160">
            <a:solidFill>
              <a:srgbClr val="FF3333"/>
            </a:solidFill>
            <a:round/>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altLang="es-ES"/>
          </a:p>
        </p:txBody>
      </p:sp>
      <p:sp>
        <p:nvSpPr>
          <p:cNvPr id="14376" name="Text Box 40">
            <a:extLst>
              <a:ext uri="{FF2B5EF4-FFF2-40B4-BE49-F238E27FC236}">
                <a16:creationId xmlns:a16="http://schemas.microsoft.com/office/drawing/2014/main" id="{8D85E8EA-F891-BD4A-97CB-829C19F0F24D}"/>
              </a:ext>
            </a:extLst>
          </p:cNvPr>
          <p:cNvSpPr txBox="1">
            <a:spLocks noChangeArrowheads="1"/>
          </p:cNvSpPr>
          <p:nvPr/>
        </p:nvSpPr>
        <p:spPr bwMode="auto">
          <a:xfrm>
            <a:off x="1646238" y="4092575"/>
            <a:ext cx="7680325" cy="1211263"/>
          </a:xfrm>
          <a:prstGeom prst="rect">
            <a:avLst/>
          </a:prstGeom>
          <a:noFill/>
          <a:ln w="57240">
            <a:solidFill>
              <a:srgbClr val="FF3333"/>
            </a:solidFill>
            <a:round/>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0000" tIns="45000" rIns="90000" bIns="45000"/>
          <a:lstStyle>
            <a:lvl1pPr eaLnBrk="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1pPr>
            <a:lvl2pPr eaLnBrk="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2pPr>
            <a:lvl3pPr eaLnBrk="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3pPr>
            <a:lvl4pPr eaLnBrk="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4pPr>
            <a:lvl5pPr eaLnBrk="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5pPr>
            <a:lvl6pPr marL="2514600" indent="-228600" defTabSz="457200" eaLnBrk="0" fontAlgn="base" hangingPunct="0">
              <a:lnSpc>
                <a:spcPct val="93000"/>
              </a:lnSpc>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6pPr>
            <a:lvl7pPr marL="2971800" indent="-228600" defTabSz="457200" eaLnBrk="0" fontAlgn="base" hangingPunct="0">
              <a:lnSpc>
                <a:spcPct val="93000"/>
              </a:lnSpc>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7pPr>
            <a:lvl8pPr marL="3429000" indent="-228600" defTabSz="457200" eaLnBrk="0" fontAlgn="base" hangingPunct="0">
              <a:lnSpc>
                <a:spcPct val="93000"/>
              </a:lnSpc>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8pPr>
            <a:lvl9pPr marL="3886200" indent="-228600" defTabSz="457200" eaLnBrk="0" fontAlgn="base" hangingPunct="0">
              <a:lnSpc>
                <a:spcPct val="93000"/>
              </a:lnSpc>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9pPr>
          </a:lstStyle>
          <a:p>
            <a:pPr eaLnBrk="1" hangingPunct="1">
              <a:lnSpc>
                <a:spcPct val="100000"/>
              </a:lnSpc>
              <a:buClrTx/>
              <a:buFontTx/>
              <a:buNone/>
            </a:pPr>
            <a:r>
              <a:rPr lang="en-US" altLang="es-ES">
                <a:solidFill>
                  <a:srgbClr val="000000"/>
                </a:solidFill>
              </a:rPr>
              <a:t>Blast no pot alinear aquestes zones, per tant, blast no ens donarà alineament d'aquestes zones.</a:t>
            </a:r>
          </a:p>
          <a:p>
            <a:pPr eaLnBrk="1" hangingPunct="1">
              <a:lnSpc>
                <a:spcPct val="100000"/>
              </a:lnSpc>
              <a:buClrTx/>
              <a:buFontTx/>
              <a:buNone/>
            </a:pPr>
            <a:r>
              <a:rPr lang="en-US" altLang="es-ES">
                <a:solidFill>
                  <a:srgbClr val="000000"/>
                </a:solidFill>
              </a:rPr>
              <a:t>RECORDA: BLAST és un programa d'alineament </a:t>
            </a:r>
            <a:r>
              <a:rPr lang="en-US" altLang="es-ES" b="1">
                <a:solidFill>
                  <a:srgbClr val="000000"/>
                </a:solidFill>
              </a:rPr>
              <a:t>LOCAL</a:t>
            </a:r>
            <a:r>
              <a:rPr lang="en-US" altLang="es-ES">
                <a:solidFill>
                  <a:srgbClr val="000000"/>
                </a:solidFill>
              </a:rPr>
              <a:t>, no global, només alinea el que pot i </a:t>
            </a:r>
            <a:r>
              <a:rPr lang="en-US" altLang="es-ES" b="1">
                <a:solidFill>
                  <a:srgbClr val="000000"/>
                </a:solidFill>
              </a:rPr>
              <a:t>només retorna resultats del que ha alineat</a:t>
            </a:r>
            <a:r>
              <a:rPr lang="en-US" altLang="es-ES">
                <a:solidFill>
                  <a:srgbClr val="000000"/>
                </a:solidFill>
              </a:rPr>
              <a:t>.</a:t>
            </a:r>
          </a:p>
        </p:txBody>
      </p:sp>
      <p:sp>
        <p:nvSpPr>
          <p:cNvPr id="14377" name="Line 41">
            <a:extLst>
              <a:ext uri="{FF2B5EF4-FFF2-40B4-BE49-F238E27FC236}">
                <a16:creationId xmlns:a16="http://schemas.microsoft.com/office/drawing/2014/main" id="{A31EEDDE-8623-B04B-9E2B-D2C4C994BF36}"/>
              </a:ext>
            </a:extLst>
          </p:cNvPr>
          <p:cNvSpPr>
            <a:spLocks noChangeShapeType="1"/>
          </p:cNvSpPr>
          <p:nvPr/>
        </p:nvSpPr>
        <p:spPr bwMode="auto">
          <a:xfrm flipH="1" flipV="1">
            <a:off x="2281238" y="2190750"/>
            <a:ext cx="923925" cy="1746250"/>
          </a:xfrm>
          <a:prstGeom prst="line">
            <a:avLst/>
          </a:prstGeom>
          <a:noFill/>
          <a:ln w="9360">
            <a:solidFill>
              <a:srgbClr val="000000"/>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US"/>
          </a:p>
        </p:txBody>
      </p:sp>
      <p:sp>
        <p:nvSpPr>
          <p:cNvPr id="14378" name="Line 42">
            <a:extLst>
              <a:ext uri="{FF2B5EF4-FFF2-40B4-BE49-F238E27FC236}">
                <a16:creationId xmlns:a16="http://schemas.microsoft.com/office/drawing/2014/main" id="{2E3EB4AF-14EB-A44E-BD08-E85F1D723E6D}"/>
              </a:ext>
            </a:extLst>
          </p:cNvPr>
          <p:cNvSpPr>
            <a:spLocks noChangeShapeType="1"/>
          </p:cNvSpPr>
          <p:nvPr/>
        </p:nvSpPr>
        <p:spPr bwMode="auto">
          <a:xfrm flipV="1">
            <a:off x="7661275" y="2281238"/>
            <a:ext cx="568325" cy="1671637"/>
          </a:xfrm>
          <a:prstGeom prst="line">
            <a:avLst/>
          </a:prstGeom>
          <a:noFill/>
          <a:ln w="9360">
            <a:solidFill>
              <a:srgbClr val="000000"/>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US"/>
          </a:p>
        </p:txBody>
      </p:sp>
      <p:sp>
        <p:nvSpPr>
          <p:cNvPr id="14379" name="Line 43">
            <a:extLst>
              <a:ext uri="{FF2B5EF4-FFF2-40B4-BE49-F238E27FC236}">
                <a16:creationId xmlns:a16="http://schemas.microsoft.com/office/drawing/2014/main" id="{2781F205-D045-F240-BD34-693BC8DC4387}"/>
              </a:ext>
            </a:extLst>
          </p:cNvPr>
          <p:cNvSpPr>
            <a:spLocks noChangeShapeType="1"/>
          </p:cNvSpPr>
          <p:nvPr/>
        </p:nvSpPr>
        <p:spPr bwMode="auto">
          <a:xfrm flipV="1">
            <a:off x="5486400" y="2555875"/>
            <a:ext cx="1588" cy="1289050"/>
          </a:xfrm>
          <a:prstGeom prst="line">
            <a:avLst/>
          </a:prstGeom>
          <a:noFill/>
          <a:ln w="9360">
            <a:solidFill>
              <a:srgbClr val="000000"/>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US"/>
          </a:p>
        </p:txBody>
      </p:sp>
      <p:sp>
        <p:nvSpPr>
          <p:cNvPr id="14380" name="Oval 39">
            <a:extLst>
              <a:ext uri="{FF2B5EF4-FFF2-40B4-BE49-F238E27FC236}">
                <a16:creationId xmlns:a16="http://schemas.microsoft.com/office/drawing/2014/main" id="{41E9FE0E-D15C-0344-B53A-5202CB90A116}"/>
              </a:ext>
            </a:extLst>
          </p:cNvPr>
          <p:cNvSpPr>
            <a:spLocks noChangeArrowheads="1"/>
          </p:cNvSpPr>
          <p:nvPr/>
        </p:nvSpPr>
        <p:spPr bwMode="auto">
          <a:xfrm>
            <a:off x="2003425" y="1096963"/>
            <a:ext cx="919163" cy="1006475"/>
          </a:xfrm>
          <a:prstGeom prst="ellipse">
            <a:avLst/>
          </a:prstGeom>
          <a:noFill/>
          <a:ln w="29160">
            <a:solidFill>
              <a:srgbClr val="FF3333"/>
            </a:solidFill>
            <a:round/>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altLang="es-ES"/>
          </a:p>
        </p:txBody>
      </p:sp>
    </p:spTree>
  </p:cSld>
  <p:clrMapOvr>
    <a:masterClrMapping/>
  </p:clrMapOvr>
  <p:transition spd="med"/>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5362" name="Text Box 3">
            <a:extLst>
              <a:ext uri="{FF2B5EF4-FFF2-40B4-BE49-F238E27FC236}">
                <a16:creationId xmlns:a16="http://schemas.microsoft.com/office/drawing/2014/main" id="{62DDACD2-6EA7-024E-9576-850436560399}"/>
              </a:ext>
            </a:extLst>
          </p:cNvPr>
          <p:cNvSpPr txBox="1">
            <a:spLocks noChangeArrowheads="1"/>
          </p:cNvSpPr>
          <p:nvPr/>
        </p:nvSpPr>
        <p:spPr bwMode="auto">
          <a:xfrm>
            <a:off x="1968500" y="6276975"/>
            <a:ext cx="6627813" cy="60801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3465A4"/>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90000" tIns="58680" rIns="90000" bIns="45000"/>
          <a:lstStyle>
            <a:lvl1pPr eaLnBrk="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1pPr>
            <a:lvl2pPr eaLnBrk="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2pPr>
            <a:lvl3pPr eaLnBrk="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3pPr>
            <a:lvl4pPr eaLnBrk="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4pPr>
            <a:lvl5pPr eaLnBrk="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5pPr>
            <a:lvl6pPr marL="2514600" indent="-228600" defTabSz="457200" eaLnBrk="0" fontAlgn="base" hangingPunct="0">
              <a:lnSpc>
                <a:spcPct val="93000"/>
              </a:lnSpc>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6pPr>
            <a:lvl7pPr marL="2971800" indent="-228600" defTabSz="457200" eaLnBrk="0" fontAlgn="base" hangingPunct="0">
              <a:lnSpc>
                <a:spcPct val="93000"/>
              </a:lnSpc>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7pPr>
            <a:lvl8pPr marL="3429000" indent="-228600" defTabSz="457200" eaLnBrk="0" fontAlgn="base" hangingPunct="0">
              <a:lnSpc>
                <a:spcPct val="93000"/>
              </a:lnSpc>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8pPr>
            <a:lvl9pPr marL="3886200" indent="-228600" defTabSz="457200" eaLnBrk="0" fontAlgn="base" hangingPunct="0">
              <a:lnSpc>
                <a:spcPct val="93000"/>
              </a:lnSpc>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9pPr>
          </a:lstStyle>
          <a:p>
            <a:pPr eaLnBrk="1">
              <a:lnSpc>
                <a:spcPct val="94000"/>
              </a:lnSpc>
              <a:buClrTx/>
              <a:buFontTx/>
              <a:buNone/>
            </a:pPr>
            <a:endParaRPr lang="en-US" altLang="es-ES">
              <a:solidFill>
                <a:srgbClr val="FF3333"/>
              </a:solidFill>
              <a:latin typeface="Courier new" panose="02070309020205020404" pitchFamily="49" charset="0"/>
            </a:endParaRPr>
          </a:p>
        </p:txBody>
      </p:sp>
      <p:sp>
        <p:nvSpPr>
          <p:cNvPr id="15363" name="Text Box 4">
            <a:extLst>
              <a:ext uri="{FF2B5EF4-FFF2-40B4-BE49-F238E27FC236}">
                <a16:creationId xmlns:a16="http://schemas.microsoft.com/office/drawing/2014/main" id="{0AC58F1C-9219-3F45-BD7F-93E37541D698}"/>
              </a:ext>
            </a:extLst>
          </p:cNvPr>
          <p:cNvSpPr txBox="1">
            <a:spLocks noChangeArrowheads="1"/>
          </p:cNvSpPr>
          <p:nvPr/>
        </p:nvSpPr>
        <p:spPr bwMode="auto">
          <a:xfrm>
            <a:off x="1189038" y="879475"/>
            <a:ext cx="8223250" cy="213836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3465A4"/>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0000" tIns="60840" rIns="90000" bIns="45000"/>
          <a:lstStyle>
            <a:lvl1pPr eaLnBrk="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1pPr>
            <a:lvl2pPr eaLnBrk="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2pPr>
            <a:lvl3pPr eaLnBrk="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3pPr>
            <a:lvl4pPr eaLnBrk="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4pPr>
            <a:lvl5pPr eaLnBrk="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5pPr>
            <a:lvl6pPr marL="2514600" indent="-228600" defTabSz="457200" eaLnBrk="0" fontAlgn="base" hangingPunct="0">
              <a:lnSpc>
                <a:spcPct val="93000"/>
              </a:lnSpc>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6pPr>
            <a:lvl7pPr marL="2971800" indent="-228600" defTabSz="457200" eaLnBrk="0" fontAlgn="base" hangingPunct="0">
              <a:lnSpc>
                <a:spcPct val="93000"/>
              </a:lnSpc>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7pPr>
            <a:lvl8pPr marL="3429000" indent="-228600" defTabSz="457200" eaLnBrk="0" fontAlgn="base" hangingPunct="0">
              <a:lnSpc>
                <a:spcPct val="93000"/>
              </a:lnSpc>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8pPr>
            <a:lvl9pPr marL="3886200" indent="-228600" defTabSz="457200" eaLnBrk="0" fontAlgn="base" hangingPunct="0">
              <a:lnSpc>
                <a:spcPct val="93000"/>
              </a:lnSpc>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9pPr>
          </a:lstStyle>
          <a:p>
            <a:pPr eaLnBrk="1">
              <a:buClrTx/>
              <a:buFontTx/>
              <a:buNone/>
            </a:pPr>
            <a:r>
              <a:rPr lang="ca-ES" altLang="es-ES">
                <a:solidFill>
                  <a:srgbClr val="000000"/>
                </a:solidFill>
              </a:rPr>
              <a:t>Tot aquest procés es farà amb la meva seqüència problema (“query”) contra totes i cada una de les seqüències de la base de dades que estic utilitzant</a:t>
            </a:r>
          </a:p>
          <a:p>
            <a:pPr eaLnBrk="1">
              <a:buClrTx/>
              <a:buFontTx/>
              <a:buNone/>
            </a:pPr>
            <a:endParaRPr lang="ca-ES" altLang="es-ES">
              <a:solidFill>
                <a:srgbClr val="000000"/>
              </a:solidFill>
            </a:endParaRPr>
          </a:p>
          <a:p>
            <a:pPr eaLnBrk="1">
              <a:buClrTx/>
              <a:buFontTx/>
              <a:buNone/>
            </a:pPr>
            <a:r>
              <a:rPr lang="ca-ES" altLang="es-ES">
                <a:solidFill>
                  <a:srgbClr val="000000"/>
                </a:solidFill>
              </a:rPr>
              <a:t>Així per a cada entrada a la base de dades (anomenada "subject") tindré un resultat, el qual pot contenir un o més alineaments. Això últim és degut a què hi han zones que no es poden alinear i per tant es presenten alineades només aquelles zones que sí es poden (com hem vist anteriorment). O perquè un mateix fragment es pot alinear en varies posicions de la mateixa seqüència.</a:t>
            </a:r>
          </a:p>
        </p:txBody>
      </p:sp>
      <p:sp>
        <p:nvSpPr>
          <p:cNvPr id="15364" name="1 CuadroTexto">
            <a:extLst>
              <a:ext uri="{FF2B5EF4-FFF2-40B4-BE49-F238E27FC236}">
                <a16:creationId xmlns:a16="http://schemas.microsoft.com/office/drawing/2014/main" id="{6BA09FA2-78F4-344C-95A4-9BBFA2FEFFDE}"/>
              </a:ext>
            </a:extLst>
          </p:cNvPr>
          <p:cNvSpPr txBox="1">
            <a:spLocks noChangeArrowheads="1"/>
          </p:cNvSpPr>
          <p:nvPr/>
        </p:nvSpPr>
        <p:spPr bwMode="auto">
          <a:xfrm>
            <a:off x="1871663" y="3348038"/>
            <a:ext cx="5232400" cy="1466850"/>
          </a:xfrm>
          <a:prstGeom prst="rect">
            <a:avLst/>
          </a:prstGeom>
          <a:noFill/>
          <a:ln w="29210">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wrap="none">
            <a:spAutoFit/>
          </a:bodyPr>
          <a:lstStyle/>
          <a:p>
            <a:pPr>
              <a:lnSpc>
                <a:spcPct val="94000"/>
              </a:lnSpc>
              <a:buClrTx/>
              <a:buFontTx/>
              <a:buNone/>
            </a:pPr>
            <a:r>
              <a:rPr lang="en-US" altLang="es-ES" sz="1400">
                <a:solidFill>
                  <a:srgbClr val="000000"/>
                </a:solidFill>
                <a:latin typeface="Courier new" panose="02070309020205020404" pitchFamily="49" charset="0"/>
              </a:rPr>
              <a:t>&gt;Q</a:t>
            </a:r>
          </a:p>
          <a:p>
            <a:pPr>
              <a:lnSpc>
                <a:spcPct val="94000"/>
              </a:lnSpc>
              <a:buClrTx/>
              <a:buFontTx/>
              <a:buNone/>
            </a:pPr>
            <a:r>
              <a:rPr lang="en-US" altLang="es-ES" sz="1400">
                <a:solidFill>
                  <a:srgbClr val="000000"/>
                </a:solidFill>
                <a:latin typeface="Courier new" panose="02070309020205020404" pitchFamily="49" charset="0"/>
              </a:rPr>
              <a:t>E S T A S M A L A L T E S T I C M A L A M E N T</a:t>
            </a:r>
          </a:p>
          <a:p>
            <a:pPr>
              <a:lnSpc>
                <a:spcPct val="94000"/>
              </a:lnSpc>
              <a:buClrTx/>
              <a:buFontTx/>
              <a:buNone/>
            </a:pPr>
            <a:endParaRPr lang="en-US" altLang="es-ES" sz="1400">
              <a:solidFill>
                <a:srgbClr val="000000"/>
              </a:solidFill>
              <a:latin typeface="Courier new" panose="02070309020205020404" pitchFamily="49" charset="0"/>
            </a:endParaRPr>
          </a:p>
          <a:p>
            <a:pPr>
              <a:lnSpc>
                <a:spcPct val="94000"/>
              </a:lnSpc>
              <a:buClrTx/>
              <a:buFontTx/>
              <a:buNone/>
            </a:pPr>
            <a:r>
              <a:rPr lang="en-US" altLang="es-ES" sz="1100" b="1">
                <a:solidFill>
                  <a:srgbClr val="000000"/>
                </a:solidFill>
              </a:rPr>
              <a:t>vs</a:t>
            </a:r>
          </a:p>
          <a:p>
            <a:pPr>
              <a:lnSpc>
                <a:spcPct val="94000"/>
              </a:lnSpc>
              <a:buClrTx/>
              <a:buFontTx/>
              <a:buNone/>
            </a:pPr>
            <a:endParaRPr lang="en-US" altLang="es-ES" sz="1400">
              <a:solidFill>
                <a:srgbClr val="000000"/>
              </a:solidFill>
              <a:latin typeface="Courier new" panose="02070309020205020404" pitchFamily="49" charset="0"/>
            </a:endParaRPr>
          </a:p>
          <a:p>
            <a:pPr>
              <a:lnSpc>
                <a:spcPct val="94000"/>
              </a:lnSpc>
              <a:buClrTx/>
              <a:buFontTx/>
              <a:buNone/>
            </a:pPr>
            <a:r>
              <a:rPr lang="en-US" altLang="es-ES" sz="1400">
                <a:solidFill>
                  <a:srgbClr val="000000"/>
                </a:solidFill>
                <a:latin typeface="Courier new" panose="02070309020205020404" pitchFamily="49" charset="0"/>
              </a:rPr>
              <a:t>&gt;S</a:t>
            </a:r>
          </a:p>
          <a:p>
            <a:pPr>
              <a:lnSpc>
                <a:spcPct val="94000"/>
              </a:lnSpc>
              <a:buClrTx/>
              <a:buFontTx/>
              <a:buNone/>
            </a:pPr>
            <a:r>
              <a:rPr lang="en-US" altLang="es-ES" sz="1400">
                <a:solidFill>
                  <a:srgbClr val="000000"/>
                </a:solidFill>
                <a:latin typeface="Courier new" panose="02070309020205020404" pitchFamily="49" charset="0"/>
              </a:rPr>
              <a:t>E S T E S M L E T</a:t>
            </a:r>
          </a:p>
        </p:txBody>
      </p:sp>
      <p:sp>
        <p:nvSpPr>
          <p:cNvPr id="15365" name="2 CuadroTexto">
            <a:extLst>
              <a:ext uri="{FF2B5EF4-FFF2-40B4-BE49-F238E27FC236}">
                <a16:creationId xmlns:a16="http://schemas.microsoft.com/office/drawing/2014/main" id="{FBDE00A9-2180-6744-B63A-1E8870E65E8A}"/>
              </a:ext>
            </a:extLst>
          </p:cNvPr>
          <p:cNvSpPr txBox="1">
            <a:spLocks noChangeArrowheads="1"/>
          </p:cNvSpPr>
          <p:nvPr/>
        </p:nvSpPr>
        <p:spPr bwMode="auto">
          <a:xfrm>
            <a:off x="1871663" y="5441950"/>
            <a:ext cx="6156325" cy="1506538"/>
          </a:xfrm>
          <a:prstGeom prst="rect">
            <a:avLst/>
          </a:prstGeom>
          <a:noFill/>
          <a:ln w="29210">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wrap="none">
            <a:spAutoFit/>
          </a:bodyPr>
          <a:lstStyle/>
          <a:p>
            <a:pPr>
              <a:lnSpc>
                <a:spcPct val="94000"/>
              </a:lnSpc>
              <a:buClrTx/>
              <a:buFontTx/>
              <a:buNone/>
            </a:pPr>
            <a:r>
              <a:rPr lang="en-US" altLang="es-ES" sz="1400" u="sng">
                <a:solidFill>
                  <a:schemeClr val="tx1"/>
                </a:solidFill>
              </a:rPr>
              <a:t>Alignment 1</a:t>
            </a:r>
          </a:p>
          <a:p>
            <a:pPr>
              <a:lnSpc>
                <a:spcPct val="94000"/>
              </a:lnSpc>
              <a:buClrTx/>
              <a:buFontTx/>
              <a:buNone/>
            </a:pPr>
            <a:r>
              <a:rPr lang="en-US" altLang="es-ES" sz="1400">
                <a:solidFill>
                  <a:schemeClr val="tx1"/>
                </a:solidFill>
              </a:rPr>
              <a:t>Q</a:t>
            </a:r>
            <a:r>
              <a:rPr lang="en-US" altLang="es-ES" sz="1400">
                <a:solidFill>
                  <a:srgbClr val="800000"/>
                </a:solidFill>
                <a:latin typeface="Courier new" panose="02070309020205020404" pitchFamily="49" charset="0"/>
              </a:rPr>
              <a:t>		E S T A S M</a:t>
            </a:r>
            <a:r>
              <a:rPr lang="en-US" altLang="es-ES" sz="1400">
                <a:solidFill>
                  <a:srgbClr val="000000"/>
                </a:solidFill>
                <a:latin typeface="Courier new" panose="02070309020205020404" pitchFamily="49" charset="0"/>
              </a:rPr>
              <a:t> A </a:t>
            </a:r>
            <a:r>
              <a:rPr lang="en-US" altLang="es-ES" sz="1400">
                <a:solidFill>
                  <a:srgbClr val="800000"/>
                </a:solidFill>
                <a:latin typeface="Courier new" panose="02070309020205020404" pitchFamily="49" charset="0"/>
              </a:rPr>
              <a:t>L A L</a:t>
            </a:r>
            <a:r>
              <a:rPr lang="en-US" altLang="es-ES" sz="1400">
                <a:solidFill>
                  <a:srgbClr val="000000"/>
                </a:solidFill>
                <a:latin typeface="Courier new" panose="02070309020205020404" pitchFamily="49" charset="0"/>
              </a:rPr>
              <a:t> T E S T I C M A L A M E N T</a:t>
            </a:r>
          </a:p>
          <a:p>
            <a:pPr>
              <a:lnSpc>
                <a:spcPct val="94000"/>
              </a:lnSpc>
              <a:buClrTx/>
              <a:buFontTx/>
              <a:buNone/>
            </a:pPr>
            <a:r>
              <a:rPr lang="en-US" altLang="es-ES" sz="1400">
                <a:solidFill>
                  <a:schemeClr val="tx1"/>
                </a:solidFill>
              </a:rPr>
              <a:t>S</a:t>
            </a:r>
            <a:r>
              <a:rPr lang="en-US" altLang="es-ES" sz="1400">
                <a:solidFill>
                  <a:srgbClr val="800000"/>
                </a:solidFill>
                <a:latin typeface="Courier new" panose="02070309020205020404" pitchFamily="49" charset="0"/>
              </a:rPr>
              <a:t>		E S T E S M</a:t>
            </a:r>
            <a:r>
              <a:rPr lang="en-US" altLang="es-ES" sz="1400">
                <a:solidFill>
                  <a:srgbClr val="000000"/>
                </a:solidFill>
                <a:latin typeface="Courier new" panose="02070309020205020404" pitchFamily="49" charset="0"/>
              </a:rPr>
              <a:t> - </a:t>
            </a:r>
            <a:r>
              <a:rPr lang="en-US" altLang="es-ES" sz="1400">
                <a:solidFill>
                  <a:srgbClr val="800000"/>
                </a:solidFill>
                <a:latin typeface="Courier new" panose="02070309020205020404" pitchFamily="49" charset="0"/>
              </a:rPr>
              <a:t>L E - T</a:t>
            </a:r>
          </a:p>
          <a:p>
            <a:endParaRPr lang="ca-ES" altLang="en-ES" sz="1400">
              <a:solidFill>
                <a:schemeClr val="tx1"/>
              </a:solidFill>
            </a:endParaRPr>
          </a:p>
          <a:p>
            <a:r>
              <a:rPr lang="en-US" altLang="es-ES" sz="1400" u="sng">
                <a:solidFill>
                  <a:schemeClr val="tx1"/>
                </a:solidFill>
              </a:rPr>
              <a:t>Alignment 2</a:t>
            </a:r>
            <a:endParaRPr lang="ca-ES" altLang="en-ES" sz="1400">
              <a:solidFill>
                <a:schemeClr val="tx1"/>
              </a:solidFill>
            </a:endParaRPr>
          </a:p>
          <a:p>
            <a:pPr>
              <a:lnSpc>
                <a:spcPct val="94000"/>
              </a:lnSpc>
              <a:buClrTx/>
              <a:buFontTx/>
              <a:buNone/>
            </a:pPr>
            <a:r>
              <a:rPr lang="ca-ES" altLang="en-ES" sz="1400">
                <a:solidFill>
                  <a:schemeClr val="tx1"/>
                </a:solidFill>
              </a:rPr>
              <a:t>Q		</a:t>
            </a:r>
            <a:r>
              <a:rPr lang="en-US" altLang="es-ES" sz="1400">
                <a:solidFill>
                  <a:srgbClr val="000000"/>
                </a:solidFill>
                <a:latin typeface="Courier new" panose="02070309020205020404" pitchFamily="49" charset="0"/>
              </a:rPr>
              <a:t>E S T A S M A L A L T </a:t>
            </a:r>
            <a:r>
              <a:rPr lang="en-US" altLang="es-ES" sz="1400">
                <a:solidFill>
                  <a:srgbClr val="FF3333"/>
                </a:solidFill>
                <a:latin typeface="Courier new" panose="02070309020205020404" pitchFamily="49" charset="0"/>
              </a:rPr>
              <a:t>E S T I C M</a:t>
            </a:r>
            <a:r>
              <a:rPr lang="en-US" altLang="es-ES" sz="1400">
                <a:solidFill>
                  <a:srgbClr val="000000"/>
                </a:solidFill>
                <a:latin typeface="Courier new" panose="02070309020205020404" pitchFamily="49" charset="0"/>
              </a:rPr>
              <a:t> A </a:t>
            </a:r>
            <a:r>
              <a:rPr lang="en-US" altLang="es-ES" sz="1400">
                <a:solidFill>
                  <a:srgbClr val="FF3333"/>
                </a:solidFill>
                <a:latin typeface="Courier new" panose="02070309020205020404" pitchFamily="49" charset="0"/>
              </a:rPr>
              <a:t>L</a:t>
            </a:r>
            <a:r>
              <a:rPr lang="en-US" altLang="es-ES" sz="1400">
                <a:solidFill>
                  <a:srgbClr val="000000"/>
                </a:solidFill>
                <a:latin typeface="Courier new" panose="02070309020205020404" pitchFamily="49" charset="0"/>
              </a:rPr>
              <a:t> A M </a:t>
            </a:r>
            <a:r>
              <a:rPr lang="en-US" altLang="es-ES" sz="1400">
                <a:solidFill>
                  <a:srgbClr val="FF3333"/>
                </a:solidFill>
                <a:latin typeface="Courier new" panose="02070309020205020404" pitchFamily="49" charset="0"/>
              </a:rPr>
              <a:t>E</a:t>
            </a:r>
            <a:r>
              <a:rPr lang="en-US" altLang="es-ES" sz="1400">
                <a:solidFill>
                  <a:srgbClr val="000000"/>
                </a:solidFill>
                <a:latin typeface="Courier new" panose="02070309020205020404" pitchFamily="49" charset="0"/>
              </a:rPr>
              <a:t> N </a:t>
            </a:r>
            <a:r>
              <a:rPr lang="en-US" altLang="es-ES" sz="1400">
                <a:solidFill>
                  <a:srgbClr val="FF3333"/>
                </a:solidFill>
                <a:latin typeface="Courier new" panose="02070309020205020404" pitchFamily="49" charset="0"/>
              </a:rPr>
              <a:t>T</a:t>
            </a:r>
          </a:p>
          <a:p>
            <a:pPr>
              <a:lnSpc>
                <a:spcPct val="94000"/>
              </a:lnSpc>
              <a:buClrTx/>
              <a:buFontTx/>
              <a:buNone/>
            </a:pPr>
            <a:r>
              <a:rPr lang="en-US" altLang="es-ES" sz="1400">
                <a:solidFill>
                  <a:schemeClr val="tx1"/>
                </a:solidFill>
              </a:rPr>
              <a:t>S		</a:t>
            </a:r>
            <a:r>
              <a:rPr lang="en-US" altLang="es-ES" sz="1400">
                <a:solidFill>
                  <a:srgbClr val="800000"/>
                </a:solidFill>
                <a:latin typeface="Courier new" panose="02070309020205020404" pitchFamily="49" charset="0"/>
              </a:rPr>
              <a:t>                      </a:t>
            </a:r>
            <a:r>
              <a:rPr lang="en-US" altLang="es-ES" sz="1400">
                <a:solidFill>
                  <a:srgbClr val="FF3333"/>
                </a:solidFill>
                <a:latin typeface="Courier new" panose="02070309020205020404" pitchFamily="49" charset="0"/>
              </a:rPr>
              <a:t>E S T E S M</a:t>
            </a:r>
            <a:r>
              <a:rPr lang="en-US" altLang="es-ES" sz="1400">
                <a:solidFill>
                  <a:srgbClr val="000000"/>
                </a:solidFill>
                <a:latin typeface="Courier new" panose="02070309020205020404" pitchFamily="49" charset="0"/>
              </a:rPr>
              <a:t> - </a:t>
            </a:r>
            <a:r>
              <a:rPr lang="en-US" altLang="es-ES" sz="1400">
                <a:solidFill>
                  <a:srgbClr val="FF3333"/>
                </a:solidFill>
                <a:latin typeface="Courier new" panose="02070309020205020404" pitchFamily="49" charset="0"/>
              </a:rPr>
              <a:t>L</a:t>
            </a:r>
            <a:r>
              <a:rPr lang="en-US" altLang="es-ES" sz="1400">
                <a:solidFill>
                  <a:srgbClr val="800000"/>
                </a:solidFill>
                <a:latin typeface="Courier new" panose="02070309020205020404" pitchFamily="49" charset="0"/>
              </a:rPr>
              <a:t> - - </a:t>
            </a:r>
            <a:r>
              <a:rPr lang="en-US" altLang="es-ES" sz="1400">
                <a:solidFill>
                  <a:srgbClr val="FF3333"/>
                </a:solidFill>
                <a:latin typeface="Courier new" panose="02070309020205020404" pitchFamily="49" charset="0"/>
              </a:rPr>
              <a:t>E</a:t>
            </a:r>
            <a:r>
              <a:rPr lang="en-US" altLang="es-ES" sz="1400">
                <a:solidFill>
                  <a:srgbClr val="800000"/>
                </a:solidFill>
                <a:latin typeface="Courier new" panose="02070309020205020404" pitchFamily="49" charset="0"/>
              </a:rPr>
              <a:t> - </a:t>
            </a:r>
            <a:r>
              <a:rPr lang="en-US" altLang="es-ES" sz="1400">
                <a:solidFill>
                  <a:srgbClr val="FF3333"/>
                </a:solidFill>
                <a:latin typeface="Courier new" panose="02070309020205020404" pitchFamily="49" charset="0"/>
              </a:rPr>
              <a:t>T</a:t>
            </a:r>
          </a:p>
        </p:txBody>
      </p:sp>
    </p:spTree>
  </p:cSld>
  <p:clrMapOvr>
    <a:masterClrMapping/>
  </p:clrMapOvr>
  <p:transition spd="med"/>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6386" name="Text Box 1">
            <a:extLst>
              <a:ext uri="{FF2B5EF4-FFF2-40B4-BE49-F238E27FC236}">
                <a16:creationId xmlns:a16="http://schemas.microsoft.com/office/drawing/2014/main" id="{F62DE5B8-D280-734B-B858-B98401C8E8CE}"/>
              </a:ext>
            </a:extLst>
          </p:cNvPr>
          <p:cNvSpPr txBox="1">
            <a:spLocks noChangeArrowheads="1"/>
          </p:cNvSpPr>
          <p:nvPr/>
        </p:nvSpPr>
        <p:spPr bwMode="auto">
          <a:xfrm>
            <a:off x="274638" y="939800"/>
            <a:ext cx="9805987" cy="591185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3465A4"/>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0000" tIns="46800" rIns="90000" bIns="46800">
            <a:spAutoFit/>
          </a:bodyPr>
          <a:lstStyle>
            <a:lvl1pPr eaLnBrk="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 pos="9601200" algn="l"/>
              </a:tabLst>
              <a:defRPr>
                <a:solidFill>
                  <a:schemeClr val="bg1"/>
                </a:solidFill>
                <a:latin typeface="Arial" panose="020B0604020202020204" pitchFamily="34" charset="0"/>
                <a:ea typeface="WenQuanYi Zen Hei Sharp" charset="0"/>
                <a:cs typeface="WenQuanYi Zen Hei Sharp" charset="0"/>
              </a:defRPr>
            </a:lvl1pPr>
            <a:lvl2pPr eaLnBrk="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 pos="9601200" algn="l"/>
              </a:tabLst>
              <a:defRPr>
                <a:solidFill>
                  <a:schemeClr val="bg1"/>
                </a:solidFill>
                <a:latin typeface="Arial" panose="020B0604020202020204" pitchFamily="34" charset="0"/>
                <a:ea typeface="WenQuanYi Zen Hei Sharp" charset="0"/>
                <a:cs typeface="WenQuanYi Zen Hei Sharp" charset="0"/>
              </a:defRPr>
            </a:lvl2pPr>
            <a:lvl3pPr eaLnBrk="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 pos="9601200" algn="l"/>
              </a:tabLst>
              <a:defRPr>
                <a:solidFill>
                  <a:schemeClr val="bg1"/>
                </a:solidFill>
                <a:latin typeface="Arial" panose="020B0604020202020204" pitchFamily="34" charset="0"/>
                <a:ea typeface="WenQuanYi Zen Hei Sharp" charset="0"/>
                <a:cs typeface="WenQuanYi Zen Hei Sharp" charset="0"/>
              </a:defRPr>
            </a:lvl3pPr>
            <a:lvl4pPr eaLnBrk="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 pos="9601200" algn="l"/>
              </a:tabLst>
              <a:defRPr>
                <a:solidFill>
                  <a:schemeClr val="bg1"/>
                </a:solidFill>
                <a:latin typeface="Arial" panose="020B0604020202020204" pitchFamily="34" charset="0"/>
                <a:ea typeface="WenQuanYi Zen Hei Sharp" charset="0"/>
                <a:cs typeface="WenQuanYi Zen Hei Sharp" charset="0"/>
              </a:defRPr>
            </a:lvl4pPr>
            <a:lvl5pPr eaLnBrk="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 pos="9601200" algn="l"/>
              </a:tabLst>
              <a:defRPr>
                <a:solidFill>
                  <a:schemeClr val="bg1"/>
                </a:solidFill>
                <a:latin typeface="Arial" panose="020B0604020202020204" pitchFamily="34" charset="0"/>
                <a:ea typeface="WenQuanYi Zen Hei Sharp" charset="0"/>
                <a:cs typeface="WenQuanYi Zen Hei Sharp" charset="0"/>
              </a:defRPr>
            </a:lvl5pPr>
            <a:lvl6pPr marL="2514600" indent="-228600" defTabSz="457200" eaLnBrk="0" fontAlgn="base" hangingPunct="0">
              <a:lnSpc>
                <a:spcPct val="93000"/>
              </a:lnSpc>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 pos="9601200" algn="l"/>
              </a:tabLst>
              <a:defRPr>
                <a:solidFill>
                  <a:schemeClr val="bg1"/>
                </a:solidFill>
                <a:latin typeface="Arial" panose="020B0604020202020204" pitchFamily="34" charset="0"/>
                <a:ea typeface="WenQuanYi Zen Hei Sharp" charset="0"/>
                <a:cs typeface="WenQuanYi Zen Hei Sharp" charset="0"/>
              </a:defRPr>
            </a:lvl6pPr>
            <a:lvl7pPr marL="2971800" indent="-228600" defTabSz="457200" eaLnBrk="0" fontAlgn="base" hangingPunct="0">
              <a:lnSpc>
                <a:spcPct val="93000"/>
              </a:lnSpc>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 pos="9601200" algn="l"/>
              </a:tabLst>
              <a:defRPr>
                <a:solidFill>
                  <a:schemeClr val="bg1"/>
                </a:solidFill>
                <a:latin typeface="Arial" panose="020B0604020202020204" pitchFamily="34" charset="0"/>
                <a:ea typeface="WenQuanYi Zen Hei Sharp" charset="0"/>
                <a:cs typeface="WenQuanYi Zen Hei Sharp" charset="0"/>
              </a:defRPr>
            </a:lvl7pPr>
            <a:lvl8pPr marL="3429000" indent="-228600" defTabSz="457200" eaLnBrk="0" fontAlgn="base" hangingPunct="0">
              <a:lnSpc>
                <a:spcPct val="93000"/>
              </a:lnSpc>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 pos="9601200" algn="l"/>
              </a:tabLst>
              <a:defRPr>
                <a:solidFill>
                  <a:schemeClr val="bg1"/>
                </a:solidFill>
                <a:latin typeface="Arial" panose="020B0604020202020204" pitchFamily="34" charset="0"/>
                <a:ea typeface="WenQuanYi Zen Hei Sharp" charset="0"/>
                <a:cs typeface="WenQuanYi Zen Hei Sharp" charset="0"/>
              </a:defRPr>
            </a:lvl8pPr>
            <a:lvl9pPr marL="3886200" indent="-228600" defTabSz="457200" eaLnBrk="0" fontAlgn="base" hangingPunct="0">
              <a:lnSpc>
                <a:spcPct val="93000"/>
              </a:lnSpc>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 pos="9601200" algn="l"/>
              </a:tabLst>
              <a:defRPr>
                <a:solidFill>
                  <a:schemeClr val="bg1"/>
                </a:solidFill>
                <a:latin typeface="Arial" panose="020B0604020202020204" pitchFamily="34" charset="0"/>
                <a:ea typeface="WenQuanYi Zen Hei Sharp" charset="0"/>
                <a:cs typeface="WenQuanYi Zen Hei Sharp" charset="0"/>
              </a:defRPr>
            </a:lvl9pPr>
          </a:lstStyle>
          <a:p>
            <a:pPr eaLnBrk="1" hangingPunct="1">
              <a:lnSpc>
                <a:spcPct val="100000"/>
              </a:lnSpc>
              <a:buClrTx/>
              <a:buFontTx/>
              <a:buNone/>
            </a:pPr>
            <a:r>
              <a:rPr lang="ca-ES" altLang="es-ES" u="sng">
                <a:solidFill>
                  <a:srgbClr val="000000"/>
                </a:solidFill>
                <a:ea typeface="DejaVu Sans" charset="0"/>
                <a:cs typeface="DejaVu Sans" charset="0"/>
              </a:rPr>
              <a:t>Score</a:t>
            </a:r>
            <a:r>
              <a:rPr lang="ca-ES" altLang="es-ES" b="1">
                <a:solidFill>
                  <a:srgbClr val="000000"/>
                </a:solidFill>
                <a:ea typeface="DejaVu Sans" charset="0"/>
                <a:cs typeface="DejaVu Sans" charset="0"/>
              </a:rPr>
              <a:t>:</a:t>
            </a:r>
          </a:p>
          <a:p>
            <a:pPr eaLnBrk="1" hangingPunct="1">
              <a:lnSpc>
                <a:spcPct val="100000"/>
              </a:lnSpc>
              <a:buClrTx/>
              <a:buFontTx/>
              <a:buNone/>
            </a:pPr>
            <a:r>
              <a:rPr lang="ca-ES" altLang="es-ES">
                <a:solidFill>
                  <a:srgbClr val="000000"/>
                </a:solidFill>
                <a:ea typeface="DejaVu Sans" charset="0"/>
                <a:cs typeface="DejaVu Sans" charset="0"/>
              </a:rPr>
              <a:t>	Valor de la puntuació del alineament tenint en compta la matriu de substitució (BLOSUM62, PAM250 o la que sigui).</a:t>
            </a:r>
          </a:p>
          <a:p>
            <a:pPr eaLnBrk="1" hangingPunct="1">
              <a:lnSpc>
                <a:spcPct val="100000"/>
              </a:lnSpc>
              <a:buClrTx/>
              <a:buFontTx/>
              <a:buNone/>
            </a:pPr>
            <a:r>
              <a:rPr lang="ca-ES" altLang="es-ES">
                <a:solidFill>
                  <a:srgbClr val="000000"/>
                </a:solidFill>
                <a:ea typeface="DejaVu Sans" charset="0"/>
                <a:cs typeface="DejaVu Sans" charset="0"/>
              </a:rPr>
              <a:t>	</a:t>
            </a:r>
            <a:r>
              <a:rPr lang="ca-ES" altLang="es-ES" b="1">
                <a:solidFill>
                  <a:srgbClr val="000000"/>
                </a:solidFill>
                <a:ea typeface="DejaVu Sans" charset="0"/>
                <a:cs typeface="DejaVu Sans" charset="0"/>
              </a:rPr>
              <a:t>Max Score</a:t>
            </a:r>
            <a:r>
              <a:rPr lang="ca-ES" altLang="es-ES">
                <a:solidFill>
                  <a:srgbClr val="000000"/>
                </a:solidFill>
                <a:ea typeface="DejaVu Sans" charset="0"/>
                <a:cs typeface="DejaVu Sans" charset="0"/>
              </a:rPr>
              <a:t>: puntuació del alineament amb més puntuació.</a:t>
            </a:r>
          </a:p>
          <a:p>
            <a:pPr eaLnBrk="1" hangingPunct="1">
              <a:lnSpc>
                <a:spcPct val="100000"/>
              </a:lnSpc>
              <a:buClrTx/>
              <a:buFontTx/>
              <a:buNone/>
            </a:pPr>
            <a:r>
              <a:rPr lang="ca-ES" altLang="es-ES">
                <a:solidFill>
                  <a:srgbClr val="000000"/>
                </a:solidFill>
                <a:ea typeface="DejaVu Sans" charset="0"/>
                <a:cs typeface="DejaVu Sans" charset="0"/>
              </a:rPr>
              <a:t>	</a:t>
            </a:r>
            <a:r>
              <a:rPr lang="ca-ES" altLang="es-ES" b="1">
                <a:solidFill>
                  <a:srgbClr val="000000"/>
                </a:solidFill>
                <a:ea typeface="DejaVu Sans" charset="0"/>
                <a:cs typeface="DejaVu Sans" charset="0"/>
              </a:rPr>
              <a:t>Total Score</a:t>
            </a:r>
            <a:r>
              <a:rPr lang="ca-ES" altLang="es-ES">
                <a:solidFill>
                  <a:srgbClr val="000000"/>
                </a:solidFill>
                <a:ea typeface="DejaVu Sans" charset="0"/>
                <a:cs typeface="DejaVu Sans" charset="0"/>
              </a:rPr>
              <a:t>: puntuació total de tots els segments alineats.</a:t>
            </a:r>
          </a:p>
          <a:p>
            <a:pPr eaLnBrk="1" hangingPunct="1">
              <a:lnSpc>
                <a:spcPct val="100000"/>
              </a:lnSpc>
              <a:buClrTx/>
              <a:buFontTx/>
              <a:buNone/>
            </a:pPr>
            <a:endParaRPr lang="ca-ES" altLang="es-ES">
              <a:solidFill>
                <a:srgbClr val="000000"/>
              </a:solidFill>
              <a:ea typeface="DejaVu Sans" charset="0"/>
              <a:cs typeface="DejaVu Sans" charset="0"/>
            </a:endParaRPr>
          </a:p>
          <a:p>
            <a:pPr eaLnBrk="1" hangingPunct="1">
              <a:lnSpc>
                <a:spcPct val="100000"/>
              </a:lnSpc>
              <a:buClrTx/>
              <a:buFontTx/>
              <a:buNone/>
            </a:pPr>
            <a:r>
              <a:rPr lang="ca-ES" altLang="es-ES" b="1">
                <a:solidFill>
                  <a:srgbClr val="000000"/>
                </a:solidFill>
                <a:ea typeface="DejaVu Sans" charset="0"/>
                <a:cs typeface="DejaVu Sans" charset="0"/>
              </a:rPr>
              <a:t>Query cover:</a:t>
            </a:r>
          </a:p>
          <a:p>
            <a:pPr eaLnBrk="1" hangingPunct="1">
              <a:lnSpc>
                <a:spcPct val="100000"/>
              </a:lnSpc>
              <a:buClrTx/>
              <a:buFontTx/>
              <a:buNone/>
            </a:pPr>
            <a:r>
              <a:rPr lang="ca-ES" altLang="es-ES">
                <a:solidFill>
                  <a:srgbClr val="000000"/>
                </a:solidFill>
                <a:ea typeface="DejaVu Sans" charset="0"/>
                <a:cs typeface="DejaVu Sans" charset="0"/>
              </a:rPr>
              <a:t>	Quin % de la seqüència "query" (la nostra) queda coberta per l’alineament</a:t>
            </a:r>
          </a:p>
          <a:p>
            <a:pPr eaLnBrk="1" hangingPunct="1">
              <a:lnSpc>
                <a:spcPct val="100000"/>
              </a:lnSpc>
              <a:buClrTx/>
              <a:buFontTx/>
              <a:buNone/>
            </a:pPr>
            <a:endParaRPr lang="ca-ES" altLang="es-ES">
              <a:solidFill>
                <a:srgbClr val="000000"/>
              </a:solidFill>
              <a:ea typeface="DejaVu Sans" charset="0"/>
              <a:cs typeface="DejaVu Sans" charset="0"/>
            </a:endParaRPr>
          </a:p>
          <a:p>
            <a:pPr eaLnBrk="1" hangingPunct="1">
              <a:lnSpc>
                <a:spcPct val="100000"/>
              </a:lnSpc>
              <a:buClrTx/>
              <a:buFontTx/>
              <a:buNone/>
            </a:pPr>
            <a:r>
              <a:rPr lang="ca-ES" altLang="es-ES" b="1">
                <a:solidFill>
                  <a:srgbClr val="000000"/>
                </a:solidFill>
                <a:ea typeface="DejaVu Sans" charset="0"/>
                <a:cs typeface="DejaVu Sans" charset="0"/>
              </a:rPr>
              <a:t>E value:</a:t>
            </a:r>
          </a:p>
          <a:p>
            <a:pPr eaLnBrk="1" hangingPunct="1">
              <a:lnSpc>
                <a:spcPct val="100000"/>
              </a:lnSpc>
              <a:buClrTx/>
              <a:buFontTx/>
              <a:buNone/>
            </a:pPr>
            <a:r>
              <a:rPr lang="ca-ES" altLang="es-ES">
                <a:solidFill>
                  <a:srgbClr val="000000"/>
                </a:solidFill>
                <a:ea typeface="DejaVu Sans" charset="0"/>
                <a:cs typeface="DejaVu Sans" charset="0"/>
              </a:rPr>
              <a:t>	Probabilitat que el “match” s’hagi donat a l’atzar (falsos positius)</a:t>
            </a:r>
          </a:p>
          <a:p>
            <a:pPr eaLnBrk="1" hangingPunct="1">
              <a:lnSpc>
                <a:spcPct val="100000"/>
              </a:lnSpc>
              <a:buClrTx/>
              <a:buFontTx/>
              <a:buNone/>
            </a:pPr>
            <a:r>
              <a:rPr lang="ca-ES" altLang="es-ES">
                <a:solidFill>
                  <a:srgbClr val="000000"/>
                </a:solidFill>
                <a:ea typeface="DejaVu Sans" charset="0"/>
                <a:cs typeface="DejaVu Sans" charset="0"/>
              </a:rPr>
              <a:t>	E=10 (Trobarem aquest “score” de casualitat 10 vegades per a cada cerca)</a:t>
            </a:r>
          </a:p>
          <a:p>
            <a:pPr eaLnBrk="1" hangingPunct="1">
              <a:lnSpc>
                <a:spcPct val="100000"/>
              </a:lnSpc>
              <a:buClrTx/>
              <a:buFontTx/>
              <a:buNone/>
            </a:pPr>
            <a:r>
              <a:rPr lang="ca-ES" altLang="es-ES">
                <a:solidFill>
                  <a:srgbClr val="000000"/>
                </a:solidFill>
                <a:ea typeface="DejaVu Sans" charset="0"/>
                <a:cs typeface="DejaVu Sans" charset="0"/>
              </a:rPr>
              <a:t>	E=0.01 (Trobarem aquest “score” de casualitat 1 vegada per a cada 100 cerques)</a:t>
            </a:r>
          </a:p>
          <a:p>
            <a:pPr eaLnBrk="1" hangingPunct="1">
              <a:lnSpc>
                <a:spcPct val="100000"/>
              </a:lnSpc>
              <a:buClrTx/>
              <a:buFontTx/>
              <a:buNone/>
            </a:pPr>
            <a:endParaRPr lang="ca-ES" altLang="es-ES">
              <a:solidFill>
                <a:srgbClr val="000000"/>
              </a:solidFill>
              <a:ea typeface="DejaVu Sans" charset="0"/>
              <a:cs typeface="DejaVu Sans" charset="0"/>
            </a:endParaRPr>
          </a:p>
          <a:p>
            <a:pPr eaLnBrk="1" hangingPunct="1">
              <a:lnSpc>
                <a:spcPct val="100000"/>
              </a:lnSpc>
              <a:buClrTx/>
              <a:buFontTx/>
              <a:buNone/>
            </a:pPr>
            <a:r>
              <a:rPr lang="ca-ES" altLang="es-ES" b="1">
                <a:solidFill>
                  <a:srgbClr val="000000"/>
                </a:solidFill>
                <a:ea typeface="DejaVu Sans" charset="0"/>
                <a:cs typeface="DejaVu Sans" charset="0"/>
              </a:rPr>
              <a:t>Ident</a:t>
            </a:r>
            <a:r>
              <a:rPr lang="ca-ES" altLang="es-ES">
                <a:solidFill>
                  <a:srgbClr val="000000"/>
                </a:solidFill>
                <a:ea typeface="DejaVu Sans" charset="0"/>
                <a:cs typeface="DejaVu Sans" charset="0"/>
              </a:rPr>
              <a:t>:</a:t>
            </a:r>
          </a:p>
          <a:p>
            <a:pPr eaLnBrk="1" hangingPunct="1">
              <a:lnSpc>
                <a:spcPct val="100000"/>
              </a:lnSpc>
              <a:buClrTx/>
              <a:buFontTx/>
              <a:buNone/>
            </a:pPr>
            <a:r>
              <a:rPr lang="ca-ES" altLang="es-ES">
                <a:solidFill>
                  <a:srgbClr val="000000"/>
                </a:solidFill>
                <a:ea typeface="DejaVu Sans" charset="0"/>
                <a:cs typeface="DejaVu Sans" charset="0"/>
              </a:rPr>
              <a:t>	El percentatge d'aminoàcids alineats idèntics més gran de tots els alineaments obtinguts per aquesta parella "query-subject". COMPTE!!! no és el %  d' identitat de les dues seqüències, aquest numero fa referencia només al fragment alineat. Exemple: la seqüència "query" és de 100 AA i la "subject" és de 200 AA, només s'ha generat un alineament i conté 10 AA alineats (10% de “query cover”) amb un 99% d'identitat. Aquestes dues seqüències són un 99 idèntiques? NO!!! </a:t>
            </a:r>
          </a:p>
        </p:txBody>
      </p:sp>
    </p:spTree>
  </p:cSld>
  <p:clrMapOvr>
    <a:masterClrMapping/>
  </p:clrMapOvr>
  <p:transition spd="med"/>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7410" name="Text Box 1">
            <a:extLst>
              <a:ext uri="{FF2B5EF4-FFF2-40B4-BE49-F238E27FC236}">
                <a16:creationId xmlns:a16="http://schemas.microsoft.com/office/drawing/2014/main" id="{88AECBC6-F6FA-6043-99D6-8CE788993DCC}"/>
              </a:ext>
            </a:extLst>
          </p:cNvPr>
          <p:cNvSpPr txBox="1">
            <a:spLocks noChangeArrowheads="1"/>
          </p:cNvSpPr>
          <p:nvPr/>
        </p:nvSpPr>
        <p:spPr bwMode="auto">
          <a:xfrm>
            <a:off x="1644650" y="822325"/>
            <a:ext cx="6950075" cy="106838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3465A4"/>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0000" tIns="46800" rIns="90000" bIns="46800">
            <a:spAutoFit/>
          </a:bodyPr>
          <a:lstStyle>
            <a:lvl1pPr eaLnBrk="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1pPr>
            <a:lvl2pPr eaLnBrk="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2pPr>
            <a:lvl3pPr eaLnBrk="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3pPr>
            <a:lvl4pPr eaLnBrk="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4pPr>
            <a:lvl5pPr eaLnBrk="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5pPr>
            <a:lvl6pPr marL="2514600" indent="-228600" defTabSz="457200" eaLnBrk="0" fontAlgn="base" hangingPunct="0">
              <a:lnSpc>
                <a:spcPct val="93000"/>
              </a:lnSpc>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6pPr>
            <a:lvl7pPr marL="2971800" indent="-228600" defTabSz="457200" eaLnBrk="0" fontAlgn="base" hangingPunct="0">
              <a:lnSpc>
                <a:spcPct val="93000"/>
              </a:lnSpc>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7pPr>
            <a:lvl8pPr marL="3429000" indent="-228600" defTabSz="457200" eaLnBrk="0" fontAlgn="base" hangingPunct="0">
              <a:lnSpc>
                <a:spcPct val="93000"/>
              </a:lnSpc>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8pPr>
            <a:lvl9pPr marL="3886200" indent="-228600" defTabSz="457200" eaLnBrk="0" fontAlgn="base" hangingPunct="0">
              <a:lnSpc>
                <a:spcPct val="93000"/>
              </a:lnSpc>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9pPr>
          </a:lstStyle>
          <a:p>
            <a:pPr eaLnBrk="1" hangingPunct="1">
              <a:lnSpc>
                <a:spcPct val="100000"/>
              </a:lnSpc>
              <a:buClrTx/>
              <a:buFontTx/>
              <a:buNone/>
            </a:pPr>
            <a:r>
              <a:rPr lang="ca-ES" altLang="es-ES">
                <a:solidFill>
                  <a:srgbClr val="000000"/>
                </a:solidFill>
                <a:ea typeface="DejaVu Sans" charset="0"/>
                <a:cs typeface="DejaVu Sans" charset="0"/>
              </a:rPr>
              <a:t>E value:</a:t>
            </a:r>
          </a:p>
          <a:p>
            <a:pPr eaLnBrk="1" hangingPunct="1">
              <a:lnSpc>
                <a:spcPct val="100000"/>
              </a:lnSpc>
              <a:buClrTx/>
              <a:buFontTx/>
              <a:buNone/>
            </a:pPr>
            <a:r>
              <a:rPr lang="ca-ES" altLang="es-ES">
                <a:solidFill>
                  <a:srgbClr val="000000"/>
                </a:solidFill>
                <a:ea typeface="DejaVu Sans" charset="0"/>
                <a:cs typeface="DejaVu Sans" charset="0"/>
              </a:rPr>
              <a:t>Probabilitat que el “match” s’hagi donat a l’atzar (falsos positius)</a:t>
            </a:r>
          </a:p>
          <a:p>
            <a:pPr eaLnBrk="1" hangingPunct="1">
              <a:lnSpc>
                <a:spcPct val="100000"/>
              </a:lnSpc>
              <a:buClrTx/>
              <a:buFontTx/>
              <a:buNone/>
            </a:pPr>
            <a:r>
              <a:rPr lang="ca-ES" altLang="es-ES" sz="1400">
                <a:solidFill>
                  <a:srgbClr val="000000"/>
                </a:solidFill>
                <a:ea typeface="DejaVu Sans" charset="0"/>
                <a:cs typeface="DejaVu Sans" charset="0"/>
              </a:rPr>
              <a:t>E=10</a:t>
            </a:r>
            <a:r>
              <a:rPr lang="ca-ES" altLang="es-ES" sz="1200">
                <a:solidFill>
                  <a:srgbClr val="000000"/>
                </a:solidFill>
                <a:ea typeface="DejaVu Sans" charset="0"/>
                <a:cs typeface="DejaVu Sans" charset="0"/>
              </a:rPr>
              <a:t> (Trobarem aquest “score” de casualitat 10 vegades per a cada cerca)</a:t>
            </a:r>
          </a:p>
          <a:p>
            <a:pPr eaLnBrk="1" hangingPunct="1">
              <a:lnSpc>
                <a:spcPct val="100000"/>
              </a:lnSpc>
              <a:buClrTx/>
              <a:buFontTx/>
              <a:buNone/>
            </a:pPr>
            <a:r>
              <a:rPr lang="ca-ES" altLang="es-ES" sz="1400">
                <a:solidFill>
                  <a:srgbClr val="000000"/>
                </a:solidFill>
                <a:ea typeface="DejaVu Sans" charset="0"/>
                <a:cs typeface="DejaVu Sans" charset="0"/>
              </a:rPr>
              <a:t>E=0.01 </a:t>
            </a:r>
            <a:r>
              <a:rPr lang="ca-ES" altLang="es-ES" sz="1200">
                <a:solidFill>
                  <a:srgbClr val="000000"/>
                </a:solidFill>
                <a:ea typeface="DejaVu Sans" charset="0"/>
                <a:cs typeface="DejaVu Sans" charset="0"/>
              </a:rPr>
              <a:t>(Trobarem aquest “score” de casualitat 1 vegada per a cada 100 cerques)</a:t>
            </a:r>
          </a:p>
        </p:txBody>
      </p:sp>
      <p:pic>
        <p:nvPicPr>
          <p:cNvPr id="17411" name="Picture 2">
            <a:extLst>
              <a:ext uri="{FF2B5EF4-FFF2-40B4-BE49-F238E27FC236}">
                <a16:creationId xmlns:a16="http://schemas.microsoft.com/office/drawing/2014/main" id="{FF8C8BEE-AB6A-6740-B054-C5C65A9F2B1E}"/>
              </a:ext>
            </a:extLst>
          </p:cNvPr>
          <p:cNvPicPr>
            <a:picLocks noChangeAspect="1" noChangeArrowheads="1"/>
          </p:cNvPicPr>
          <p:nvPr/>
        </p:nvPicPr>
        <p:blipFill>
          <a:blip r:embed="rId3">
            <a:extLst>
              <a:ext uri="{28A0092B-C50C-407E-A947-70E740481C1C}">
                <a14:useLocalDpi xmlns:a14="http://schemas.microsoft.com/office/drawing/2010/main" val="0"/>
              </a:ext>
            </a:extLst>
          </a:blip>
          <a:srcRect b="37981"/>
          <a:stretch>
            <a:fillRect/>
          </a:stretch>
        </p:blipFill>
        <p:spPr bwMode="auto">
          <a:xfrm>
            <a:off x="1189038" y="1874838"/>
            <a:ext cx="8332787" cy="5348287"/>
          </a:xfrm>
          <a:prstGeom prst="rect">
            <a:avLst/>
          </a:prstGeom>
          <a:noFill/>
          <a:ln>
            <a:noFill/>
          </a:ln>
          <a:effectLst/>
          <a:extLst>
            <a:ext uri="{909E8E84-426E-40DD-AFC4-6F175D3DCCD1}">
              <a14:hiddenFill xmlns:a14="http://schemas.microsoft.com/office/drawing/2010/main">
                <a:blipFill dpi="0" rotWithShape="0">
                  <a:blip/>
                  <a:srcRect b="37981"/>
                  <a:stretch>
                    <a:fillRect/>
                  </a:stretch>
                </a:blipFill>
              </a14:hiddenFill>
            </a:ext>
            <a:ext uri="{91240B29-F687-4F45-9708-019B960494DF}">
              <a14:hiddenLine xmlns:a14="http://schemas.microsoft.com/office/drawing/2010/main" w="9525">
                <a:solidFill>
                  <a:srgbClr val="3465A4"/>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Tree>
  </p:cSld>
  <p:clrMapOvr>
    <a:masterClrMapping/>
  </p:clrMapOvr>
  <p:transition spd="med"/>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pic>
        <p:nvPicPr>
          <p:cNvPr id="18434" name="Picture 1">
            <a:extLst>
              <a:ext uri="{FF2B5EF4-FFF2-40B4-BE49-F238E27FC236}">
                <a16:creationId xmlns:a16="http://schemas.microsoft.com/office/drawing/2014/main" id="{85C33230-9337-E248-953B-E160E83374FF}"/>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71563" y="239713"/>
            <a:ext cx="7100887" cy="6381750"/>
          </a:xfrm>
          <a:prstGeom prst="rect">
            <a:avLst/>
          </a:prstGeom>
          <a:noFill/>
          <a:ln>
            <a:noFill/>
          </a:ln>
          <a:effectLst/>
          <a:extLst>
            <a:ext uri="{909E8E84-426E-40DD-AFC4-6F175D3DCCD1}">
              <a14:hiddenFill xmlns:a14="http://schemas.microsoft.com/office/drawing/2010/main">
                <a:blipFill dpi="0" rotWithShape="0">
                  <a:blip/>
                  <a:srcRect/>
                  <a:stretch>
                    <a:fillRect/>
                  </a:stretch>
                </a:blipFill>
              </a14:hiddenFill>
            </a:ext>
            <a:ext uri="{91240B29-F687-4F45-9708-019B960494DF}">
              <a14:hiddenLine xmlns:a14="http://schemas.microsoft.com/office/drawing/2010/main" w="9525">
                <a:solidFill>
                  <a:srgbClr val="3465A4"/>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
        <p:nvSpPr>
          <p:cNvPr id="18435" name="Rectangle 2">
            <a:extLst>
              <a:ext uri="{FF2B5EF4-FFF2-40B4-BE49-F238E27FC236}">
                <a16:creationId xmlns:a16="http://schemas.microsoft.com/office/drawing/2014/main" id="{346858E9-2FEA-704C-9B5E-E0504427A00C}"/>
              </a:ext>
            </a:extLst>
          </p:cNvPr>
          <p:cNvSpPr>
            <a:spLocks noChangeArrowheads="1"/>
          </p:cNvSpPr>
          <p:nvPr/>
        </p:nvSpPr>
        <p:spPr bwMode="auto">
          <a:xfrm>
            <a:off x="3419475" y="620713"/>
            <a:ext cx="1368425" cy="215900"/>
          </a:xfrm>
          <a:prstGeom prst="rect">
            <a:avLst/>
          </a:prstGeom>
          <a:noFill/>
          <a:ln w="25560" cap="sq">
            <a:solidFill>
              <a:srgbClr val="23236F"/>
            </a:solidFill>
            <a:miter lim="800000"/>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altLang="es-ES"/>
          </a:p>
        </p:txBody>
      </p:sp>
      <p:sp>
        <p:nvSpPr>
          <p:cNvPr id="18436" name="Text Box 3">
            <a:extLst>
              <a:ext uri="{FF2B5EF4-FFF2-40B4-BE49-F238E27FC236}">
                <a16:creationId xmlns:a16="http://schemas.microsoft.com/office/drawing/2014/main" id="{B3240FE0-7206-BF4C-A762-34F7363DE7DD}"/>
              </a:ext>
            </a:extLst>
          </p:cNvPr>
          <p:cNvSpPr txBox="1">
            <a:spLocks noChangeArrowheads="1"/>
          </p:cNvSpPr>
          <p:nvPr/>
        </p:nvSpPr>
        <p:spPr bwMode="auto">
          <a:xfrm>
            <a:off x="2538413" y="90488"/>
            <a:ext cx="4030662" cy="3683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3465A4"/>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90000" tIns="46800" rIns="90000" bIns="46800">
            <a:spAutoFit/>
          </a:bodyPr>
          <a:lstStyle>
            <a:lvl1pPr eaLnBrk="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1pPr>
            <a:lvl2pPr eaLnBrk="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2pPr>
            <a:lvl3pPr eaLnBrk="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3pPr>
            <a:lvl4pPr eaLnBrk="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4pPr>
            <a:lvl5pPr eaLnBrk="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5pPr>
            <a:lvl6pPr marL="2514600" indent="-228600" defTabSz="457200" eaLnBrk="0" fontAlgn="base" hangingPunct="0">
              <a:lnSpc>
                <a:spcPct val="93000"/>
              </a:lnSpc>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6pPr>
            <a:lvl7pPr marL="2971800" indent="-228600" defTabSz="457200" eaLnBrk="0" fontAlgn="base" hangingPunct="0">
              <a:lnSpc>
                <a:spcPct val="93000"/>
              </a:lnSpc>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7pPr>
            <a:lvl8pPr marL="3429000" indent="-228600" defTabSz="457200" eaLnBrk="0" fontAlgn="base" hangingPunct="0">
              <a:lnSpc>
                <a:spcPct val="93000"/>
              </a:lnSpc>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8pPr>
            <a:lvl9pPr marL="3886200" indent="-228600" defTabSz="457200" eaLnBrk="0" fontAlgn="base" hangingPunct="0">
              <a:lnSpc>
                <a:spcPct val="93000"/>
              </a:lnSpc>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9pPr>
          </a:lstStyle>
          <a:p>
            <a:pPr eaLnBrk="1" hangingPunct="1">
              <a:lnSpc>
                <a:spcPct val="100000"/>
              </a:lnSpc>
              <a:buClrTx/>
              <a:buFontTx/>
              <a:buNone/>
            </a:pPr>
            <a:r>
              <a:rPr lang="ca-ES" altLang="es-ES" b="1">
                <a:solidFill>
                  <a:srgbClr val="FF0000"/>
                </a:solidFill>
                <a:ea typeface="DejaVu Sans" charset="0"/>
                <a:cs typeface="DejaVu Sans" charset="0"/>
              </a:rPr>
              <a:t>Seqüències Iguals: Positiu perfecta</a:t>
            </a:r>
          </a:p>
        </p:txBody>
      </p:sp>
    </p:spTree>
  </p:cSld>
  <p:clrMapOvr>
    <a:masterClrMapping/>
  </p:clrMapOvr>
  <p:transition spd="med"/>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pic>
        <p:nvPicPr>
          <p:cNvPr id="19458" name="Picture 1">
            <a:extLst>
              <a:ext uri="{FF2B5EF4-FFF2-40B4-BE49-F238E27FC236}">
                <a16:creationId xmlns:a16="http://schemas.microsoft.com/office/drawing/2014/main" id="{0CBC164B-E2B8-FD41-BBDE-725C08D1800A}"/>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71550" y="261938"/>
            <a:ext cx="7235825" cy="6551612"/>
          </a:xfrm>
          <a:prstGeom prst="rect">
            <a:avLst/>
          </a:prstGeom>
          <a:noFill/>
          <a:ln>
            <a:noFill/>
          </a:ln>
          <a:effectLst/>
          <a:extLst>
            <a:ext uri="{909E8E84-426E-40DD-AFC4-6F175D3DCCD1}">
              <a14:hiddenFill xmlns:a14="http://schemas.microsoft.com/office/drawing/2010/main">
                <a:blipFill dpi="0" rotWithShape="0">
                  <a:blip/>
                  <a:srcRect/>
                  <a:stretch>
                    <a:fillRect/>
                  </a:stretch>
                </a:blipFill>
              </a14:hiddenFill>
            </a:ext>
            <a:ext uri="{91240B29-F687-4F45-9708-019B960494DF}">
              <a14:hiddenLine xmlns:a14="http://schemas.microsoft.com/office/drawing/2010/main" w="9525">
                <a:solidFill>
                  <a:srgbClr val="3465A4"/>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
        <p:nvSpPr>
          <p:cNvPr id="19459" name="Rectangle 2">
            <a:extLst>
              <a:ext uri="{FF2B5EF4-FFF2-40B4-BE49-F238E27FC236}">
                <a16:creationId xmlns:a16="http://schemas.microsoft.com/office/drawing/2014/main" id="{4D04F65D-F5B0-BB49-B632-46BFFD666062}"/>
              </a:ext>
            </a:extLst>
          </p:cNvPr>
          <p:cNvSpPr>
            <a:spLocks noChangeArrowheads="1"/>
          </p:cNvSpPr>
          <p:nvPr/>
        </p:nvSpPr>
        <p:spPr bwMode="auto">
          <a:xfrm>
            <a:off x="3348038" y="620713"/>
            <a:ext cx="1368425" cy="215900"/>
          </a:xfrm>
          <a:prstGeom prst="rect">
            <a:avLst/>
          </a:prstGeom>
          <a:noFill/>
          <a:ln w="25560" cap="sq">
            <a:solidFill>
              <a:srgbClr val="23236F"/>
            </a:solidFill>
            <a:miter lim="800000"/>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altLang="es-ES"/>
          </a:p>
        </p:txBody>
      </p:sp>
      <p:sp>
        <p:nvSpPr>
          <p:cNvPr id="19460" name="Text Box 3">
            <a:extLst>
              <a:ext uri="{FF2B5EF4-FFF2-40B4-BE49-F238E27FC236}">
                <a16:creationId xmlns:a16="http://schemas.microsoft.com/office/drawing/2014/main" id="{DF2AB294-7B79-A64A-A05E-FD4D9215BF5B}"/>
              </a:ext>
            </a:extLst>
          </p:cNvPr>
          <p:cNvSpPr txBox="1">
            <a:spLocks noChangeArrowheads="1"/>
          </p:cNvSpPr>
          <p:nvPr/>
        </p:nvSpPr>
        <p:spPr bwMode="auto">
          <a:xfrm>
            <a:off x="2668588" y="90488"/>
            <a:ext cx="3775075" cy="3683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3465A4"/>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90000" tIns="46800" rIns="90000" bIns="46800">
            <a:spAutoFit/>
          </a:bodyPr>
          <a:lstStyle>
            <a:lvl1pPr eaLnBrk="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1pPr>
            <a:lvl2pPr eaLnBrk="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2pPr>
            <a:lvl3pPr eaLnBrk="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3pPr>
            <a:lvl4pPr eaLnBrk="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4pPr>
            <a:lvl5pPr eaLnBrk="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5pPr>
            <a:lvl6pPr marL="2514600" indent="-228600" defTabSz="457200" eaLnBrk="0" fontAlgn="base" hangingPunct="0">
              <a:lnSpc>
                <a:spcPct val="93000"/>
              </a:lnSpc>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6pPr>
            <a:lvl7pPr marL="2971800" indent="-228600" defTabSz="457200" eaLnBrk="0" fontAlgn="base" hangingPunct="0">
              <a:lnSpc>
                <a:spcPct val="93000"/>
              </a:lnSpc>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7pPr>
            <a:lvl8pPr marL="3429000" indent="-228600" defTabSz="457200" eaLnBrk="0" fontAlgn="base" hangingPunct="0">
              <a:lnSpc>
                <a:spcPct val="93000"/>
              </a:lnSpc>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8pPr>
            <a:lvl9pPr marL="3886200" indent="-228600" defTabSz="457200" eaLnBrk="0" fontAlgn="base" hangingPunct="0">
              <a:lnSpc>
                <a:spcPct val="93000"/>
              </a:lnSpc>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9pPr>
          </a:lstStyle>
          <a:p>
            <a:pPr eaLnBrk="1" hangingPunct="1">
              <a:lnSpc>
                <a:spcPct val="100000"/>
              </a:lnSpc>
              <a:buClrTx/>
              <a:buFontTx/>
              <a:buNone/>
            </a:pPr>
            <a:r>
              <a:rPr lang="ca-ES" altLang="es-ES" b="1">
                <a:solidFill>
                  <a:srgbClr val="FF0000"/>
                </a:solidFill>
                <a:ea typeface="DejaVu Sans" charset="0"/>
                <a:cs typeface="DejaVu Sans" charset="0"/>
              </a:rPr>
              <a:t>Seqüències Similars: Positiu real</a:t>
            </a:r>
          </a:p>
        </p:txBody>
      </p:sp>
    </p:spTree>
  </p:cSld>
  <p:clrMapOvr>
    <a:masterClrMapping/>
  </p:clrMapOvr>
  <p:transition spd="med"/>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0482" name="Rectangle 1">
            <a:extLst>
              <a:ext uri="{FF2B5EF4-FFF2-40B4-BE49-F238E27FC236}">
                <a16:creationId xmlns:a16="http://schemas.microsoft.com/office/drawing/2014/main" id="{193073EE-7964-9941-A333-4F384D0A1C45}"/>
              </a:ext>
            </a:extLst>
          </p:cNvPr>
          <p:cNvSpPr>
            <a:spLocks noChangeArrowheads="1"/>
          </p:cNvSpPr>
          <p:nvPr/>
        </p:nvSpPr>
        <p:spPr bwMode="auto">
          <a:xfrm>
            <a:off x="928688" y="1000125"/>
            <a:ext cx="7429500" cy="411003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3465A4"/>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0000" tIns="46800" rIns="90000" bIns="46800">
            <a:spAutoFit/>
          </a:bodyPr>
          <a:lstStyle>
            <a:lvl1pPr eaLnBrk="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1pPr>
            <a:lvl2pPr eaLnBrk="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2pPr>
            <a:lvl3pPr eaLnBrk="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3pPr>
            <a:lvl4pPr eaLnBrk="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4pPr>
            <a:lvl5pPr eaLnBrk="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5pPr>
            <a:lvl6pPr marL="2514600" indent="-228600" defTabSz="457200" eaLnBrk="0" fontAlgn="base" hangingPunct="0">
              <a:lnSpc>
                <a:spcPct val="93000"/>
              </a:lnSpc>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6pPr>
            <a:lvl7pPr marL="2971800" indent="-228600" defTabSz="457200" eaLnBrk="0" fontAlgn="base" hangingPunct="0">
              <a:lnSpc>
                <a:spcPct val="93000"/>
              </a:lnSpc>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7pPr>
            <a:lvl8pPr marL="3429000" indent="-228600" defTabSz="457200" eaLnBrk="0" fontAlgn="base" hangingPunct="0">
              <a:lnSpc>
                <a:spcPct val="93000"/>
              </a:lnSpc>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8pPr>
            <a:lvl9pPr marL="3886200" indent="-228600" defTabSz="457200" eaLnBrk="0" fontAlgn="base" hangingPunct="0">
              <a:lnSpc>
                <a:spcPct val="93000"/>
              </a:lnSpc>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9pPr>
          </a:lstStyle>
          <a:p>
            <a:pPr eaLnBrk="1" hangingPunct="1">
              <a:lnSpc>
                <a:spcPct val="100000"/>
              </a:lnSpc>
              <a:buClrTx/>
              <a:buFontTx/>
              <a:buNone/>
            </a:pPr>
            <a:r>
              <a:rPr lang="en-US" altLang="es-ES" sz="1200" b="1">
                <a:solidFill>
                  <a:srgbClr val="000000"/>
                </a:solidFill>
                <a:latin typeface="Courier new" panose="02070309020205020404" pitchFamily="49" charset="0"/>
                <a:cs typeface="Courier new" panose="02070309020205020404" pitchFamily="49" charset="0"/>
              </a:rPr>
              <a:t> Score = 32.3 bits (72),  Expect = 0.004, Method: Compositional matrix adjust.</a:t>
            </a:r>
          </a:p>
          <a:p>
            <a:pPr eaLnBrk="1" hangingPunct="1">
              <a:lnSpc>
                <a:spcPct val="100000"/>
              </a:lnSpc>
              <a:buClrTx/>
              <a:buFontTx/>
              <a:buNone/>
            </a:pPr>
            <a:r>
              <a:rPr lang="en-US" altLang="es-ES" sz="1200" b="1">
                <a:solidFill>
                  <a:srgbClr val="000000"/>
                </a:solidFill>
                <a:latin typeface="Courier new" panose="02070309020205020404" pitchFamily="49" charset="0"/>
                <a:cs typeface="Courier new" panose="02070309020205020404" pitchFamily="49" charset="0"/>
              </a:rPr>
              <a:t> Identities = 55/255 (22%), Positives = 96/255 (38%), Gaps = 22/255 (9%)</a:t>
            </a:r>
          </a:p>
          <a:p>
            <a:pPr eaLnBrk="1" hangingPunct="1">
              <a:lnSpc>
                <a:spcPct val="100000"/>
              </a:lnSpc>
              <a:buClrTx/>
              <a:buFontTx/>
              <a:buNone/>
            </a:pPr>
            <a:endParaRPr lang="en-US" altLang="es-ES" sz="1200" b="1">
              <a:solidFill>
                <a:srgbClr val="000000"/>
              </a:solidFill>
              <a:latin typeface="Courier new" panose="02070309020205020404" pitchFamily="49" charset="0"/>
              <a:cs typeface="Courier new" panose="02070309020205020404" pitchFamily="49" charset="0"/>
            </a:endParaRPr>
          </a:p>
          <a:p>
            <a:pPr eaLnBrk="1" hangingPunct="1">
              <a:lnSpc>
                <a:spcPct val="100000"/>
              </a:lnSpc>
              <a:buClrTx/>
              <a:buFontTx/>
              <a:buNone/>
            </a:pPr>
            <a:r>
              <a:rPr lang="en-US" altLang="es-ES" sz="1200" b="1">
                <a:solidFill>
                  <a:srgbClr val="000000"/>
                </a:solidFill>
                <a:latin typeface="Courier new" panose="02070309020205020404" pitchFamily="49" charset="0"/>
                <a:cs typeface="Courier new" panose="02070309020205020404" pitchFamily="49" charset="0"/>
              </a:rPr>
              <a:t>Query  1    AQSTANAAAAEAADASTIFYNPAGLTKLDSSQISVNANIVLPSIHYEADSATDFTGLPVQ  60</a:t>
            </a:r>
          </a:p>
          <a:p>
            <a:pPr eaLnBrk="1" hangingPunct="1">
              <a:lnSpc>
                <a:spcPct val="100000"/>
              </a:lnSpc>
              <a:buClrTx/>
              <a:buFontTx/>
              <a:buNone/>
            </a:pPr>
            <a:r>
              <a:rPr lang="en-US" altLang="es-ES" sz="1200" b="1">
                <a:solidFill>
                  <a:srgbClr val="000000"/>
                </a:solidFill>
                <a:latin typeface="Courier new" panose="02070309020205020404" pitchFamily="49" charset="0"/>
                <a:cs typeface="Courier new" panose="02070309020205020404" pitchFamily="49" charset="0"/>
              </a:rPr>
              <a:t>            ++    AA A    A  +  NPA L+ +       + ++ L  ++ + D     TG  V </a:t>
            </a:r>
          </a:p>
          <a:p>
            <a:pPr eaLnBrk="1" hangingPunct="1">
              <a:lnSpc>
                <a:spcPct val="100000"/>
              </a:lnSpc>
              <a:buClrTx/>
              <a:buFontTx/>
              <a:buNone/>
            </a:pPr>
            <a:r>
              <a:rPr lang="en-US" altLang="es-ES" sz="1200" b="1">
                <a:solidFill>
                  <a:srgbClr val="000000"/>
                </a:solidFill>
                <a:latin typeface="Courier new" panose="02070309020205020404" pitchFamily="49" charset="0"/>
                <a:cs typeface="Courier new" panose="02070309020205020404" pitchFamily="49" charset="0"/>
              </a:rPr>
              <a:t>Sbjct  36   SRGLGGAATAVDVGAPGMMTNPATLSLIKEG---ASVHLGLDMVNTDIDVRNQATGEVVS  92</a:t>
            </a:r>
          </a:p>
          <a:p>
            <a:pPr eaLnBrk="1" hangingPunct="1">
              <a:lnSpc>
                <a:spcPct val="100000"/>
              </a:lnSpc>
              <a:buClrTx/>
              <a:buFontTx/>
              <a:buNone/>
            </a:pPr>
            <a:endParaRPr lang="en-US" altLang="es-ES" sz="1200" b="1">
              <a:solidFill>
                <a:srgbClr val="000000"/>
              </a:solidFill>
              <a:latin typeface="Courier new" panose="02070309020205020404" pitchFamily="49" charset="0"/>
              <a:cs typeface="Courier new" panose="02070309020205020404" pitchFamily="49" charset="0"/>
            </a:endParaRPr>
          </a:p>
          <a:p>
            <a:pPr eaLnBrk="1" hangingPunct="1">
              <a:lnSpc>
                <a:spcPct val="100000"/>
              </a:lnSpc>
              <a:buClrTx/>
              <a:buFontTx/>
              <a:buNone/>
            </a:pPr>
            <a:r>
              <a:rPr lang="en-US" altLang="es-ES" sz="1200" b="1">
                <a:solidFill>
                  <a:srgbClr val="000000"/>
                </a:solidFill>
                <a:latin typeface="Courier new" panose="02070309020205020404" pitchFamily="49" charset="0"/>
                <a:cs typeface="Courier new" panose="02070309020205020404" pitchFamily="49" charset="0"/>
              </a:rPr>
              <a:t>Query  61   GSKSGKITKTTVAPHIYGAYKVNDNLTVGLGVYVPFGSATEYEKDSVLRHNINKLG----  116</a:t>
            </a:r>
          </a:p>
          <a:p>
            <a:pPr eaLnBrk="1" hangingPunct="1">
              <a:lnSpc>
                <a:spcPct val="100000"/>
              </a:lnSpc>
              <a:buClrTx/>
              <a:buFontTx/>
              <a:buNone/>
            </a:pPr>
            <a:r>
              <a:rPr lang="en-US" altLang="es-ES" sz="1200" b="1">
                <a:solidFill>
                  <a:srgbClr val="000000"/>
                </a:solidFill>
                <a:latin typeface="Courier new" panose="02070309020205020404" pitchFamily="49" charset="0"/>
                <a:cs typeface="Courier new" panose="02070309020205020404" pitchFamily="49" charset="0"/>
              </a:rPr>
              <a:t>             +         VAP     Y+    L +G+G +   G  TEY   S L      L     </a:t>
            </a:r>
          </a:p>
          <a:p>
            <a:pPr eaLnBrk="1" hangingPunct="1">
              <a:lnSpc>
                <a:spcPct val="100000"/>
              </a:lnSpc>
              <a:buClrTx/>
              <a:buFontTx/>
              <a:buNone/>
            </a:pPr>
            <a:r>
              <a:rPr lang="en-US" altLang="es-ES" sz="1200" b="1">
                <a:solidFill>
                  <a:srgbClr val="000000"/>
                </a:solidFill>
                <a:latin typeface="Courier new" panose="02070309020205020404" pitchFamily="49" charset="0"/>
                <a:cs typeface="Courier new" panose="02070309020205020404" pitchFamily="49" charset="0"/>
              </a:rPr>
              <a:t>Sbjct  93   SNSHSHNRGPYVAPEAAFVYR-RGALALGVGAFAQGGLGTEYGNSSFLSRATGALESGLE  151</a:t>
            </a:r>
          </a:p>
          <a:p>
            <a:pPr eaLnBrk="1" hangingPunct="1">
              <a:lnSpc>
                <a:spcPct val="100000"/>
              </a:lnSpc>
              <a:buClrTx/>
              <a:buFontTx/>
              <a:buNone/>
            </a:pPr>
            <a:endParaRPr lang="en-US" altLang="es-ES" sz="1200" b="1">
              <a:solidFill>
                <a:srgbClr val="000000"/>
              </a:solidFill>
              <a:latin typeface="Courier new" panose="02070309020205020404" pitchFamily="49" charset="0"/>
              <a:cs typeface="Courier new" panose="02070309020205020404" pitchFamily="49" charset="0"/>
            </a:endParaRPr>
          </a:p>
          <a:p>
            <a:pPr eaLnBrk="1" hangingPunct="1">
              <a:lnSpc>
                <a:spcPct val="100000"/>
              </a:lnSpc>
              <a:buClrTx/>
              <a:buFontTx/>
              <a:buNone/>
            </a:pPr>
            <a:r>
              <a:rPr lang="en-US" altLang="es-ES" sz="1200" b="1">
                <a:solidFill>
                  <a:srgbClr val="000000"/>
                </a:solidFill>
                <a:latin typeface="Courier new" panose="02070309020205020404" pitchFamily="49" charset="0"/>
                <a:cs typeface="Courier new" panose="02070309020205020404" pitchFamily="49" charset="0"/>
              </a:rPr>
              <a:t>Query  117  ----LTSIAVEPVAAWKLNDRHSFGAGIIA--QHTSAELRKYADW------GIKSKAEIL  164</a:t>
            </a:r>
          </a:p>
          <a:p>
            <a:pPr eaLnBrk="1" hangingPunct="1">
              <a:lnSpc>
                <a:spcPct val="100000"/>
              </a:lnSpc>
              <a:buClrTx/>
              <a:buFontTx/>
              <a:buNone/>
            </a:pPr>
            <a:r>
              <a:rPr lang="en-US" altLang="es-ES" sz="1200" b="1">
                <a:solidFill>
                  <a:srgbClr val="000000"/>
                </a:solidFill>
                <a:latin typeface="Courier new" panose="02070309020205020404" pitchFamily="49" charset="0"/>
                <a:cs typeface="Courier new" panose="02070309020205020404" pitchFamily="49" charset="0"/>
              </a:rPr>
              <a:t>                L  +++    ++ +++R + G  + A  Q  + EL   AD         ++   ++</a:t>
            </a:r>
          </a:p>
          <a:p>
            <a:pPr eaLnBrk="1" hangingPunct="1">
              <a:lnSpc>
                <a:spcPct val="100000"/>
              </a:lnSpc>
              <a:buClrTx/>
              <a:buFontTx/>
              <a:buNone/>
            </a:pPr>
            <a:r>
              <a:rPr lang="en-US" altLang="es-ES" sz="1200" b="1">
                <a:solidFill>
                  <a:srgbClr val="000000"/>
                </a:solidFill>
                <a:latin typeface="Courier new" panose="02070309020205020404" pitchFamily="49" charset="0"/>
                <a:cs typeface="Courier new" panose="02070309020205020404" pitchFamily="49" charset="0"/>
              </a:rPr>
              <a:t>Sbjct  152  NSSRLLVLSIPFAVSYAVDERLTIGGSLDAVWQGLNLELLLGADQVGSLIGSGRASGSLI  211</a:t>
            </a:r>
          </a:p>
          <a:p>
            <a:pPr eaLnBrk="1" hangingPunct="1">
              <a:lnSpc>
                <a:spcPct val="100000"/>
              </a:lnSpc>
              <a:buClrTx/>
              <a:buFontTx/>
              <a:buNone/>
            </a:pPr>
            <a:endParaRPr lang="en-US" altLang="es-ES" sz="1200" b="1">
              <a:solidFill>
                <a:srgbClr val="000000"/>
              </a:solidFill>
              <a:latin typeface="Courier new" panose="02070309020205020404" pitchFamily="49" charset="0"/>
              <a:cs typeface="Courier new" panose="02070309020205020404" pitchFamily="49" charset="0"/>
            </a:endParaRPr>
          </a:p>
          <a:p>
            <a:pPr eaLnBrk="1" hangingPunct="1">
              <a:lnSpc>
                <a:spcPct val="100000"/>
              </a:lnSpc>
              <a:buClrTx/>
              <a:buFontTx/>
              <a:buNone/>
            </a:pPr>
            <a:r>
              <a:rPr lang="en-US" altLang="es-ES" sz="1200" b="1">
                <a:solidFill>
                  <a:srgbClr val="000000"/>
                </a:solidFill>
                <a:latin typeface="Courier new" panose="02070309020205020404" pitchFamily="49" charset="0"/>
                <a:cs typeface="Courier new" panose="02070309020205020404" pitchFamily="49" charset="0"/>
              </a:rPr>
              <a:t>Query  165  TAKPPKPNGVAEAAKIQADGHADVKGSDWGFGYQLAWMWDINDRARVGVNYRSKVS-HTL  223</a:t>
            </a:r>
          </a:p>
          <a:p>
            <a:pPr eaLnBrk="1" hangingPunct="1">
              <a:lnSpc>
                <a:spcPct val="100000"/>
              </a:lnSpc>
              <a:buClrTx/>
              <a:buFontTx/>
              <a:buNone/>
            </a:pPr>
            <a:r>
              <a:rPr lang="en-US" altLang="es-ES" sz="1200" b="1">
                <a:solidFill>
                  <a:srgbClr val="000000"/>
                </a:solidFill>
                <a:latin typeface="Courier new" panose="02070309020205020404" pitchFamily="49" charset="0"/>
                <a:cs typeface="Courier new" panose="02070309020205020404" pitchFamily="49" charset="0"/>
              </a:rPr>
              <a:t>                  P+       +  D   +     WGFG ++   +   D   +GV Y  + S   +</a:t>
            </a:r>
          </a:p>
          <a:p>
            <a:pPr eaLnBrk="1" hangingPunct="1">
              <a:lnSpc>
                <a:spcPct val="100000"/>
              </a:lnSpc>
              <a:buClrTx/>
              <a:buFontTx/>
              <a:buNone/>
            </a:pPr>
            <a:r>
              <a:rPr lang="en-US" altLang="es-ES" sz="1200" b="1">
                <a:solidFill>
                  <a:srgbClr val="000000"/>
                </a:solidFill>
                <a:latin typeface="Courier new" panose="02070309020205020404" pitchFamily="49" charset="0"/>
                <a:cs typeface="Courier new" panose="02070309020205020404" pitchFamily="49" charset="0"/>
              </a:rPr>
              <a:t>Sbjct  212  GVLAGLPDLRGAHFSLTRDQPLNSGVDAWGFGGRVGLTYKATDATLLGVAYTLEASMEDM  271</a:t>
            </a:r>
          </a:p>
          <a:p>
            <a:pPr eaLnBrk="1" hangingPunct="1">
              <a:lnSpc>
                <a:spcPct val="100000"/>
              </a:lnSpc>
              <a:buClrTx/>
              <a:buFontTx/>
              <a:buNone/>
            </a:pPr>
            <a:endParaRPr lang="en-US" altLang="es-ES" sz="1200" b="1">
              <a:solidFill>
                <a:srgbClr val="000000"/>
              </a:solidFill>
              <a:latin typeface="Courier new" panose="02070309020205020404" pitchFamily="49" charset="0"/>
              <a:cs typeface="Courier new" panose="02070309020205020404" pitchFamily="49" charset="0"/>
            </a:endParaRPr>
          </a:p>
          <a:p>
            <a:pPr eaLnBrk="1" hangingPunct="1">
              <a:lnSpc>
                <a:spcPct val="100000"/>
              </a:lnSpc>
              <a:buClrTx/>
              <a:buFontTx/>
              <a:buNone/>
            </a:pPr>
            <a:r>
              <a:rPr lang="en-US" altLang="es-ES" sz="1200" b="1">
                <a:solidFill>
                  <a:srgbClr val="000000"/>
                </a:solidFill>
                <a:latin typeface="Courier new" panose="02070309020205020404" pitchFamily="49" charset="0"/>
                <a:cs typeface="Courier new" panose="02070309020205020404" pitchFamily="49" charset="0"/>
              </a:rPr>
              <a:t>Query  224  KGDAEW-AADGAAAK  237</a:t>
            </a:r>
          </a:p>
          <a:p>
            <a:pPr eaLnBrk="1" hangingPunct="1">
              <a:lnSpc>
                <a:spcPct val="100000"/>
              </a:lnSpc>
              <a:buClrTx/>
              <a:buFontTx/>
              <a:buNone/>
            </a:pPr>
            <a:r>
              <a:rPr lang="en-US" altLang="es-ES" sz="1200" b="1">
                <a:solidFill>
                  <a:srgbClr val="000000"/>
                </a:solidFill>
                <a:latin typeface="Courier new" panose="02070309020205020404" pitchFamily="49" charset="0"/>
                <a:cs typeface="Courier new" panose="02070309020205020404" pitchFamily="49" charset="0"/>
              </a:rPr>
              <a:t>            KG A   A DGAA +</a:t>
            </a:r>
          </a:p>
          <a:p>
            <a:pPr eaLnBrk="1" hangingPunct="1">
              <a:lnSpc>
                <a:spcPct val="100000"/>
              </a:lnSpc>
              <a:buClrTx/>
              <a:buFontTx/>
              <a:buNone/>
            </a:pPr>
            <a:r>
              <a:rPr lang="en-US" altLang="es-ES" sz="1200" b="1">
                <a:solidFill>
                  <a:srgbClr val="000000"/>
                </a:solidFill>
                <a:latin typeface="Courier new" panose="02070309020205020404" pitchFamily="49" charset="0"/>
                <a:cs typeface="Courier new" panose="02070309020205020404" pitchFamily="49" charset="0"/>
              </a:rPr>
              <a:t>Sbjct  272  KGRATLTAVDGAAGQ  286</a:t>
            </a:r>
          </a:p>
        </p:txBody>
      </p:sp>
      <p:sp>
        <p:nvSpPr>
          <p:cNvPr id="20483" name="Rectangle 2">
            <a:extLst>
              <a:ext uri="{FF2B5EF4-FFF2-40B4-BE49-F238E27FC236}">
                <a16:creationId xmlns:a16="http://schemas.microsoft.com/office/drawing/2014/main" id="{456FB25A-EF83-844A-8D78-1733957CF548}"/>
              </a:ext>
            </a:extLst>
          </p:cNvPr>
          <p:cNvSpPr>
            <a:spLocks noChangeArrowheads="1"/>
          </p:cNvSpPr>
          <p:nvPr/>
        </p:nvSpPr>
        <p:spPr bwMode="auto">
          <a:xfrm>
            <a:off x="3371850" y="1012825"/>
            <a:ext cx="1366838" cy="215900"/>
          </a:xfrm>
          <a:prstGeom prst="rect">
            <a:avLst/>
          </a:prstGeom>
          <a:noFill/>
          <a:ln w="25560" cap="sq">
            <a:solidFill>
              <a:srgbClr val="23236F"/>
            </a:solidFill>
            <a:miter lim="800000"/>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altLang="es-ES"/>
          </a:p>
        </p:txBody>
      </p:sp>
      <p:sp>
        <p:nvSpPr>
          <p:cNvPr id="20484" name="Text Box 3">
            <a:extLst>
              <a:ext uri="{FF2B5EF4-FFF2-40B4-BE49-F238E27FC236}">
                <a16:creationId xmlns:a16="http://schemas.microsoft.com/office/drawing/2014/main" id="{D796D61B-DC9A-584C-BE6A-4AB07F72714F}"/>
              </a:ext>
            </a:extLst>
          </p:cNvPr>
          <p:cNvSpPr txBox="1">
            <a:spLocks noChangeArrowheads="1"/>
          </p:cNvSpPr>
          <p:nvPr/>
        </p:nvSpPr>
        <p:spPr bwMode="auto">
          <a:xfrm>
            <a:off x="2647950" y="90488"/>
            <a:ext cx="3827463" cy="3683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3465A4"/>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90000" tIns="46800" rIns="90000" bIns="46800">
            <a:spAutoFit/>
          </a:bodyPr>
          <a:lstStyle>
            <a:lvl1pPr eaLnBrk="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1pPr>
            <a:lvl2pPr eaLnBrk="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2pPr>
            <a:lvl3pPr eaLnBrk="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3pPr>
            <a:lvl4pPr eaLnBrk="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4pPr>
            <a:lvl5pPr eaLnBrk="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5pPr>
            <a:lvl6pPr marL="2514600" indent="-228600" defTabSz="457200" eaLnBrk="0" fontAlgn="base" hangingPunct="0">
              <a:lnSpc>
                <a:spcPct val="93000"/>
              </a:lnSpc>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6pPr>
            <a:lvl7pPr marL="2971800" indent="-228600" defTabSz="457200" eaLnBrk="0" fontAlgn="base" hangingPunct="0">
              <a:lnSpc>
                <a:spcPct val="93000"/>
              </a:lnSpc>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7pPr>
            <a:lvl8pPr marL="3429000" indent="-228600" defTabSz="457200" eaLnBrk="0" fontAlgn="base" hangingPunct="0">
              <a:lnSpc>
                <a:spcPct val="93000"/>
              </a:lnSpc>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8pPr>
            <a:lvl9pPr marL="3886200" indent="-228600" defTabSz="457200" eaLnBrk="0" fontAlgn="base" hangingPunct="0">
              <a:lnSpc>
                <a:spcPct val="93000"/>
              </a:lnSpc>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9pPr>
          </a:lstStyle>
          <a:p>
            <a:pPr eaLnBrk="1" hangingPunct="1">
              <a:lnSpc>
                <a:spcPct val="100000"/>
              </a:lnSpc>
              <a:buClrTx/>
              <a:buFontTx/>
              <a:buNone/>
            </a:pPr>
            <a:r>
              <a:rPr lang="ca-ES" altLang="es-ES" b="1">
                <a:solidFill>
                  <a:srgbClr val="FF0000"/>
                </a:solidFill>
                <a:ea typeface="DejaVu Sans" charset="0"/>
                <a:cs typeface="DejaVu Sans" charset="0"/>
              </a:rPr>
              <a:t>Seqüències diferents: Fals positu</a:t>
            </a:r>
          </a:p>
        </p:txBody>
      </p:sp>
    </p:spTree>
  </p:cSld>
  <p:clrMapOvr>
    <a:masterClrMapping/>
  </p:clrMapOvr>
  <p:transition spd="med"/>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1506" name="Rectangle 1">
            <a:extLst>
              <a:ext uri="{FF2B5EF4-FFF2-40B4-BE49-F238E27FC236}">
                <a16:creationId xmlns:a16="http://schemas.microsoft.com/office/drawing/2014/main" id="{31DD4061-8B75-714B-A37C-2143E1FA52D9}"/>
              </a:ext>
            </a:extLst>
          </p:cNvPr>
          <p:cNvSpPr>
            <a:spLocks noChangeArrowheads="1"/>
          </p:cNvSpPr>
          <p:nvPr/>
        </p:nvSpPr>
        <p:spPr bwMode="auto">
          <a:xfrm>
            <a:off x="2608263" y="142875"/>
            <a:ext cx="3325812" cy="5207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3465A4"/>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90000" tIns="46800" rIns="90000" bIns="46800">
            <a:spAutoFit/>
          </a:bodyPr>
          <a:lstStyle>
            <a:lvl1pPr eaLnBrk="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1pPr>
            <a:lvl2pPr eaLnBrk="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2pPr>
            <a:lvl3pPr eaLnBrk="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3pPr>
            <a:lvl4pPr eaLnBrk="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4pPr>
            <a:lvl5pPr eaLnBrk="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5pPr>
            <a:lvl6pPr marL="2514600" indent="-228600" defTabSz="457200" eaLnBrk="0" fontAlgn="base" hangingPunct="0">
              <a:lnSpc>
                <a:spcPct val="93000"/>
              </a:lnSpc>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6pPr>
            <a:lvl7pPr marL="2971800" indent="-228600" defTabSz="457200" eaLnBrk="0" fontAlgn="base" hangingPunct="0">
              <a:lnSpc>
                <a:spcPct val="93000"/>
              </a:lnSpc>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7pPr>
            <a:lvl8pPr marL="3429000" indent="-228600" defTabSz="457200" eaLnBrk="0" fontAlgn="base" hangingPunct="0">
              <a:lnSpc>
                <a:spcPct val="93000"/>
              </a:lnSpc>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8pPr>
            <a:lvl9pPr marL="3886200" indent="-228600" defTabSz="457200" eaLnBrk="0" fontAlgn="base" hangingPunct="0">
              <a:lnSpc>
                <a:spcPct val="93000"/>
              </a:lnSpc>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9pPr>
          </a:lstStyle>
          <a:p>
            <a:pPr algn="just" eaLnBrk="1" hangingPunct="1">
              <a:lnSpc>
                <a:spcPct val="100000"/>
              </a:lnSpc>
              <a:buClrTx/>
              <a:buFontTx/>
              <a:buNone/>
            </a:pPr>
            <a:r>
              <a:rPr lang="es-ES" altLang="es-ES" sz="2800">
                <a:solidFill>
                  <a:srgbClr val="000000"/>
                </a:solidFill>
                <a:latin typeface="Calibri" panose="020F0502020204030204" pitchFamily="34" charset="0"/>
                <a:ea typeface="DejaVu Sans" charset="0"/>
                <a:cs typeface="DejaVu Sans" charset="0"/>
              </a:rPr>
              <a:t>BLAST Basic programs</a:t>
            </a:r>
          </a:p>
        </p:txBody>
      </p:sp>
      <p:sp>
        <p:nvSpPr>
          <p:cNvPr id="21507" name="Rectangle 2">
            <a:extLst>
              <a:ext uri="{FF2B5EF4-FFF2-40B4-BE49-F238E27FC236}">
                <a16:creationId xmlns:a16="http://schemas.microsoft.com/office/drawing/2014/main" id="{3820D451-DC29-3645-9FED-A2DF0C253475}"/>
              </a:ext>
            </a:extLst>
          </p:cNvPr>
          <p:cNvSpPr>
            <a:spLocks noChangeArrowheads="1"/>
          </p:cNvSpPr>
          <p:nvPr/>
        </p:nvSpPr>
        <p:spPr bwMode="auto">
          <a:xfrm>
            <a:off x="755650" y="1773238"/>
            <a:ext cx="7704138" cy="31115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3465A4"/>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0000" tIns="46800" rIns="90000" bIns="46800">
            <a:spAutoFit/>
          </a:bodyPr>
          <a:lstStyle>
            <a:lvl1pPr eaLnBrk="0">
              <a:tabLst>
                <a:tab pos="0" algn="l"/>
                <a:tab pos="914400" algn="l"/>
                <a:tab pos="1828800" algn="l"/>
                <a:tab pos="2743200" algn="l"/>
                <a:tab pos="3657600" algn="l"/>
                <a:tab pos="4572000" algn="l"/>
                <a:tab pos="5486400" algn="l"/>
                <a:tab pos="6400800" algn="l"/>
                <a:tab pos="7315200" algn="l"/>
                <a:tab pos="8229600" algn="l"/>
                <a:tab pos="9144000" algn="l"/>
                <a:tab pos="10058400" algn="l"/>
                <a:tab pos="10515600" algn="l"/>
              </a:tabLst>
              <a:defRPr>
                <a:solidFill>
                  <a:schemeClr val="bg1"/>
                </a:solidFill>
                <a:latin typeface="Arial" panose="020B0604020202020204" pitchFamily="34" charset="0"/>
                <a:ea typeface="WenQuanYi Zen Hei Sharp" charset="0"/>
                <a:cs typeface="WenQuanYi Zen Hei Sharp" charset="0"/>
              </a:defRPr>
            </a:lvl1pPr>
            <a:lvl2pPr eaLnBrk="0">
              <a:tabLst>
                <a:tab pos="0" algn="l"/>
                <a:tab pos="914400" algn="l"/>
                <a:tab pos="1828800" algn="l"/>
                <a:tab pos="2743200" algn="l"/>
                <a:tab pos="3657600" algn="l"/>
                <a:tab pos="4572000" algn="l"/>
                <a:tab pos="5486400" algn="l"/>
                <a:tab pos="6400800" algn="l"/>
                <a:tab pos="7315200" algn="l"/>
                <a:tab pos="8229600" algn="l"/>
                <a:tab pos="9144000" algn="l"/>
                <a:tab pos="10058400" algn="l"/>
                <a:tab pos="10515600" algn="l"/>
              </a:tabLst>
              <a:defRPr>
                <a:solidFill>
                  <a:schemeClr val="bg1"/>
                </a:solidFill>
                <a:latin typeface="Arial" panose="020B0604020202020204" pitchFamily="34" charset="0"/>
                <a:ea typeface="WenQuanYi Zen Hei Sharp" charset="0"/>
                <a:cs typeface="WenQuanYi Zen Hei Sharp" charset="0"/>
              </a:defRPr>
            </a:lvl2pPr>
            <a:lvl3pPr eaLnBrk="0">
              <a:tabLst>
                <a:tab pos="0" algn="l"/>
                <a:tab pos="914400" algn="l"/>
                <a:tab pos="1828800" algn="l"/>
                <a:tab pos="2743200" algn="l"/>
                <a:tab pos="3657600" algn="l"/>
                <a:tab pos="4572000" algn="l"/>
                <a:tab pos="5486400" algn="l"/>
                <a:tab pos="6400800" algn="l"/>
                <a:tab pos="7315200" algn="l"/>
                <a:tab pos="8229600" algn="l"/>
                <a:tab pos="9144000" algn="l"/>
                <a:tab pos="10058400" algn="l"/>
                <a:tab pos="10515600" algn="l"/>
              </a:tabLst>
              <a:defRPr>
                <a:solidFill>
                  <a:schemeClr val="bg1"/>
                </a:solidFill>
                <a:latin typeface="Arial" panose="020B0604020202020204" pitchFamily="34" charset="0"/>
                <a:ea typeface="WenQuanYi Zen Hei Sharp" charset="0"/>
                <a:cs typeface="WenQuanYi Zen Hei Sharp" charset="0"/>
              </a:defRPr>
            </a:lvl3pPr>
            <a:lvl4pPr eaLnBrk="0">
              <a:tabLst>
                <a:tab pos="0" algn="l"/>
                <a:tab pos="914400" algn="l"/>
                <a:tab pos="1828800" algn="l"/>
                <a:tab pos="2743200" algn="l"/>
                <a:tab pos="3657600" algn="l"/>
                <a:tab pos="4572000" algn="l"/>
                <a:tab pos="5486400" algn="l"/>
                <a:tab pos="6400800" algn="l"/>
                <a:tab pos="7315200" algn="l"/>
                <a:tab pos="8229600" algn="l"/>
                <a:tab pos="9144000" algn="l"/>
                <a:tab pos="10058400" algn="l"/>
                <a:tab pos="10515600" algn="l"/>
              </a:tabLst>
              <a:defRPr>
                <a:solidFill>
                  <a:schemeClr val="bg1"/>
                </a:solidFill>
                <a:latin typeface="Arial" panose="020B0604020202020204" pitchFamily="34" charset="0"/>
                <a:ea typeface="WenQuanYi Zen Hei Sharp" charset="0"/>
                <a:cs typeface="WenQuanYi Zen Hei Sharp" charset="0"/>
              </a:defRPr>
            </a:lvl4pPr>
            <a:lvl5pPr eaLnBrk="0">
              <a:tabLst>
                <a:tab pos="0" algn="l"/>
                <a:tab pos="914400" algn="l"/>
                <a:tab pos="1828800" algn="l"/>
                <a:tab pos="2743200" algn="l"/>
                <a:tab pos="3657600" algn="l"/>
                <a:tab pos="4572000" algn="l"/>
                <a:tab pos="5486400" algn="l"/>
                <a:tab pos="6400800" algn="l"/>
                <a:tab pos="7315200" algn="l"/>
                <a:tab pos="8229600" algn="l"/>
                <a:tab pos="9144000" algn="l"/>
                <a:tab pos="10058400" algn="l"/>
                <a:tab pos="10515600" algn="l"/>
              </a:tabLst>
              <a:defRPr>
                <a:solidFill>
                  <a:schemeClr val="bg1"/>
                </a:solidFill>
                <a:latin typeface="Arial" panose="020B0604020202020204" pitchFamily="34" charset="0"/>
                <a:ea typeface="WenQuanYi Zen Hei Sharp" charset="0"/>
                <a:cs typeface="WenQuanYi Zen Hei Sharp" charset="0"/>
              </a:defRPr>
            </a:lvl5pPr>
            <a:lvl6pPr marL="2514600" indent="-228600" defTabSz="457200" eaLnBrk="0" fontAlgn="base" hangingPunct="0">
              <a:lnSpc>
                <a:spcPct val="93000"/>
              </a:lnSpc>
              <a:spcBef>
                <a:spcPct val="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 pos="10515600" algn="l"/>
              </a:tabLst>
              <a:defRPr>
                <a:solidFill>
                  <a:schemeClr val="bg1"/>
                </a:solidFill>
                <a:latin typeface="Arial" panose="020B0604020202020204" pitchFamily="34" charset="0"/>
                <a:ea typeface="WenQuanYi Zen Hei Sharp" charset="0"/>
                <a:cs typeface="WenQuanYi Zen Hei Sharp" charset="0"/>
              </a:defRPr>
            </a:lvl6pPr>
            <a:lvl7pPr marL="2971800" indent="-228600" defTabSz="457200" eaLnBrk="0" fontAlgn="base" hangingPunct="0">
              <a:lnSpc>
                <a:spcPct val="93000"/>
              </a:lnSpc>
              <a:spcBef>
                <a:spcPct val="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 pos="10515600" algn="l"/>
              </a:tabLst>
              <a:defRPr>
                <a:solidFill>
                  <a:schemeClr val="bg1"/>
                </a:solidFill>
                <a:latin typeface="Arial" panose="020B0604020202020204" pitchFamily="34" charset="0"/>
                <a:ea typeface="WenQuanYi Zen Hei Sharp" charset="0"/>
                <a:cs typeface="WenQuanYi Zen Hei Sharp" charset="0"/>
              </a:defRPr>
            </a:lvl7pPr>
            <a:lvl8pPr marL="3429000" indent="-228600" defTabSz="457200" eaLnBrk="0" fontAlgn="base" hangingPunct="0">
              <a:lnSpc>
                <a:spcPct val="93000"/>
              </a:lnSpc>
              <a:spcBef>
                <a:spcPct val="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 pos="10515600" algn="l"/>
              </a:tabLst>
              <a:defRPr>
                <a:solidFill>
                  <a:schemeClr val="bg1"/>
                </a:solidFill>
                <a:latin typeface="Arial" panose="020B0604020202020204" pitchFamily="34" charset="0"/>
                <a:ea typeface="WenQuanYi Zen Hei Sharp" charset="0"/>
                <a:cs typeface="WenQuanYi Zen Hei Sharp" charset="0"/>
              </a:defRPr>
            </a:lvl8pPr>
            <a:lvl9pPr marL="3886200" indent="-228600" defTabSz="457200" eaLnBrk="0" fontAlgn="base" hangingPunct="0">
              <a:lnSpc>
                <a:spcPct val="93000"/>
              </a:lnSpc>
              <a:spcBef>
                <a:spcPct val="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 pos="10515600" algn="l"/>
              </a:tabLst>
              <a:defRPr>
                <a:solidFill>
                  <a:schemeClr val="bg1"/>
                </a:solidFill>
                <a:latin typeface="Arial" panose="020B0604020202020204" pitchFamily="34" charset="0"/>
                <a:ea typeface="WenQuanYi Zen Hei Sharp" charset="0"/>
                <a:cs typeface="WenQuanYi Zen Hei Sharp" charset="0"/>
              </a:defRPr>
            </a:lvl9pPr>
          </a:lstStyle>
          <a:p>
            <a:pPr eaLnBrk="1" hangingPunct="1">
              <a:lnSpc>
                <a:spcPct val="100000"/>
              </a:lnSpc>
              <a:buClrTx/>
              <a:buFontTx/>
              <a:buNone/>
            </a:pPr>
            <a:r>
              <a:rPr lang="en-US" altLang="es-ES">
                <a:solidFill>
                  <a:srgbClr val="000000"/>
                </a:solidFill>
                <a:latin typeface="Calibri" panose="020F0502020204030204" pitchFamily="34" charset="0"/>
                <a:ea typeface="DejaVu Sans" charset="0"/>
                <a:cs typeface="DejaVu Sans" charset="0"/>
              </a:rPr>
              <a:t>		</a:t>
            </a:r>
          </a:p>
          <a:p>
            <a:pPr eaLnBrk="1" hangingPunct="1">
              <a:lnSpc>
                <a:spcPct val="100000"/>
              </a:lnSpc>
              <a:buClrTx/>
              <a:buFontTx/>
              <a:buNone/>
            </a:pPr>
            <a:r>
              <a:rPr lang="en-US" altLang="es-ES" b="1">
                <a:solidFill>
                  <a:srgbClr val="000000"/>
                </a:solidFill>
                <a:latin typeface="Calibri" panose="020F0502020204030204" pitchFamily="34" charset="0"/>
                <a:ea typeface="DejaVu Sans" charset="0"/>
                <a:cs typeface="DejaVu Sans" charset="0"/>
              </a:rPr>
              <a:t>nucleotide blast</a:t>
            </a:r>
            <a:r>
              <a:rPr lang="en-US" altLang="es-ES">
                <a:solidFill>
                  <a:srgbClr val="000000"/>
                </a:solidFill>
                <a:latin typeface="Calibri" panose="020F0502020204030204" pitchFamily="34" charset="0"/>
                <a:ea typeface="DejaVu Sans" charset="0"/>
                <a:cs typeface="DejaVu Sans" charset="0"/>
              </a:rPr>
              <a:t>	Search a </a:t>
            </a:r>
            <a:r>
              <a:rPr lang="en-US" altLang="es-ES" u="sng">
                <a:solidFill>
                  <a:srgbClr val="000000"/>
                </a:solidFill>
                <a:latin typeface="Calibri" panose="020F0502020204030204" pitchFamily="34" charset="0"/>
                <a:ea typeface="DejaVu Sans" charset="0"/>
                <a:cs typeface="DejaVu Sans" charset="0"/>
              </a:rPr>
              <a:t>nucleotide</a:t>
            </a:r>
            <a:r>
              <a:rPr lang="en-US" altLang="es-ES">
                <a:solidFill>
                  <a:srgbClr val="000000"/>
                </a:solidFill>
                <a:latin typeface="Calibri" panose="020F0502020204030204" pitchFamily="34" charset="0"/>
                <a:ea typeface="DejaVu Sans" charset="0"/>
                <a:cs typeface="DejaVu Sans" charset="0"/>
              </a:rPr>
              <a:t> database using a </a:t>
            </a:r>
            <a:r>
              <a:rPr lang="en-US" altLang="es-ES" u="sng">
                <a:solidFill>
                  <a:srgbClr val="000000"/>
                </a:solidFill>
                <a:latin typeface="Calibri" panose="020F0502020204030204" pitchFamily="34" charset="0"/>
                <a:ea typeface="DejaVu Sans" charset="0"/>
                <a:cs typeface="DejaVu Sans" charset="0"/>
              </a:rPr>
              <a:t>nucleotide</a:t>
            </a:r>
            <a:r>
              <a:rPr lang="en-US" altLang="es-ES">
                <a:solidFill>
                  <a:srgbClr val="000000"/>
                </a:solidFill>
                <a:latin typeface="Calibri" panose="020F0502020204030204" pitchFamily="34" charset="0"/>
                <a:ea typeface="DejaVu Sans" charset="0"/>
                <a:cs typeface="DejaVu Sans" charset="0"/>
              </a:rPr>
              <a:t> query</a:t>
            </a:r>
          </a:p>
          <a:p>
            <a:pPr eaLnBrk="1" hangingPunct="1">
              <a:lnSpc>
                <a:spcPct val="100000"/>
              </a:lnSpc>
              <a:buClrTx/>
              <a:buFontTx/>
              <a:buNone/>
            </a:pPr>
            <a:endParaRPr lang="en-US" altLang="es-ES">
              <a:solidFill>
                <a:srgbClr val="000000"/>
              </a:solidFill>
              <a:latin typeface="Calibri" panose="020F0502020204030204" pitchFamily="34" charset="0"/>
              <a:ea typeface="DejaVu Sans" charset="0"/>
              <a:cs typeface="DejaVu Sans" charset="0"/>
            </a:endParaRPr>
          </a:p>
          <a:p>
            <a:pPr eaLnBrk="1" hangingPunct="1">
              <a:lnSpc>
                <a:spcPct val="100000"/>
              </a:lnSpc>
              <a:buClrTx/>
              <a:buFontTx/>
              <a:buNone/>
            </a:pPr>
            <a:r>
              <a:rPr lang="en-US" altLang="es-ES" b="1">
                <a:solidFill>
                  <a:srgbClr val="000000"/>
                </a:solidFill>
                <a:latin typeface="Calibri" panose="020F0502020204030204" pitchFamily="34" charset="0"/>
                <a:ea typeface="DejaVu Sans" charset="0"/>
                <a:cs typeface="DejaVu Sans" charset="0"/>
              </a:rPr>
              <a:t>protein blast</a:t>
            </a:r>
            <a:r>
              <a:rPr lang="en-US" altLang="es-ES">
                <a:solidFill>
                  <a:srgbClr val="000000"/>
                </a:solidFill>
                <a:latin typeface="Calibri" panose="020F0502020204030204" pitchFamily="34" charset="0"/>
                <a:ea typeface="DejaVu Sans" charset="0"/>
                <a:cs typeface="DejaVu Sans" charset="0"/>
              </a:rPr>
              <a:t>	Search </a:t>
            </a:r>
            <a:r>
              <a:rPr lang="en-US" altLang="es-ES" u="sng">
                <a:solidFill>
                  <a:srgbClr val="000000"/>
                </a:solidFill>
                <a:latin typeface="Calibri" panose="020F0502020204030204" pitchFamily="34" charset="0"/>
                <a:ea typeface="DejaVu Sans" charset="0"/>
                <a:cs typeface="DejaVu Sans" charset="0"/>
              </a:rPr>
              <a:t>protein</a:t>
            </a:r>
            <a:r>
              <a:rPr lang="en-US" altLang="es-ES">
                <a:solidFill>
                  <a:srgbClr val="000000"/>
                </a:solidFill>
                <a:latin typeface="Calibri" panose="020F0502020204030204" pitchFamily="34" charset="0"/>
                <a:ea typeface="DejaVu Sans" charset="0"/>
                <a:cs typeface="DejaVu Sans" charset="0"/>
              </a:rPr>
              <a:t> database using a </a:t>
            </a:r>
            <a:r>
              <a:rPr lang="en-US" altLang="es-ES" u="sng">
                <a:solidFill>
                  <a:srgbClr val="000000"/>
                </a:solidFill>
                <a:latin typeface="Calibri" panose="020F0502020204030204" pitchFamily="34" charset="0"/>
                <a:ea typeface="DejaVu Sans" charset="0"/>
                <a:cs typeface="DejaVu Sans" charset="0"/>
              </a:rPr>
              <a:t>protein</a:t>
            </a:r>
            <a:r>
              <a:rPr lang="en-US" altLang="es-ES">
                <a:solidFill>
                  <a:srgbClr val="000000"/>
                </a:solidFill>
                <a:latin typeface="Calibri" panose="020F0502020204030204" pitchFamily="34" charset="0"/>
                <a:ea typeface="DejaVu Sans" charset="0"/>
                <a:cs typeface="DejaVu Sans" charset="0"/>
              </a:rPr>
              <a:t> query</a:t>
            </a:r>
          </a:p>
          <a:p>
            <a:pPr eaLnBrk="1" hangingPunct="1">
              <a:lnSpc>
                <a:spcPct val="100000"/>
              </a:lnSpc>
              <a:buClrTx/>
              <a:buFontTx/>
              <a:buNone/>
            </a:pPr>
            <a:endParaRPr lang="en-US" altLang="es-ES">
              <a:solidFill>
                <a:srgbClr val="000000"/>
              </a:solidFill>
              <a:latin typeface="Calibri" panose="020F0502020204030204" pitchFamily="34" charset="0"/>
              <a:ea typeface="DejaVu Sans" charset="0"/>
              <a:cs typeface="DejaVu Sans" charset="0"/>
            </a:endParaRPr>
          </a:p>
          <a:p>
            <a:pPr eaLnBrk="1" hangingPunct="1">
              <a:lnSpc>
                <a:spcPct val="100000"/>
              </a:lnSpc>
              <a:buClrTx/>
              <a:buFontTx/>
              <a:buNone/>
            </a:pPr>
            <a:r>
              <a:rPr lang="en-US" altLang="es-ES" b="1">
                <a:solidFill>
                  <a:srgbClr val="000000"/>
                </a:solidFill>
                <a:latin typeface="Calibri" panose="020F0502020204030204" pitchFamily="34" charset="0"/>
                <a:ea typeface="DejaVu Sans" charset="0"/>
                <a:cs typeface="DejaVu Sans" charset="0"/>
              </a:rPr>
              <a:t>blastx </a:t>
            </a:r>
            <a:r>
              <a:rPr lang="en-US" altLang="es-ES">
                <a:solidFill>
                  <a:srgbClr val="000000"/>
                </a:solidFill>
                <a:latin typeface="Calibri" panose="020F0502020204030204" pitchFamily="34" charset="0"/>
                <a:ea typeface="DejaVu Sans" charset="0"/>
                <a:cs typeface="DejaVu Sans" charset="0"/>
              </a:rPr>
              <a:t>		Search </a:t>
            </a:r>
            <a:r>
              <a:rPr lang="en-US" altLang="es-ES" u="sng">
                <a:solidFill>
                  <a:srgbClr val="000000"/>
                </a:solidFill>
                <a:latin typeface="Calibri" panose="020F0502020204030204" pitchFamily="34" charset="0"/>
                <a:ea typeface="DejaVu Sans" charset="0"/>
                <a:cs typeface="DejaVu Sans" charset="0"/>
              </a:rPr>
              <a:t>protein</a:t>
            </a:r>
            <a:r>
              <a:rPr lang="en-US" altLang="es-ES">
                <a:solidFill>
                  <a:srgbClr val="000000"/>
                </a:solidFill>
                <a:latin typeface="Calibri" panose="020F0502020204030204" pitchFamily="34" charset="0"/>
                <a:ea typeface="DejaVu Sans" charset="0"/>
                <a:cs typeface="DejaVu Sans" charset="0"/>
              </a:rPr>
              <a:t> database using a </a:t>
            </a:r>
            <a:r>
              <a:rPr lang="en-US" altLang="es-ES" u="sng">
                <a:solidFill>
                  <a:srgbClr val="000000"/>
                </a:solidFill>
                <a:latin typeface="Calibri" panose="020F0502020204030204" pitchFamily="34" charset="0"/>
                <a:ea typeface="DejaVu Sans" charset="0"/>
                <a:cs typeface="DejaVu Sans" charset="0"/>
              </a:rPr>
              <a:t>translated nucleotide</a:t>
            </a:r>
            <a:r>
              <a:rPr lang="en-US" altLang="es-ES">
                <a:solidFill>
                  <a:srgbClr val="000000"/>
                </a:solidFill>
                <a:latin typeface="Calibri" panose="020F0502020204030204" pitchFamily="34" charset="0"/>
                <a:ea typeface="DejaVu Sans" charset="0"/>
                <a:cs typeface="DejaVu Sans" charset="0"/>
              </a:rPr>
              <a:t> query</a:t>
            </a:r>
          </a:p>
          <a:p>
            <a:pPr eaLnBrk="1" hangingPunct="1">
              <a:lnSpc>
                <a:spcPct val="100000"/>
              </a:lnSpc>
              <a:buClrTx/>
              <a:buFontTx/>
              <a:buNone/>
            </a:pPr>
            <a:endParaRPr lang="en-US" altLang="es-ES">
              <a:solidFill>
                <a:srgbClr val="000000"/>
              </a:solidFill>
              <a:latin typeface="Calibri" panose="020F0502020204030204" pitchFamily="34" charset="0"/>
              <a:ea typeface="DejaVu Sans" charset="0"/>
              <a:cs typeface="DejaVu Sans" charset="0"/>
            </a:endParaRPr>
          </a:p>
          <a:p>
            <a:pPr eaLnBrk="1" hangingPunct="1">
              <a:lnSpc>
                <a:spcPct val="100000"/>
              </a:lnSpc>
              <a:buClrTx/>
              <a:buFontTx/>
              <a:buNone/>
            </a:pPr>
            <a:r>
              <a:rPr lang="en-US" altLang="es-ES" b="1">
                <a:solidFill>
                  <a:srgbClr val="000000"/>
                </a:solidFill>
                <a:latin typeface="Calibri" panose="020F0502020204030204" pitchFamily="34" charset="0"/>
                <a:ea typeface="DejaVu Sans" charset="0"/>
                <a:cs typeface="DejaVu Sans" charset="0"/>
              </a:rPr>
              <a:t>tblastn</a:t>
            </a:r>
            <a:r>
              <a:rPr lang="en-US" altLang="es-ES">
                <a:solidFill>
                  <a:srgbClr val="000000"/>
                </a:solidFill>
                <a:latin typeface="Calibri" panose="020F0502020204030204" pitchFamily="34" charset="0"/>
                <a:ea typeface="DejaVu Sans" charset="0"/>
                <a:cs typeface="DejaVu Sans" charset="0"/>
              </a:rPr>
              <a:t> 		Search </a:t>
            </a:r>
            <a:r>
              <a:rPr lang="en-US" altLang="es-ES" u="sng">
                <a:solidFill>
                  <a:srgbClr val="000000"/>
                </a:solidFill>
                <a:latin typeface="Calibri" panose="020F0502020204030204" pitchFamily="34" charset="0"/>
                <a:ea typeface="DejaVu Sans" charset="0"/>
                <a:cs typeface="DejaVu Sans" charset="0"/>
              </a:rPr>
              <a:t>translated nucleotide</a:t>
            </a:r>
            <a:r>
              <a:rPr lang="en-US" altLang="es-ES">
                <a:solidFill>
                  <a:srgbClr val="000000"/>
                </a:solidFill>
                <a:latin typeface="Calibri" panose="020F0502020204030204" pitchFamily="34" charset="0"/>
                <a:ea typeface="DejaVu Sans" charset="0"/>
                <a:cs typeface="DejaVu Sans" charset="0"/>
              </a:rPr>
              <a:t> database using a </a:t>
            </a:r>
            <a:r>
              <a:rPr lang="en-US" altLang="es-ES" u="sng">
                <a:solidFill>
                  <a:srgbClr val="000000"/>
                </a:solidFill>
                <a:latin typeface="Calibri" panose="020F0502020204030204" pitchFamily="34" charset="0"/>
                <a:ea typeface="DejaVu Sans" charset="0"/>
                <a:cs typeface="DejaVu Sans" charset="0"/>
              </a:rPr>
              <a:t>protein</a:t>
            </a:r>
            <a:r>
              <a:rPr lang="en-US" altLang="es-ES">
                <a:solidFill>
                  <a:srgbClr val="000000"/>
                </a:solidFill>
                <a:latin typeface="Calibri" panose="020F0502020204030204" pitchFamily="34" charset="0"/>
                <a:ea typeface="DejaVu Sans" charset="0"/>
                <a:cs typeface="DejaVu Sans" charset="0"/>
              </a:rPr>
              <a:t> query</a:t>
            </a:r>
          </a:p>
          <a:p>
            <a:pPr eaLnBrk="1" hangingPunct="1">
              <a:lnSpc>
                <a:spcPct val="100000"/>
              </a:lnSpc>
              <a:buClrTx/>
              <a:buFontTx/>
              <a:buNone/>
            </a:pPr>
            <a:endParaRPr lang="en-US" altLang="es-ES">
              <a:solidFill>
                <a:srgbClr val="000000"/>
              </a:solidFill>
              <a:latin typeface="Calibri" panose="020F0502020204030204" pitchFamily="34" charset="0"/>
              <a:ea typeface="DejaVu Sans" charset="0"/>
              <a:cs typeface="DejaVu Sans" charset="0"/>
            </a:endParaRPr>
          </a:p>
          <a:p>
            <a:pPr eaLnBrk="1" hangingPunct="1">
              <a:lnSpc>
                <a:spcPct val="100000"/>
              </a:lnSpc>
              <a:buClrTx/>
              <a:buFontTx/>
              <a:buNone/>
            </a:pPr>
            <a:r>
              <a:rPr lang="en-US" altLang="es-ES" b="1">
                <a:solidFill>
                  <a:srgbClr val="000000"/>
                </a:solidFill>
                <a:latin typeface="Calibri" panose="020F0502020204030204" pitchFamily="34" charset="0"/>
                <a:ea typeface="DejaVu Sans" charset="0"/>
                <a:cs typeface="DejaVu Sans" charset="0"/>
              </a:rPr>
              <a:t>tblastx</a:t>
            </a:r>
            <a:r>
              <a:rPr lang="en-US" altLang="es-ES">
                <a:solidFill>
                  <a:srgbClr val="000000"/>
                </a:solidFill>
                <a:latin typeface="Calibri" panose="020F0502020204030204" pitchFamily="34" charset="0"/>
                <a:ea typeface="DejaVu Sans" charset="0"/>
                <a:cs typeface="DejaVu Sans" charset="0"/>
              </a:rPr>
              <a:t> 		Search </a:t>
            </a:r>
            <a:r>
              <a:rPr lang="en-US" altLang="es-ES" u="sng">
                <a:solidFill>
                  <a:srgbClr val="000000"/>
                </a:solidFill>
                <a:latin typeface="Calibri" panose="020F0502020204030204" pitchFamily="34" charset="0"/>
                <a:ea typeface="DejaVu Sans" charset="0"/>
                <a:cs typeface="DejaVu Sans" charset="0"/>
              </a:rPr>
              <a:t>translated nucleotide</a:t>
            </a:r>
            <a:r>
              <a:rPr lang="en-US" altLang="es-ES">
                <a:solidFill>
                  <a:srgbClr val="000000"/>
                </a:solidFill>
                <a:latin typeface="Calibri" panose="020F0502020204030204" pitchFamily="34" charset="0"/>
                <a:ea typeface="DejaVu Sans" charset="0"/>
                <a:cs typeface="DejaVu Sans" charset="0"/>
              </a:rPr>
              <a:t> database using a </a:t>
            </a:r>
            <a:r>
              <a:rPr lang="en-US" altLang="es-ES" u="sng">
                <a:solidFill>
                  <a:srgbClr val="000000"/>
                </a:solidFill>
                <a:latin typeface="Calibri" panose="020F0502020204030204" pitchFamily="34" charset="0"/>
                <a:ea typeface="DejaVu Sans" charset="0"/>
                <a:cs typeface="DejaVu Sans" charset="0"/>
              </a:rPr>
              <a:t>translated</a:t>
            </a:r>
            <a:r>
              <a:rPr lang="en-US" altLang="es-ES">
                <a:solidFill>
                  <a:srgbClr val="000000"/>
                </a:solidFill>
                <a:latin typeface="Calibri" panose="020F0502020204030204" pitchFamily="34" charset="0"/>
                <a:ea typeface="DejaVu Sans" charset="0"/>
                <a:cs typeface="DejaVu Sans" charset="0"/>
              </a:rPr>
              <a:t> 			</a:t>
            </a:r>
            <a:r>
              <a:rPr lang="en-US" altLang="es-ES" u="sng">
                <a:solidFill>
                  <a:srgbClr val="000000"/>
                </a:solidFill>
                <a:latin typeface="Calibri" panose="020F0502020204030204" pitchFamily="34" charset="0"/>
                <a:ea typeface="DejaVu Sans" charset="0"/>
                <a:cs typeface="DejaVu Sans" charset="0"/>
              </a:rPr>
              <a:t>nucleotide</a:t>
            </a:r>
            <a:r>
              <a:rPr lang="en-US" altLang="es-ES">
                <a:solidFill>
                  <a:srgbClr val="000000"/>
                </a:solidFill>
                <a:latin typeface="Calibri" panose="020F0502020204030204" pitchFamily="34" charset="0"/>
                <a:ea typeface="DejaVu Sans" charset="0"/>
                <a:cs typeface="DejaVu Sans" charset="0"/>
              </a:rPr>
              <a:t> query</a:t>
            </a:r>
          </a:p>
        </p:txBody>
      </p:sp>
    </p:spTree>
  </p:cSld>
  <p:clrMapOvr>
    <a:masterClrMapping/>
  </p:clrMapOvr>
  <p:transition spd="med"/>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22.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pic>
        <p:nvPicPr>
          <p:cNvPr id="22530" name="Picture 1">
            <a:extLst>
              <a:ext uri="{FF2B5EF4-FFF2-40B4-BE49-F238E27FC236}">
                <a16:creationId xmlns:a16="http://schemas.microsoft.com/office/drawing/2014/main" id="{77C91AC9-2304-D240-9C50-BEA395E22E7D}"/>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28625" y="500063"/>
            <a:ext cx="8286750" cy="6215062"/>
          </a:xfrm>
          <a:prstGeom prst="rect">
            <a:avLst/>
          </a:prstGeom>
          <a:noFill/>
          <a:ln>
            <a:noFill/>
          </a:ln>
          <a:effectLst/>
          <a:extLst>
            <a:ext uri="{909E8E84-426E-40DD-AFC4-6F175D3DCCD1}">
              <a14:hiddenFill xmlns:a14="http://schemas.microsoft.com/office/drawing/2010/main">
                <a:blipFill dpi="0" rotWithShape="0">
                  <a:blip/>
                  <a:srcRect/>
                  <a:stretch>
                    <a:fillRect/>
                  </a:stretch>
                </a:blipFill>
              </a14:hiddenFill>
            </a:ext>
            <a:ext uri="{91240B29-F687-4F45-9708-019B960494DF}">
              <a14:hiddenLine xmlns:a14="http://schemas.microsoft.com/office/drawing/2010/main" w="9525">
                <a:solidFill>
                  <a:srgbClr val="3465A4"/>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
        <p:nvSpPr>
          <p:cNvPr id="22531" name="Rectangle 2">
            <a:extLst>
              <a:ext uri="{FF2B5EF4-FFF2-40B4-BE49-F238E27FC236}">
                <a16:creationId xmlns:a16="http://schemas.microsoft.com/office/drawing/2014/main" id="{F3C6F48C-00FA-1640-9461-2DDDA8F0A03E}"/>
              </a:ext>
            </a:extLst>
          </p:cNvPr>
          <p:cNvSpPr>
            <a:spLocks noChangeArrowheads="1"/>
          </p:cNvSpPr>
          <p:nvPr/>
        </p:nvSpPr>
        <p:spPr bwMode="auto">
          <a:xfrm>
            <a:off x="2608263" y="142875"/>
            <a:ext cx="3325812" cy="5207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3465A4"/>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90000" tIns="46800" rIns="90000" bIns="46800">
            <a:spAutoFit/>
          </a:bodyPr>
          <a:lstStyle>
            <a:lvl1pPr eaLnBrk="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1pPr>
            <a:lvl2pPr eaLnBrk="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2pPr>
            <a:lvl3pPr eaLnBrk="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3pPr>
            <a:lvl4pPr eaLnBrk="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4pPr>
            <a:lvl5pPr eaLnBrk="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5pPr>
            <a:lvl6pPr marL="2514600" indent="-228600" defTabSz="457200" eaLnBrk="0" fontAlgn="base" hangingPunct="0">
              <a:lnSpc>
                <a:spcPct val="93000"/>
              </a:lnSpc>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6pPr>
            <a:lvl7pPr marL="2971800" indent="-228600" defTabSz="457200" eaLnBrk="0" fontAlgn="base" hangingPunct="0">
              <a:lnSpc>
                <a:spcPct val="93000"/>
              </a:lnSpc>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7pPr>
            <a:lvl8pPr marL="3429000" indent="-228600" defTabSz="457200" eaLnBrk="0" fontAlgn="base" hangingPunct="0">
              <a:lnSpc>
                <a:spcPct val="93000"/>
              </a:lnSpc>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8pPr>
            <a:lvl9pPr marL="3886200" indent="-228600" defTabSz="457200" eaLnBrk="0" fontAlgn="base" hangingPunct="0">
              <a:lnSpc>
                <a:spcPct val="93000"/>
              </a:lnSpc>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9pPr>
          </a:lstStyle>
          <a:p>
            <a:pPr algn="just" eaLnBrk="1" hangingPunct="1">
              <a:lnSpc>
                <a:spcPct val="100000"/>
              </a:lnSpc>
              <a:buClrTx/>
              <a:buFontTx/>
              <a:buNone/>
            </a:pPr>
            <a:r>
              <a:rPr lang="es-ES" altLang="es-ES" sz="2800">
                <a:solidFill>
                  <a:srgbClr val="000000"/>
                </a:solidFill>
                <a:latin typeface="Calibri" panose="020F0502020204030204" pitchFamily="34" charset="0"/>
              </a:rPr>
              <a:t>BLAST Basic programs</a:t>
            </a:r>
          </a:p>
        </p:txBody>
      </p:sp>
    </p:spTree>
  </p:cSld>
  <p:clrMapOvr>
    <a:masterClrMapping/>
  </p:clrMapOvr>
  <p:transition spd="med"/>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23.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3554" name="Rectangle 1">
            <a:extLst>
              <a:ext uri="{FF2B5EF4-FFF2-40B4-BE49-F238E27FC236}">
                <a16:creationId xmlns:a16="http://schemas.microsoft.com/office/drawing/2014/main" id="{DC6511E9-F95B-1E47-90AD-E815DB05A5C4}"/>
              </a:ext>
            </a:extLst>
          </p:cNvPr>
          <p:cNvSpPr>
            <a:spLocks noChangeArrowheads="1"/>
          </p:cNvSpPr>
          <p:nvPr/>
        </p:nvSpPr>
        <p:spPr bwMode="auto">
          <a:xfrm>
            <a:off x="587375" y="142875"/>
            <a:ext cx="7364413" cy="5207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3465A4"/>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90000" tIns="46800" rIns="90000" bIns="46800">
            <a:spAutoFit/>
          </a:bodyPr>
          <a:lstStyle>
            <a:lvl1pPr eaLnBrk="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1pPr>
            <a:lvl2pPr eaLnBrk="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2pPr>
            <a:lvl3pPr eaLnBrk="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3pPr>
            <a:lvl4pPr eaLnBrk="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4pPr>
            <a:lvl5pPr eaLnBrk="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5pPr>
            <a:lvl6pPr marL="2514600" indent="-228600" defTabSz="457200" eaLnBrk="0" fontAlgn="base" hangingPunct="0">
              <a:lnSpc>
                <a:spcPct val="93000"/>
              </a:lnSpc>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6pPr>
            <a:lvl7pPr marL="2971800" indent="-228600" defTabSz="457200" eaLnBrk="0" fontAlgn="base" hangingPunct="0">
              <a:lnSpc>
                <a:spcPct val="93000"/>
              </a:lnSpc>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7pPr>
            <a:lvl8pPr marL="3429000" indent="-228600" defTabSz="457200" eaLnBrk="0" fontAlgn="base" hangingPunct="0">
              <a:lnSpc>
                <a:spcPct val="93000"/>
              </a:lnSpc>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8pPr>
            <a:lvl9pPr marL="3886200" indent="-228600" defTabSz="457200" eaLnBrk="0" fontAlgn="base" hangingPunct="0">
              <a:lnSpc>
                <a:spcPct val="93000"/>
              </a:lnSpc>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9pPr>
          </a:lstStyle>
          <a:p>
            <a:pPr algn="just" eaLnBrk="1" hangingPunct="1">
              <a:lnSpc>
                <a:spcPct val="100000"/>
              </a:lnSpc>
              <a:buClrTx/>
              <a:buFontTx/>
              <a:buNone/>
            </a:pPr>
            <a:r>
              <a:rPr lang="ca-ES" altLang="es-ES" sz="2800">
                <a:solidFill>
                  <a:srgbClr val="000000"/>
                </a:solidFill>
              </a:rPr>
              <a:t>cerques avançades de proteïnes amb BLAST</a:t>
            </a:r>
          </a:p>
        </p:txBody>
      </p:sp>
      <p:sp>
        <p:nvSpPr>
          <p:cNvPr id="23555" name="Text Box 2">
            <a:extLst>
              <a:ext uri="{FF2B5EF4-FFF2-40B4-BE49-F238E27FC236}">
                <a16:creationId xmlns:a16="http://schemas.microsoft.com/office/drawing/2014/main" id="{DE43F7FC-C23C-654C-831E-E776643E315E}"/>
              </a:ext>
            </a:extLst>
          </p:cNvPr>
          <p:cNvSpPr txBox="1">
            <a:spLocks noChangeArrowheads="1"/>
          </p:cNvSpPr>
          <p:nvPr/>
        </p:nvSpPr>
        <p:spPr bwMode="auto">
          <a:xfrm>
            <a:off x="1168400" y="1676400"/>
            <a:ext cx="6497638" cy="21971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3465A4"/>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90000" tIns="46800" rIns="90000" bIns="46800">
            <a:spAutoFit/>
          </a:bodyPr>
          <a:lstStyle>
            <a:lvl1pPr eaLnBrk="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1pPr>
            <a:lvl2pPr eaLnBrk="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2pPr>
            <a:lvl3pPr eaLnBrk="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3pPr>
            <a:lvl4pPr eaLnBrk="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4pPr>
            <a:lvl5pPr eaLnBrk="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5pPr>
            <a:lvl6pPr marL="2514600" indent="-228600" defTabSz="457200" eaLnBrk="0" fontAlgn="base" hangingPunct="0">
              <a:lnSpc>
                <a:spcPct val="93000"/>
              </a:lnSpc>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6pPr>
            <a:lvl7pPr marL="2971800" indent="-228600" defTabSz="457200" eaLnBrk="0" fontAlgn="base" hangingPunct="0">
              <a:lnSpc>
                <a:spcPct val="93000"/>
              </a:lnSpc>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7pPr>
            <a:lvl8pPr marL="3429000" indent="-228600" defTabSz="457200" eaLnBrk="0" fontAlgn="base" hangingPunct="0">
              <a:lnSpc>
                <a:spcPct val="93000"/>
              </a:lnSpc>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8pPr>
            <a:lvl9pPr marL="3886200" indent="-228600" defTabSz="457200" eaLnBrk="0" fontAlgn="base" hangingPunct="0">
              <a:lnSpc>
                <a:spcPct val="93000"/>
              </a:lnSpc>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9pPr>
          </a:lstStyle>
          <a:p>
            <a:pPr eaLnBrk="1" hangingPunct="1">
              <a:lnSpc>
                <a:spcPct val="100000"/>
              </a:lnSpc>
              <a:buClrTx/>
              <a:buFontTx/>
              <a:buNone/>
            </a:pPr>
            <a:r>
              <a:rPr lang="en-US" altLang="es-ES" sz="2400">
                <a:solidFill>
                  <a:srgbClr val="000000"/>
                </a:solidFill>
              </a:rPr>
              <a:t>* PSSM(Position-Specific Scoring Matrix</a:t>
            </a:r>
            <a:r>
              <a:rPr lang="ca-ES" altLang="es-ES" sz="2400">
                <a:solidFill>
                  <a:srgbClr val="000000"/>
                </a:solidFill>
              </a:rPr>
              <a:t>):</a:t>
            </a:r>
          </a:p>
          <a:p>
            <a:pPr eaLnBrk="1" hangingPunct="1">
              <a:lnSpc>
                <a:spcPct val="100000"/>
              </a:lnSpc>
              <a:buClrTx/>
              <a:buFontTx/>
              <a:buNone/>
            </a:pPr>
            <a:r>
              <a:rPr lang="ca-ES" altLang="es-ES">
                <a:solidFill>
                  <a:srgbClr val="000000"/>
                </a:solidFill>
              </a:rPr>
              <a:t>	- PSI-BLAST: Buscar homòlegs remots</a:t>
            </a:r>
          </a:p>
          <a:p>
            <a:pPr eaLnBrk="1" hangingPunct="1">
              <a:lnSpc>
                <a:spcPct val="100000"/>
              </a:lnSpc>
              <a:buClrTx/>
              <a:buFontTx/>
              <a:buNone/>
            </a:pPr>
            <a:r>
              <a:rPr lang="ca-ES" altLang="es-ES">
                <a:solidFill>
                  <a:srgbClr val="000000"/>
                </a:solidFill>
              </a:rPr>
              <a:t>	- DELTA-BLAST: Buscar Dominis coneguts</a:t>
            </a:r>
          </a:p>
          <a:p>
            <a:pPr eaLnBrk="1" hangingPunct="1">
              <a:lnSpc>
                <a:spcPct val="100000"/>
              </a:lnSpc>
              <a:buClrTx/>
              <a:buFontTx/>
              <a:buNone/>
            </a:pPr>
            <a:endParaRPr lang="ca-ES" altLang="es-ES">
              <a:solidFill>
                <a:srgbClr val="000000"/>
              </a:solidFill>
            </a:endParaRPr>
          </a:p>
          <a:p>
            <a:pPr eaLnBrk="1" hangingPunct="1">
              <a:lnSpc>
                <a:spcPct val="100000"/>
              </a:lnSpc>
              <a:buClrTx/>
              <a:buFontTx/>
              <a:buNone/>
            </a:pPr>
            <a:endParaRPr lang="ca-ES" altLang="es-ES">
              <a:solidFill>
                <a:srgbClr val="000000"/>
              </a:solidFill>
            </a:endParaRPr>
          </a:p>
          <a:p>
            <a:pPr eaLnBrk="1" hangingPunct="1">
              <a:lnSpc>
                <a:spcPct val="100000"/>
              </a:lnSpc>
              <a:buClrTx/>
              <a:buFontTx/>
              <a:buNone/>
            </a:pPr>
            <a:r>
              <a:rPr lang="ca-ES" altLang="es-ES" sz="2400">
                <a:solidFill>
                  <a:srgbClr val="000000"/>
                </a:solidFill>
              </a:rPr>
              <a:t>* Patrons</a:t>
            </a:r>
          </a:p>
          <a:p>
            <a:pPr eaLnBrk="1" hangingPunct="1">
              <a:lnSpc>
                <a:spcPct val="100000"/>
              </a:lnSpc>
              <a:buClrTx/>
              <a:buFontTx/>
              <a:buNone/>
            </a:pPr>
            <a:r>
              <a:rPr lang="ca-ES" altLang="es-ES">
                <a:solidFill>
                  <a:srgbClr val="000000"/>
                </a:solidFill>
              </a:rPr>
              <a:t>	- PHI-BLAST: buscar homòlegs que comparteixen patrons</a:t>
            </a:r>
          </a:p>
        </p:txBody>
      </p:sp>
    </p:spTree>
  </p:cSld>
  <p:clrMapOvr>
    <a:masterClrMapping/>
  </p:clrMapOvr>
  <p:transition spd="med"/>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24.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4578" name="Text Box 1">
            <a:extLst>
              <a:ext uri="{FF2B5EF4-FFF2-40B4-BE49-F238E27FC236}">
                <a16:creationId xmlns:a16="http://schemas.microsoft.com/office/drawing/2014/main" id="{0848024A-C007-DD43-8B6E-FB9069CAD9FF}"/>
              </a:ext>
            </a:extLst>
          </p:cNvPr>
          <p:cNvSpPr txBox="1">
            <a:spLocks noChangeArrowheads="1"/>
          </p:cNvSpPr>
          <p:nvPr/>
        </p:nvSpPr>
        <p:spPr bwMode="auto">
          <a:xfrm>
            <a:off x="1476375" y="912813"/>
            <a:ext cx="6918325" cy="34607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3465A4"/>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90000" tIns="60840" rIns="90000" bIns="45000"/>
          <a:lstStyle>
            <a:lvl1pPr eaLnBrk="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1pPr>
            <a:lvl2pPr eaLnBrk="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2pPr>
            <a:lvl3pPr eaLnBrk="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3pPr>
            <a:lvl4pPr eaLnBrk="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4pPr>
            <a:lvl5pPr eaLnBrk="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5pPr>
            <a:lvl6pPr marL="2514600" indent="-228600" defTabSz="457200" eaLnBrk="0" fontAlgn="base" hangingPunct="0">
              <a:lnSpc>
                <a:spcPct val="93000"/>
              </a:lnSpc>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6pPr>
            <a:lvl7pPr marL="2971800" indent="-228600" defTabSz="457200" eaLnBrk="0" fontAlgn="base" hangingPunct="0">
              <a:lnSpc>
                <a:spcPct val="93000"/>
              </a:lnSpc>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7pPr>
            <a:lvl8pPr marL="3429000" indent="-228600" defTabSz="457200" eaLnBrk="0" fontAlgn="base" hangingPunct="0">
              <a:lnSpc>
                <a:spcPct val="93000"/>
              </a:lnSpc>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8pPr>
            <a:lvl9pPr marL="3886200" indent="-228600" defTabSz="457200" eaLnBrk="0" fontAlgn="base" hangingPunct="0">
              <a:lnSpc>
                <a:spcPct val="93000"/>
              </a:lnSpc>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9pPr>
          </a:lstStyle>
          <a:p>
            <a:pPr eaLnBrk="1">
              <a:buClrTx/>
              <a:buFontTx/>
              <a:buNone/>
            </a:pPr>
            <a:r>
              <a:rPr lang="en-US" altLang="es-ES">
                <a:solidFill>
                  <a:srgbClr val="CCCCFF"/>
                </a:solidFill>
                <a:hlinkClick r:id="rId3"/>
              </a:rPr>
              <a:t>http://www.ncbi.nlm.nih.gov/Class/Structure/pssm/pssm_viewer.cgi</a:t>
            </a:r>
          </a:p>
        </p:txBody>
      </p:sp>
      <p:pic>
        <p:nvPicPr>
          <p:cNvPr id="24579" name="Picture 2">
            <a:extLst>
              <a:ext uri="{FF2B5EF4-FFF2-40B4-BE49-F238E27FC236}">
                <a16:creationId xmlns:a16="http://schemas.microsoft.com/office/drawing/2014/main" id="{EB8470AB-9960-0045-B89C-E0D8594FFC26}"/>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79438" y="1227138"/>
            <a:ext cx="8896350" cy="6153150"/>
          </a:xfrm>
          <a:prstGeom prst="rect">
            <a:avLst/>
          </a:prstGeom>
          <a:noFill/>
          <a:ln>
            <a:noFill/>
          </a:ln>
          <a:effectLst/>
          <a:extLst>
            <a:ext uri="{909E8E84-426E-40DD-AFC4-6F175D3DCCD1}">
              <a14:hiddenFill xmlns:a14="http://schemas.microsoft.com/office/drawing/2010/main">
                <a:blipFill dpi="0" rotWithShape="0">
                  <a:blip/>
                  <a:srcRect/>
                  <a:stretch>
                    <a:fillRect/>
                  </a:stretch>
                </a:blipFill>
              </a14:hiddenFill>
            </a:ext>
            <a:ext uri="{91240B29-F687-4F45-9708-019B960494DF}">
              <a14:hiddenLine xmlns:a14="http://schemas.microsoft.com/office/drawing/2010/main" w="9525">
                <a:solidFill>
                  <a:srgbClr val="3465A4"/>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
        <p:nvSpPr>
          <p:cNvPr id="24580" name="Text Box 1">
            <a:extLst>
              <a:ext uri="{FF2B5EF4-FFF2-40B4-BE49-F238E27FC236}">
                <a16:creationId xmlns:a16="http://schemas.microsoft.com/office/drawing/2014/main" id="{6BA0D3B2-103E-E744-95CA-80BA20239585}"/>
              </a:ext>
            </a:extLst>
          </p:cNvPr>
          <p:cNvSpPr txBox="1">
            <a:spLocks noChangeArrowheads="1"/>
          </p:cNvSpPr>
          <p:nvPr/>
        </p:nvSpPr>
        <p:spPr bwMode="auto">
          <a:xfrm>
            <a:off x="1398588" y="179388"/>
            <a:ext cx="6340475" cy="43021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3465A4"/>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90000" tIns="66240" rIns="90000" bIns="45000"/>
          <a:lstStyle>
            <a:lvl1pPr eaLnBrk="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1pPr>
            <a:lvl2pPr eaLnBrk="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2pPr>
            <a:lvl3pPr eaLnBrk="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3pPr>
            <a:lvl4pPr eaLnBrk="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4pPr>
            <a:lvl5pPr eaLnBrk="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5pPr>
            <a:lvl6pPr marL="2514600" indent="-228600" defTabSz="457200" eaLnBrk="0" fontAlgn="base" hangingPunct="0">
              <a:lnSpc>
                <a:spcPct val="93000"/>
              </a:lnSpc>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6pPr>
            <a:lvl7pPr marL="2971800" indent="-228600" defTabSz="457200" eaLnBrk="0" fontAlgn="base" hangingPunct="0">
              <a:lnSpc>
                <a:spcPct val="93000"/>
              </a:lnSpc>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7pPr>
            <a:lvl8pPr marL="3429000" indent="-228600" defTabSz="457200" eaLnBrk="0" fontAlgn="base" hangingPunct="0">
              <a:lnSpc>
                <a:spcPct val="93000"/>
              </a:lnSpc>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8pPr>
            <a:lvl9pPr marL="3886200" indent="-228600" defTabSz="457200" eaLnBrk="0" fontAlgn="base" hangingPunct="0">
              <a:lnSpc>
                <a:spcPct val="93000"/>
              </a:lnSpc>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9pPr>
          </a:lstStyle>
          <a:p>
            <a:pPr eaLnBrk="1">
              <a:buClrTx/>
              <a:buFontTx/>
              <a:buNone/>
            </a:pPr>
            <a:r>
              <a:rPr lang="en-US" altLang="es-ES" sz="2400">
                <a:solidFill>
                  <a:srgbClr val="000000"/>
                </a:solidFill>
              </a:rPr>
              <a:t>PSI-BLAST: Posicion Specific Iterated BLAST</a:t>
            </a:r>
          </a:p>
        </p:txBody>
      </p:sp>
    </p:spTree>
  </p:cSld>
  <p:clrMapOvr>
    <a:masterClrMapping/>
  </p:clrMapOvr>
  <p:transition spd="med"/>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25.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5602" name="AutoShape 2">
            <a:extLst>
              <a:ext uri="{FF2B5EF4-FFF2-40B4-BE49-F238E27FC236}">
                <a16:creationId xmlns:a16="http://schemas.microsoft.com/office/drawing/2014/main" id="{F13871BF-3C7E-2245-9165-B8D0ABBBFD68}"/>
              </a:ext>
            </a:extLst>
          </p:cNvPr>
          <p:cNvSpPr>
            <a:spLocks noChangeArrowheads="1"/>
          </p:cNvSpPr>
          <p:nvPr/>
        </p:nvSpPr>
        <p:spPr bwMode="auto">
          <a:xfrm>
            <a:off x="2232025" y="2108200"/>
            <a:ext cx="1150938" cy="582613"/>
          </a:xfrm>
          <a:prstGeom prst="rightArrow">
            <a:avLst>
              <a:gd name="adj1" fmla="val 50000"/>
              <a:gd name="adj2" fmla="val 61432"/>
            </a:avLst>
          </a:prstGeom>
          <a:noFill/>
          <a:ln w="28440" cap="sq">
            <a:solidFill>
              <a:srgbClr val="000000"/>
            </a:solidFill>
            <a:miter lim="800000"/>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altLang="es-ES"/>
          </a:p>
        </p:txBody>
      </p:sp>
      <p:sp>
        <p:nvSpPr>
          <p:cNvPr id="25603" name="Text Box 3">
            <a:extLst>
              <a:ext uri="{FF2B5EF4-FFF2-40B4-BE49-F238E27FC236}">
                <a16:creationId xmlns:a16="http://schemas.microsoft.com/office/drawing/2014/main" id="{1C1012AC-6390-0042-8FC7-419E86A15C90}"/>
              </a:ext>
            </a:extLst>
          </p:cNvPr>
          <p:cNvSpPr txBox="1">
            <a:spLocks noChangeArrowheads="1"/>
          </p:cNvSpPr>
          <p:nvPr/>
        </p:nvSpPr>
        <p:spPr bwMode="auto">
          <a:xfrm>
            <a:off x="3657600" y="1233488"/>
            <a:ext cx="2054225" cy="2193925"/>
          </a:xfrm>
          <a:prstGeom prst="rect">
            <a:avLst/>
          </a:prstGeom>
          <a:noFill/>
          <a:ln w="38160" cap="sq">
            <a:solidFill>
              <a:srgbClr val="000000"/>
            </a:solidFill>
            <a:miter lim="800000"/>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90000" tIns="46800" rIns="90000" bIns="46800">
            <a:spAutoFit/>
          </a:bodyPr>
          <a:lstStyle>
            <a:lvl1pPr marL="215900" indent="-212725" eaLnBrk="0">
              <a:tabLst>
                <a:tab pos="215900" algn="l"/>
                <a:tab pos="673100" algn="l"/>
                <a:tab pos="1130300" algn="l"/>
                <a:tab pos="1587500" algn="l"/>
                <a:tab pos="2044700" algn="l"/>
                <a:tab pos="2501900" algn="l"/>
                <a:tab pos="2959100" algn="l"/>
                <a:tab pos="3416300" algn="l"/>
                <a:tab pos="3873500" algn="l"/>
                <a:tab pos="4330700" algn="l"/>
                <a:tab pos="4787900" algn="l"/>
                <a:tab pos="5245100" algn="l"/>
                <a:tab pos="5702300" algn="l"/>
                <a:tab pos="6159500" algn="l"/>
                <a:tab pos="6616700" algn="l"/>
                <a:tab pos="7073900" algn="l"/>
                <a:tab pos="7531100" algn="l"/>
                <a:tab pos="7988300" algn="l"/>
                <a:tab pos="8445500" algn="l"/>
                <a:tab pos="8902700" algn="l"/>
                <a:tab pos="9359900" algn="l"/>
              </a:tabLst>
              <a:defRPr>
                <a:solidFill>
                  <a:schemeClr val="bg1"/>
                </a:solidFill>
                <a:latin typeface="Arial" panose="020B0604020202020204" pitchFamily="34" charset="0"/>
                <a:ea typeface="WenQuanYi Zen Hei Sharp" charset="0"/>
                <a:cs typeface="WenQuanYi Zen Hei Sharp" charset="0"/>
              </a:defRPr>
            </a:lvl1pPr>
            <a:lvl2pPr eaLnBrk="0">
              <a:tabLst>
                <a:tab pos="215900" algn="l"/>
                <a:tab pos="673100" algn="l"/>
                <a:tab pos="1130300" algn="l"/>
                <a:tab pos="1587500" algn="l"/>
                <a:tab pos="2044700" algn="l"/>
                <a:tab pos="2501900" algn="l"/>
                <a:tab pos="2959100" algn="l"/>
                <a:tab pos="3416300" algn="l"/>
                <a:tab pos="3873500" algn="l"/>
                <a:tab pos="4330700" algn="l"/>
                <a:tab pos="4787900" algn="l"/>
                <a:tab pos="5245100" algn="l"/>
                <a:tab pos="5702300" algn="l"/>
                <a:tab pos="6159500" algn="l"/>
                <a:tab pos="6616700" algn="l"/>
                <a:tab pos="7073900" algn="l"/>
                <a:tab pos="7531100" algn="l"/>
                <a:tab pos="7988300" algn="l"/>
                <a:tab pos="8445500" algn="l"/>
                <a:tab pos="8902700" algn="l"/>
                <a:tab pos="9359900" algn="l"/>
              </a:tabLst>
              <a:defRPr>
                <a:solidFill>
                  <a:schemeClr val="bg1"/>
                </a:solidFill>
                <a:latin typeface="Arial" panose="020B0604020202020204" pitchFamily="34" charset="0"/>
                <a:ea typeface="WenQuanYi Zen Hei Sharp" charset="0"/>
                <a:cs typeface="WenQuanYi Zen Hei Sharp" charset="0"/>
              </a:defRPr>
            </a:lvl2pPr>
            <a:lvl3pPr eaLnBrk="0">
              <a:tabLst>
                <a:tab pos="215900" algn="l"/>
                <a:tab pos="673100" algn="l"/>
                <a:tab pos="1130300" algn="l"/>
                <a:tab pos="1587500" algn="l"/>
                <a:tab pos="2044700" algn="l"/>
                <a:tab pos="2501900" algn="l"/>
                <a:tab pos="2959100" algn="l"/>
                <a:tab pos="3416300" algn="l"/>
                <a:tab pos="3873500" algn="l"/>
                <a:tab pos="4330700" algn="l"/>
                <a:tab pos="4787900" algn="l"/>
                <a:tab pos="5245100" algn="l"/>
                <a:tab pos="5702300" algn="l"/>
                <a:tab pos="6159500" algn="l"/>
                <a:tab pos="6616700" algn="l"/>
                <a:tab pos="7073900" algn="l"/>
                <a:tab pos="7531100" algn="l"/>
                <a:tab pos="7988300" algn="l"/>
                <a:tab pos="8445500" algn="l"/>
                <a:tab pos="8902700" algn="l"/>
                <a:tab pos="9359900" algn="l"/>
              </a:tabLst>
              <a:defRPr>
                <a:solidFill>
                  <a:schemeClr val="bg1"/>
                </a:solidFill>
                <a:latin typeface="Arial" panose="020B0604020202020204" pitchFamily="34" charset="0"/>
                <a:ea typeface="WenQuanYi Zen Hei Sharp" charset="0"/>
                <a:cs typeface="WenQuanYi Zen Hei Sharp" charset="0"/>
              </a:defRPr>
            </a:lvl3pPr>
            <a:lvl4pPr eaLnBrk="0">
              <a:tabLst>
                <a:tab pos="215900" algn="l"/>
                <a:tab pos="673100" algn="l"/>
                <a:tab pos="1130300" algn="l"/>
                <a:tab pos="1587500" algn="l"/>
                <a:tab pos="2044700" algn="l"/>
                <a:tab pos="2501900" algn="l"/>
                <a:tab pos="2959100" algn="l"/>
                <a:tab pos="3416300" algn="l"/>
                <a:tab pos="3873500" algn="l"/>
                <a:tab pos="4330700" algn="l"/>
                <a:tab pos="4787900" algn="l"/>
                <a:tab pos="5245100" algn="l"/>
                <a:tab pos="5702300" algn="l"/>
                <a:tab pos="6159500" algn="l"/>
                <a:tab pos="6616700" algn="l"/>
                <a:tab pos="7073900" algn="l"/>
                <a:tab pos="7531100" algn="l"/>
                <a:tab pos="7988300" algn="l"/>
                <a:tab pos="8445500" algn="l"/>
                <a:tab pos="8902700" algn="l"/>
                <a:tab pos="9359900" algn="l"/>
              </a:tabLst>
              <a:defRPr>
                <a:solidFill>
                  <a:schemeClr val="bg1"/>
                </a:solidFill>
                <a:latin typeface="Arial" panose="020B0604020202020204" pitchFamily="34" charset="0"/>
                <a:ea typeface="WenQuanYi Zen Hei Sharp" charset="0"/>
                <a:cs typeface="WenQuanYi Zen Hei Sharp" charset="0"/>
              </a:defRPr>
            </a:lvl4pPr>
            <a:lvl5pPr eaLnBrk="0">
              <a:tabLst>
                <a:tab pos="215900" algn="l"/>
                <a:tab pos="673100" algn="l"/>
                <a:tab pos="1130300" algn="l"/>
                <a:tab pos="1587500" algn="l"/>
                <a:tab pos="2044700" algn="l"/>
                <a:tab pos="2501900" algn="l"/>
                <a:tab pos="2959100" algn="l"/>
                <a:tab pos="3416300" algn="l"/>
                <a:tab pos="3873500" algn="l"/>
                <a:tab pos="4330700" algn="l"/>
                <a:tab pos="4787900" algn="l"/>
                <a:tab pos="5245100" algn="l"/>
                <a:tab pos="5702300" algn="l"/>
                <a:tab pos="6159500" algn="l"/>
                <a:tab pos="6616700" algn="l"/>
                <a:tab pos="7073900" algn="l"/>
                <a:tab pos="7531100" algn="l"/>
                <a:tab pos="7988300" algn="l"/>
                <a:tab pos="8445500" algn="l"/>
                <a:tab pos="8902700" algn="l"/>
                <a:tab pos="9359900" algn="l"/>
              </a:tabLst>
              <a:defRPr>
                <a:solidFill>
                  <a:schemeClr val="bg1"/>
                </a:solidFill>
                <a:latin typeface="Arial" panose="020B0604020202020204" pitchFamily="34" charset="0"/>
                <a:ea typeface="WenQuanYi Zen Hei Sharp" charset="0"/>
                <a:cs typeface="WenQuanYi Zen Hei Sharp" charset="0"/>
              </a:defRPr>
            </a:lvl5pPr>
            <a:lvl6pPr marL="2514600" indent="-228600" defTabSz="457200" eaLnBrk="0" fontAlgn="base" hangingPunct="0">
              <a:lnSpc>
                <a:spcPct val="93000"/>
              </a:lnSpc>
              <a:spcBef>
                <a:spcPct val="0"/>
              </a:spcBef>
              <a:spcAft>
                <a:spcPct val="0"/>
              </a:spcAft>
              <a:buClr>
                <a:srgbClr val="000000"/>
              </a:buClr>
              <a:buSzPct val="100000"/>
              <a:buFont typeface="Times New Roman" panose="02020603050405020304" pitchFamily="18" charset="0"/>
              <a:tabLst>
                <a:tab pos="215900" algn="l"/>
                <a:tab pos="673100" algn="l"/>
                <a:tab pos="1130300" algn="l"/>
                <a:tab pos="1587500" algn="l"/>
                <a:tab pos="2044700" algn="l"/>
                <a:tab pos="2501900" algn="l"/>
                <a:tab pos="2959100" algn="l"/>
                <a:tab pos="3416300" algn="l"/>
                <a:tab pos="3873500" algn="l"/>
                <a:tab pos="4330700" algn="l"/>
                <a:tab pos="4787900" algn="l"/>
                <a:tab pos="5245100" algn="l"/>
                <a:tab pos="5702300" algn="l"/>
                <a:tab pos="6159500" algn="l"/>
                <a:tab pos="6616700" algn="l"/>
                <a:tab pos="7073900" algn="l"/>
                <a:tab pos="7531100" algn="l"/>
                <a:tab pos="7988300" algn="l"/>
                <a:tab pos="8445500" algn="l"/>
                <a:tab pos="8902700" algn="l"/>
                <a:tab pos="9359900" algn="l"/>
              </a:tabLst>
              <a:defRPr>
                <a:solidFill>
                  <a:schemeClr val="bg1"/>
                </a:solidFill>
                <a:latin typeface="Arial" panose="020B0604020202020204" pitchFamily="34" charset="0"/>
                <a:ea typeface="WenQuanYi Zen Hei Sharp" charset="0"/>
                <a:cs typeface="WenQuanYi Zen Hei Sharp" charset="0"/>
              </a:defRPr>
            </a:lvl6pPr>
            <a:lvl7pPr marL="2971800" indent="-228600" defTabSz="457200" eaLnBrk="0" fontAlgn="base" hangingPunct="0">
              <a:lnSpc>
                <a:spcPct val="93000"/>
              </a:lnSpc>
              <a:spcBef>
                <a:spcPct val="0"/>
              </a:spcBef>
              <a:spcAft>
                <a:spcPct val="0"/>
              </a:spcAft>
              <a:buClr>
                <a:srgbClr val="000000"/>
              </a:buClr>
              <a:buSzPct val="100000"/>
              <a:buFont typeface="Times New Roman" panose="02020603050405020304" pitchFamily="18" charset="0"/>
              <a:tabLst>
                <a:tab pos="215900" algn="l"/>
                <a:tab pos="673100" algn="l"/>
                <a:tab pos="1130300" algn="l"/>
                <a:tab pos="1587500" algn="l"/>
                <a:tab pos="2044700" algn="l"/>
                <a:tab pos="2501900" algn="l"/>
                <a:tab pos="2959100" algn="l"/>
                <a:tab pos="3416300" algn="l"/>
                <a:tab pos="3873500" algn="l"/>
                <a:tab pos="4330700" algn="l"/>
                <a:tab pos="4787900" algn="l"/>
                <a:tab pos="5245100" algn="l"/>
                <a:tab pos="5702300" algn="l"/>
                <a:tab pos="6159500" algn="l"/>
                <a:tab pos="6616700" algn="l"/>
                <a:tab pos="7073900" algn="l"/>
                <a:tab pos="7531100" algn="l"/>
                <a:tab pos="7988300" algn="l"/>
                <a:tab pos="8445500" algn="l"/>
                <a:tab pos="8902700" algn="l"/>
                <a:tab pos="9359900" algn="l"/>
              </a:tabLst>
              <a:defRPr>
                <a:solidFill>
                  <a:schemeClr val="bg1"/>
                </a:solidFill>
                <a:latin typeface="Arial" panose="020B0604020202020204" pitchFamily="34" charset="0"/>
                <a:ea typeface="WenQuanYi Zen Hei Sharp" charset="0"/>
                <a:cs typeface="WenQuanYi Zen Hei Sharp" charset="0"/>
              </a:defRPr>
            </a:lvl7pPr>
            <a:lvl8pPr marL="3429000" indent="-228600" defTabSz="457200" eaLnBrk="0" fontAlgn="base" hangingPunct="0">
              <a:lnSpc>
                <a:spcPct val="93000"/>
              </a:lnSpc>
              <a:spcBef>
                <a:spcPct val="0"/>
              </a:spcBef>
              <a:spcAft>
                <a:spcPct val="0"/>
              </a:spcAft>
              <a:buClr>
                <a:srgbClr val="000000"/>
              </a:buClr>
              <a:buSzPct val="100000"/>
              <a:buFont typeface="Times New Roman" panose="02020603050405020304" pitchFamily="18" charset="0"/>
              <a:tabLst>
                <a:tab pos="215900" algn="l"/>
                <a:tab pos="673100" algn="l"/>
                <a:tab pos="1130300" algn="l"/>
                <a:tab pos="1587500" algn="l"/>
                <a:tab pos="2044700" algn="l"/>
                <a:tab pos="2501900" algn="l"/>
                <a:tab pos="2959100" algn="l"/>
                <a:tab pos="3416300" algn="l"/>
                <a:tab pos="3873500" algn="l"/>
                <a:tab pos="4330700" algn="l"/>
                <a:tab pos="4787900" algn="l"/>
                <a:tab pos="5245100" algn="l"/>
                <a:tab pos="5702300" algn="l"/>
                <a:tab pos="6159500" algn="l"/>
                <a:tab pos="6616700" algn="l"/>
                <a:tab pos="7073900" algn="l"/>
                <a:tab pos="7531100" algn="l"/>
                <a:tab pos="7988300" algn="l"/>
                <a:tab pos="8445500" algn="l"/>
                <a:tab pos="8902700" algn="l"/>
                <a:tab pos="9359900" algn="l"/>
              </a:tabLst>
              <a:defRPr>
                <a:solidFill>
                  <a:schemeClr val="bg1"/>
                </a:solidFill>
                <a:latin typeface="Arial" panose="020B0604020202020204" pitchFamily="34" charset="0"/>
                <a:ea typeface="WenQuanYi Zen Hei Sharp" charset="0"/>
                <a:cs typeface="WenQuanYi Zen Hei Sharp" charset="0"/>
              </a:defRPr>
            </a:lvl8pPr>
            <a:lvl9pPr marL="3886200" indent="-228600" defTabSz="457200" eaLnBrk="0" fontAlgn="base" hangingPunct="0">
              <a:lnSpc>
                <a:spcPct val="93000"/>
              </a:lnSpc>
              <a:spcBef>
                <a:spcPct val="0"/>
              </a:spcBef>
              <a:spcAft>
                <a:spcPct val="0"/>
              </a:spcAft>
              <a:buClr>
                <a:srgbClr val="000000"/>
              </a:buClr>
              <a:buSzPct val="100000"/>
              <a:buFont typeface="Times New Roman" panose="02020603050405020304" pitchFamily="18" charset="0"/>
              <a:tabLst>
                <a:tab pos="215900" algn="l"/>
                <a:tab pos="673100" algn="l"/>
                <a:tab pos="1130300" algn="l"/>
                <a:tab pos="1587500" algn="l"/>
                <a:tab pos="2044700" algn="l"/>
                <a:tab pos="2501900" algn="l"/>
                <a:tab pos="2959100" algn="l"/>
                <a:tab pos="3416300" algn="l"/>
                <a:tab pos="3873500" algn="l"/>
                <a:tab pos="4330700" algn="l"/>
                <a:tab pos="4787900" algn="l"/>
                <a:tab pos="5245100" algn="l"/>
                <a:tab pos="5702300" algn="l"/>
                <a:tab pos="6159500" algn="l"/>
                <a:tab pos="6616700" algn="l"/>
                <a:tab pos="7073900" algn="l"/>
                <a:tab pos="7531100" algn="l"/>
                <a:tab pos="7988300" algn="l"/>
                <a:tab pos="8445500" algn="l"/>
                <a:tab pos="8902700" algn="l"/>
                <a:tab pos="9359900" algn="l"/>
              </a:tabLst>
              <a:defRPr>
                <a:solidFill>
                  <a:schemeClr val="bg1"/>
                </a:solidFill>
                <a:latin typeface="Arial" panose="020B0604020202020204" pitchFamily="34" charset="0"/>
                <a:ea typeface="WenQuanYi Zen Hei Sharp" charset="0"/>
                <a:cs typeface="WenQuanYi Zen Hei Sharp" charset="0"/>
              </a:defRPr>
            </a:lvl9pPr>
          </a:lstStyle>
          <a:p>
            <a:pPr eaLnBrk="1">
              <a:lnSpc>
                <a:spcPct val="100000"/>
              </a:lnSpc>
              <a:buClrTx/>
              <a:buFontTx/>
              <a:buNone/>
            </a:pPr>
            <a:r>
              <a:rPr lang="en-US" altLang="es-ES">
                <a:solidFill>
                  <a:srgbClr val="000000"/>
                </a:solidFill>
              </a:rPr>
              <a:t>get alignments</a:t>
            </a:r>
          </a:p>
          <a:p>
            <a:pPr eaLnBrk="1">
              <a:lnSpc>
                <a:spcPct val="100000"/>
              </a:lnSpc>
              <a:buClrTx/>
              <a:buSzPct val="45000"/>
              <a:buFontTx/>
              <a:buNone/>
            </a:pPr>
            <a:endParaRPr lang="en-US" altLang="es-ES">
              <a:solidFill>
                <a:srgbClr val="000000"/>
              </a:solidFill>
            </a:endParaRPr>
          </a:p>
          <a:p>
            <a:pPr eaLnBrk="1">
              <a:buClrTx/>
              <a:buFontTx/>
              <a:buNone/>
            </a:pPr>
            <a:r>
              <a:rPr lang="en-US" altLang="es-ES" sz="1200">
                <a:solidFill>
                  <a:srgbClr val="000000"/>
                </a:solidFill>
                <a:latin typeface="Consolas" panose="020B0609020204030204" pitchFamily="49" charset="0"/>
                <a:cs typeface="Consolas" panose="020B0609020204030204" pitchFamily="49" charset="0"/>
              </a:rPr>
              <a:t>queryseq  xxxxxxxxxxxx</a:t>
            </a:r>
          </a:p>
          <a:p>
            <a:pPr eaLnBrk="1">
              <a:buClrTx/>
              <a:buFontTx/>
              <a:buNone/>
            </a:pPr>
            <a:r>
              <a:rPr lang="en-US" altLang="es-ES" sz="1200">
                <a:solidFill>
                  <a:srgbClr val="000000"/>
                </a:solidFill>
                <a:latin typeface="Consolas" panose="020B0609020204030204" pitchFamily="49" charset="0"/>
                <a:cs typeface="Consolas" panose="020B0609020204030204" pitchFamily="49" charset="0"/>
              </a:rPr>
              <a:t>S1        xxxxxxxxxxxx</a:t>
            </a:r>
            <a:br>
              <a:rPr lang="en-US" altLang="es-ES" sz="1200">
                <a:solidFill>
                  <a:srgbClr val="000000"/>
                </a:solidFill>
                <a:latin typeface="Consolas" panose="020B0609020204030204" pitchFamily="49" charset="0"/>
                <a:cs typeface="Consolas" panose="020B0609020204030204" pitchFamily="49" charset="0"/>
              </a:rPr>
            </a:br>
            <a:endParaRPr lang="en-US" altLang="es-ES" sz="1200">
              <a:solidFill>
                <a:srgbClr val="000000"/>
              </a:solidFill>
              <a:latin typeface="Consolas" panose="020B0609020204030204" pitchFamily="49" charset="0"/>
              <a:cs typeface="Consolas" panose="020B0609020204030204" pitchFamily="49" charset="0"/>
            </a:endParaRPr>
          </a:p>
          <a:p>
            <a:pPr eaLnBrk="1">
              <a:buClrTx/>
              <a:buFontTx/>
              <a:buNone/>
            </a:pPr>
            <a:r>
              <a:rPr lang="en-US" altLang="es-ES" sz="1200">
                <a:solidFill>
                  <a:srgbClr val="000000"/>
                </a:solidFill>
                <a:latin typeface="Consolas" panose="020B0609020204030204" pitchFamily="49" charset="0"/>
                <a:cs typeface="Consolas" panose="020B0609020204030204" pitchFamily="49" charset="0"/>
              </a:rPr>
              <a:t>queryseq  xxxxxxxxxxxx</a:t>
            </a:r>
          </a:p>
          <a:p>
            <a:pPr eaLnBrk="1">
              <a:buClrTx/>
              <a:buFontTx/>
              <a:buNone/>
            </a:pPr>
            <a:r>
              <a:rPr lang="en-US" altLang="es-ES" sz="1200">
                <a:solidFill>
                  <a:srgbClr val="000000"/>
                </a:solidFill>
                <a:latin typeface="Consolas" panose="020B0609020204030204" pitchFamily="49" charset="0"/>
                <a:cs typeface="Consolas" panose="020B0609020204030204" pitchFamily="49" charset="0"/>
              </a:rPr>
              <a:t>S2        xxxxxxxxxxxx</a:t>
            </a:r>
          </a:p>
          <a:p>
            <a:pPr eaLnBrk="1">
              <a:buClrTx/>
              <a:buFontTx/>
              <a:buNone/>
            </a:pPr>
            <a:r>
              <a:rPr lang="en-US" altLang="es-ES" sz="1200">
                <a:solidFill>
                  <a:srgbClr val="000000"/>
                </a:solidFill>
                <a:latin typeface="Consolas" panose="020B0609020204030204" pitchFamily="49" charset="0"/>
                <a:cs typeface="Consolas" panose="020B0609020204030204" pitchFamily="49" charset="0"/>
              </a:rPr>
              <a:t>…</a:t>
            </a:r>
            <a:br>
              <a:rPr lang="en-US" altLang="es-ES" sz="1200">
                <a:solidFill>
                  <a:srgbClr val="000000"/>
                </a:solidFill>
                <a:latin typeface="Consolas" panose="020B0609020204030204" pitchFamily="49" charset="0"/>
                <a:cs typeface="Consolas" panose="020B0609020204030204" pitchFamily="49" charset="0"/>
              </a:rPr>
            </a:br>
            <a:endParaRPr lang="en-US" altLang="es-ES" sz="1200">
              <a:solidFill>
                <a:srgbClr val="000000"/>
              </a:solidFill>
              <a:latin typeface="Consolas" panose="020B0609020204030204" pitchFamily="49" charset="0"/>
              <a:cs typeface="Consolas" panose="020B0609020204030204" pitchFamily="49" charset="0"/>
            </a:endParaRPr>
          </a:p>
          <a:p>
            <a:pPr eaLnBrk="1">
              <a:buClrTx/>
            </a:pPr>
            <a:r>
              <a:rPr lang="en-US" altLang="es-ES" sz="1200">
                <a:solidFill>
                  <a:srgbClr val="000000"/>
                </a:solidFill>
                <a:latin typeface="Consolas" panose="020B0609020204030204" pitchFamily="49" charset="0"/>
                <a:cs typeface="Consolas" panose="020B0609020204030204" pitchFamily="49" charset="0"/>
              </a:rPr>
              <a:t>queryseq  xxxxxxxxxxxx</a:t>
            </a:r>
          </a:p>
          <a:p>
            <a:pPr eaLnBrk="1">
              <a:buClrTx/>
              <a:buFontTx/>
              <a:buNone/>
            </a:pPr>
            <a:r>
              <a:rPr lang="en-US" altLang="es-ES" sz="1200">
                <a:solidFill>
                  <a:srgbClr val="000000"/>
                </a:solidFill>
                <a:latin typeface="Consolas" panose="020B0609020204030204" pitchFamily="49" charset="0"/>
                <a:cs typeface="Consolas" panose="020B0609020204030204" pitchFamily="49" charset="0"/>
              </a:rPr>
              <a:t>Sn        xxxxxxxxxxxx</a:t>
            </a:r>
          </a:p>
        </p:txBody>
      </p:sp>
      <p:sp>
        <p:nvSpPr>
          <p:cNvPr id="25604" name="AutoShape 4">
            <a:extLst>
              <a:ext uri="{FF2B5EF4-FFF2-40B4-BE49-F238E27FC236}">
                <a16:creationId xmlns:a16="http://schemas.microsoft.com/office/drawing/2014/main" id="{61BC23CE-F09E-8D45-97AD-F002482859DF}"/>
              </a:ext>
            </a:extLst>
          </p:cNvPr>
          <p:cNvSpPr>
            <a:spLocks noChangeArrowheads="1"/>
          </p:cNvSpPr>
          <p:nvPr/>
        </p:nvSpPr>
        <p:spPr bwMode="auto">
          <a:xfrm rot="5400000">
            <a:off x="8180388" y="3325813"/>
            <a:ext cx="804862" cy="582612"/>
          </a:xfrm>
          <a:prstGeom prst="rightArrow">
            <a:avLst>
              <a:gd name="adj1" fmla="val 50000"/>
              <a:gd name="adj2" fmla="val 50034"/>
            </a:avLst>
          </a:prstGeom>
          <a:noFill/>
          <a:ln w="28440" cap="sq">
            <a:solidFill>
              <a:srgbClr val="000000"/>
            </a:solidFill>
            <a:miter lim="800000"/>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altLang="es-ES"/>
          </a:p>
        </p:txBody>
      </p:sp>
      <p:sp>
        <p:nvSpPr>
          <p:cNvPr id="25605" name="AutoShape 5">
            <a:extLst>
              <a:ext uri="{FF2B5EF4-FFF2-40B4-BE49-F238E27FC236}">
                <a16:creationId xmlns:a16="http://schemas.microsoft.com/office/drawing/2014/main" id="{7546E004-487A-AE43-87BD-A546FE52EAC7}"/>
              </a:ext>
            </a:extLst>
          </p:cNvPr>
          <p:cNvSpPr>
            <a:spLocks noChangeArrowheads="1"/>
          </p:cNvSpPr>
          <p:nvPr/>
        </p:nvSpPr>
        <p:spPr bwMode="auto">
          <a:xfrm rot="2340000" flipH="1">
            <a:off x="5873750" y="4056063"/>
            <a:ext cx="1139825" cy="582612"/>
          </a:xfrm>
          <a:prstGeom prst="rightArrow">
            <a:avLst>
              <a:gd name="adj1" fmla="val 50000"/>
              <a:gd name="adj2" fmla="val 49952"/>
            </a:avLst>
          </a:prstGeom>
          <a:noFill/>
          <a:ln w="28440" cap="sq">
            <a:solidFill>
              <a:srgbClr val="000000"/>
            </a:solidFill>
            <a:miter lim="800000"/>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altLang="es-ES"/>
          </a:p>
        </p:txBody>
      </p:sp>
      <p:grpSp>
        <p:nvGrpSpPr>
          <p:cNvPr id="25606" name="Group 6">
            <a:extLst>
              <a:ext uri="{FF2B5EF4-FFF2-40B4-BE49-F238E27FC236}">
                <a16:creationId xmlns:a16="http://schemas.microsoft.com/office/drawing/2014/main" id="{C05E4FF7-E5CA-E847-882B-C9E3093A1C0E}"/>
              </a:ext>
            </a:extLst>
          </p:cNvPr>
          <p:cNvGrpSpPr>
            <a:grpSpLocks/>
          </p:cNvGrpSpPr>
          <p:nvPr/>
        </p:nvGrpSpPr>
        <p:grpSpPr bwMode="auto">
          <a:xfrm>
            <a:off x="71438" y="1187450"/>
            <a:ext cx="2278062" cy="3308350"/>
            <a:chOff x="45" y="1065"/>
            <a:chExt cx="1435" cy="2084"/>
          </a:xfrm>
        </p:grpSpPr>
        <p:sp>
          <p:nvSpPr>
            <p:cNvPr id="25622" name="AutoShape 7">
              <a:extLst>
                <a:ext uri="{FF2B5EF4-FFF2-40B4-BE49-F238E27FC236}">
                  <a16:creationId xmlns:a16="http://schemas.microsoft.com/office/drawing/2014/main" id="{3FB573CC-7720-D448-83D5-9E2FCDB696D2}"/>
                </a:ext>
              </a:extLst>
            </p:cNvPr>
            <p:cNvSpPr>
              <a:spLocks noChangeArrowheads="1"/>
            </p:cNvSpPr>
            <p:nvPr/>
          </p:nvSpPr>
          <p:spPr bwMode="auto">
            <a:xfrm>
              <a:off x="214" y="2067"/>
              <a:ext cx="928" cy="952"/>
            </a:xfrm>
            <a:prstGeom prst="can">
              <a:avLst>
                <a:gd name="adj" fmla="val 25647"/>
              </a:avLst>
            </a:prstGeom>
            <a:noFill/>
            <a:ln w="38160" cap="sq">
              <a:solidFill>
                <a:srgbClr val="0070C0"/>
              </a:solidFill>
              <a:miter lim="800000"/>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0000" tIns="46800" rIns="90000" bIns="46800" anchor="ctr">
              <a:spAutoFit/>
            </a:bodyPr>
            <a:lstStyle>
              <a:lvl1pPr marL="215900" indent="-212725" eaLnBrk="0">
                <a:tabLst>
                  <a:tab pos="215900" algn="l"/>
                  <a:tab pos="673100" algn="l"/>
                  <a:tab pos="1130300" algn="l"/>
                  <a:tab pos="1587500" algn="l"/>
                  <a:tab pos="2044700" algn="l"/>
                  <a:tab pos="2501900" algn="l"/>
                  <a:tab pos="2959100" algn="l"/>
                  <a:tab pos="3416300" algn="l"/>
                  <a:tab pos="3873500" algn="l"/>
                  <a:tab pos="4330700" algn="l"/>
                  <a:tab pos="4787900" algn="l"/>
                  <a:tab pos="5245100" algn="l"/>
                  <a:tab pos="5702300" algn="l"/>
                  <a:tab pos="6159500" algn="l"/>
                  <a:tab pos="6616700" algn="l"/>
                  <a:tab pos="7073900" algn="l"/>
                  <a:tab pos="7531100" algn="l"/>
                  <a:tab pos="7988300" algn="l"/>
                  <a:tab pos="8445500" algn="l"/>
                  <a:tab pos="8902700" algn="l"/>
                  <a:tab pos="9359900" algn="l"/>
                </a:tabLst>
                <a:defRPr>
                  <a:solidFill>
                    <a:schemeClr val="bg1"/>
                  </a:solidFill>
                  <a:latin typeface="Arial" panose="020B0604020202020204" pitchFamily="34" charset="0"/>
                  <a:ea typeface="WenQuanYi Zen Hei Sharp" charset="0"/>
                  <a:cs typeface="WenQuanYi Zen Hei Sharp" charset="0"/>
                </a:defRPr>
              </a:lvl1pPr>
              <a:lvl2pPr eaLnBrk="0">
                <a:tabLst>
                  <a:tab pos="215900" algn="l"/>
                  <a:tab pos="673100" algn="l"/>
                  <a:tab pos="1130300" algn="l"/>
                  <a:tab pos="1587500" algn="l"/>
                  <a:tab pos="2044700" algn="l"/>
                  <a:tab pos="2501900" algn="l"/>
                  <a:tab pos="2959100" algn="l"/>
                  <a:tab pos="3416300" algn="l"/>
                  <a:tab pos="3873500" algn="l"/>
                  <a:tab pos="4330700" algn="l"/>
                  <a:tab pos="4787900" algn="l"/>
                  <a:tab pos="5245100" algn="l"/>
                  <a:tab pos="5702300" algn="l"/>
                  <a:tab pos="6159500" algn="l"/>
                  <a:tab pos="6616700" algn="l"/>
                  <a:tab pos="7073900" algn="l"/>
                  <a:tab pos="7531100" algn="l"/>
                  <a:tab pos="7988300" algn="l"/>
                  <a:tab pos="8445500" algn="l"/>
                  <a:tab pos="8902700" algn="l"/>
                  <a:tab pos="9359900" algn="l"/>
                </a:tabLst>
                <a:defRPr>
                  <a:solidFill>
                    <a:schemeClr val="bg1"/>
                  </a:solidFill>
                  <a:latin typeface="Arial" panose="020B0604020202020204" pitchFamily="34" charset="0"/>
                  <a:ea typeface="WenQuanYi Zen Hei Sharp" charset="0"/>
                  <a:cs typeface="WenQuanYi Zen Hei Sharp" charset="0"/>
                </a:defRPr>
              </a:lvl2pPr>
              <a:lvl3pPr eaLnBrk="0">
                <a:tabLst>
                  <a:tab pos="215900" algn="l"/>
                  <a:tab pos="673100" algn="l"/>
                  <a:tab pos="1130300" algn="l"/>
                  <a:tab pos="1587500" algn="l"/>
                  <a:tab pos="2044700" algn="l"/>
                  <a:tab pos="2501900" algn="l"/>
                  <a:tab pos="2959100" algn="l"/>
                  <a:tab pos="3416300" algn="l"/>
                  <a:tab pos="3873500" algn="l"/>
                  <a:tab pos="4330700" algn="l"/>
                  <a:tab pos="4787900" algn="l"/>
                  <a:tab pos="5245100" algn="l"/>
                  <a:tab pos="5702300" algn="l"/>
                  <a:tab pos="6159500" algn="l"/>
                  <a:tab pos="6616700" algn="l"/>
                  <a:tab pos="7073900" algn="l"/>
                  <a:tab pos="7531100" algn="l"/>
                  <a:tab pos="7988300" algn="l"/>
                  <a:tab pos="8445500" algn="l"/>
                  <a:tab pos="8902700" algn="l"/>
                  <a:tab pos="9359900" algn="l"/>
                </a:tabLst>
                <a:defRPr>
                  <a:solidFill>
                    <a:schemeClr val="bg1"/>
                  </a:solidFill>
                  <a:latin typeface="Arial" panose="020B0604020202020204" pitchFamily="34" charset="0"/>
                  <a:ea typeface="WenQuanYi Zen Hei Sharp" charset="0"/>
                  <a:cs typeface="WenQuanYi Zen Hei Sharp" charset="0"/>
                </a:defRPr>
              </a:lvl3pPr>
              <a:lvl4pPr eaLnBrk="0">
                <a:tabLst>
                  <a:tab pos="215900" algn="l"/>
                  <a:tab pos="673100" algn="l"/>
                  <a:tab pos="1130300" algn="l"/>
                  <a:tab pos="1587500" algn="l"/>
                  <a:tab pos="2044700" algn="l"/>
                  <a:tab pos="2501900" algn="l"/>
                  <a:tab pos="2959100" algn="l"/>
                  <a:tab pos="3416300" algn="l"/>
                  <a:tab pos="3873500" algn="l"/>
                  <a:tab pos="4330700" algn="l"/>
                  <a:tab pos="4787900" algn="l"/>
                  <a:tab pos="5245100" algn="l"/>
                  <a:tab pos="5702300" algn="l"/>
                  <a:tab pos="6159500" algn="l"/>
                  <a:tab pos="6616700" algn="l"/>
                  <a:tab pos="7073900" algn="l"/>
                  <a:tab pos="7531100" algn="l"/>
                  <a:tab pos="7988300" algn="l"/>
                  <a:tab pos="8445500" algn="l"/>
                  <a:tab pos="8902700" algn="l"/>
                  <a:tab pos="9359900" algn="l"/>
                </a:tabLst>
                <a:defRPr>
                  <a:solidFill>
                    <a:schemeClr val="bg1"/>
                  </a:solidFill>
                  <a:latin typeface="Arial" panose="020B0604020202020204" pitchFamily="34" charset="0"/>
                  <a:ea typeface="WenQuanYi Zen Hei Sharp" charset="0"/>
                  <a:cs typeface="WenQuanYi Zen Hei Sharp" charset="0"/>
                </a:defRPr>
              </a:lvl4pPr>
              <a:lvl5pPr eaLnBrk="0">
                <a:tabLst>
                  <a:tab pos="215900" algn="l"/>
                  <a:tab pos="673100" algn="l"/>
                  <a:tab pos="1130300" algn="l"/>
                  <a:tab pos="1587500" algn="l"/>
                  <a:tab pos="2044700" algn="l"/>
                  <a:tab pos="2501900" algn="l"/>
                  <a:tab pos="2959100" algn="l"/>
                  <a:tab pos="3416300" algn="l"/>
                  <a:tab pos="3873500" algn="l"/>
                  <a:tab pos="4330700" algn="l"/>
                  <a:tab pos="4787900" algn="l"/>
                  <a:tab pos="5245100" algn="l"/>
                  <a:tab pos="5702300" algn="l"/>
                  <a:tab pos="6159500" algn="l"/>
                  <a:tab pos="6616700" algn="l"/>
                  <a:tab pos="7073900" algn="l"/>
                  <a:tab pos="7531100" algn="l"/>
                  <a:tab pos="7988300" algn="l"/>
                  <a:tab pos="8445500" algn="l"/>
                  <a:tab pos="8902700" algn="l"/>
                  <a:tab pos="9359900" algn="l"/>
                </a:tabLst>
                <a:defRPr>
                  <a:solidFill>
                    <a:schemeClr val="bg1"/>
                  </a:solidFill>
                  <a:latin typeface="Arial" panose="020B0604020202020204" pitchFamily="34" charset="0"/>
                  <a:ea typeface="WenQuanYi Zen Hei Sharp" charset="0"/>
                  <a:cs typeface="WenQuanYi Zen Hei Sharp" charset="0"/>
                </a:defRPr>
              </a:lvl5pPr>
              <a:lvl6pPr marL="2514600" indent="-228600" defTabSz="457200" eaLnBrk="0" fontAlgn="base" hangingPunct="0">
                <a:lnSpc>
                  <a:spcPct val="93000"/>
                </a:lnSpc>
                <a:spcBef>
                  <a:spcPct val="0"/>
                </a:spcBef>
                <a:spcAft>
                  <a:spcPct val="0"/>
                </a:spcAft>
                <a:buClr>
                  <a:srgbClr val="000000"/>
                </a:buClr>
                <a:buSzPct val="100000"/>
                <a:buFont typeface="Times New Roman" panose="02020603050405020304" pitchFamily="18" charset="0"/>
                <a:tabLst>
                  <a:tab pos="215900" algn="l"/>
                  <a:tab pos="673100" algn="l"/>
                  <a:tab pos="1130300" algn="l"/>
                  <a:tab pos="1587500" algn="l"/>
                  <a:tab pos="2044700" algn="l"/>
                  <a:tab pos="2501900" algn="l"/>
                  <a:tab pos="2959100" algn="l"/>
                  <a:tab pos="3416300" algn="l"/>
                  <a:tab pos="3873500" algn="l"/>
                  <a:tab pos="4330700" algn="l"/>
                  <a:tab pos="4787900" algn="l"/>
                  <a:tab pos="5245100" algn="l"/>
                  <a:tab pos="5702300" algn="l"/>
                  <a:tab pos="6159500" algn="l"/>
                  <a:tab pos="6616700" algn="l"/>
                  <a:tab pos="7073900" algn="l"/>
                  <a:tab pos="7531100" algn="l"/>
                  <a:tab pos="7988300" algn="l"/>
                  <a:tab pos="8445500" algn="l"/>
                  <a:tab pos="8902700" algn="l"/>
                  <a:tab pos="9359900" algn="l"/>
                </a:tabLst>
                <a:defRPr>
                  <a:solidFill>
                    <a:schemeClr val="bg1"/>
                  </a:solidFill>
                  <a:latin typeface="Arial" panose="020B0604020202020204" pitchFamily="34" charset="0"/>
                  <a:ea typeface="WenQuanYi Zen Hei Sharp" charset="0"/>
                  <a:cs typeface="WenQuanYi Zen Hei Sharp" charset="0"/>
                </a:defRPr>
              </a:lvl6pPr>
              <a:lvl7pPr marL="2971800" indent="-228600" defTabSz="457200" eaLnBrk="0" fontAlgn="base" hangingPunct="0">
                <a:lnSpc>
                  <a:spcPct val="93000"/>
                </a:lnSpc>
                <a:spcBef>
                  <a:spcPct val="0"/>
                </a:spcBef>
                <a:spcAft>
                  <a:spcPct val="0"/>
                </a:spcAft>
                <a:buClr>
                  <a:srgbClr val="000000"/>
                </a:buClr>
                <a:buSzPct val="100000"/>
                <a:buFont typeface="Times New Roman" panose="02020603050405020304" pitchFamily="18" charset="0"/>
                <a:tabLst>
                  <a:tab pos="215900" algn="l"/>
                  <a:tab pos="673100" algn="l"/>
                  <a:tab pos="1130300" algn="l"/>
                  <a:tab pos="1587500" algn="l"/>
                  <a:tab pos="2044700" algn="l"/>
                  <a:tab pos="2501900" algn="l"/>
                  <a:tab pos="2959100" algn="l"/>
                  <a:tab pos="3416300" algn="l"/>
                  <a:tab pos="3873500" algn="l"/>
                  <a:tab pos="4330700" algn="l"/>
                  <a:tab pos="4787900" algn="l"/>
                  <a:tab pos="5245100" algn="l"/>
                  <a:tab pos="5702300" algn="l"/>
                  <a:tab pos="6159500" algn="l"/>
                  <a:tab pos="6616700" algn="l"/>
                  <a:tab pos="7073900" algn="l"/>
                  <a:tab pos="7531100" algn="l"/>
                  <a:tab pos="7988300" algn="l"/>
                  <a:tab pos="8445500" algn="l"/>
                  <a:tab pos="8902700" algn="l"/>
                  <a:tab pos="9359900" algn="l"/>
                </a:tabLst>
                <a:defRPr>
                  <a:solidFill>
                    <a:schemeClr val="bg1"/>
                  </a:solidFill>
                  <a:latin typeface="Arial" panose="020B0604020202020204" pitchFamily="34" charset="0"/>
                  <a:ea typeface="WenQuanYi Zen Hei Sharp" charset="0"/>
                  <a:cs typeface="WenQuanYi Zen Hei Sharp" charset="0"/>
                </a:defRPr>
              </a:lvl7pPr>
              <a:lvl8pPr marL="3429000" indent="-228600" defTabSz="457200" eaLnBrk="0" fontAlgn="base" hangingPunct="0">
                <a:lnSpc>
                  <a:spcPct val="93000"/>
                </a:lnSpc>
                <a:spcBef>
                  <a:spcPct val="0"/>
                </a:spcBef>
                <a:spcAft>
                  <a:spcPct val="0"/>
                </a:spcAft>
                <a:buClr>
                  <a:srgbClr val="000000"/>
                </a:buClr>
                <a:buSzPct val="100000"/>
                <a:buFont typeface="Times New Roman" panose="02020603050405020304" pitchFamily="18" charset="0"/>
                <a:tabLst>
                  <a:tab pos="215900" algn="l"/>
                  <a:tab pos="673100" algn="l"/>
                  <a:tab pos="1130300" algn="l"/>
                  <a:tab pos="1587500" algn="l"/>
                  <a:tab pos="2044700" algn="l"/>
                  <a:tab pos="2501900" algn="l"/>
                  <a:tab pos="2959100" algn="l"/>
                  <a:tab pos="3416300" algn="l"/>
                  <a:tab pos="3873500" algn="l"/>
                  <a:tab pos="4330700" algn="l"/>
                  <a:tab pos="4787900" algn="l"/>
                  <a:tab pos="5245100" algn="l"/>
                  <a:tab pos="5702300" algn="l"/>
                  <a:tab pos="6159500" algn="l"/>
                  <a:tab pos="6616700" algn="l"/>
                  <a:tab pos="7073900" algn="l"/>
                  <a:tab pos="7531100" algn="l"/>
                  <a:tab pos="7988300" algn="l"/>
                  <a:tab pos="8445500" algn="l"/>
                  <a:tab pos="8902700" algn="l"/>
                  <a:tab pos="9359900" algn="l"/>
                </a:tabLst>
                <a:defRPr>
                  <a:solidFill>
                    <a:schemeClr val="bg1"/>
                  </a:solidFill>
                  <a:latin typeface="Arial" panose="020B0604020202020204" pitchFamily="34" charset="0"/>
                  <a:ea typeface="WenQuanYi Zen Hei Sharp" charset="0"/>
                  <a:cs typeface="WenQuanYi Zen Hei Sharp" charset="0"/>
                </a:defRPr>
              </a:lvl8pPr>
              <a:lvl9pPr marL="3886200" indent="-228600" defTabSz="457200" eaLnBrk="0" fontAlgn="base" hangingPunct="0">
                <a:lnSpc>
                  <a:spcPct val="93000"/>
                </a:lnSpc>
                <a:spcBef>
                  <a:spcPct val="0"/>
                </a:spcBef>
                <a:spcAft>
                  <a:spcPct val="0"/>
                </a:spcAft>
                <a:buClr>
                  <a:srgbClr val="000000"/>
                </a:buClr>
                <a:buSzPct val="100000"/>
                <a:buFont typeface="Times New Roman" panose="02020603050405020304" pitchFamily="18" charset="0"/>
                <a:tabLst>
                  <a:tab pos="215900" algn="l"/>
                  <a:tab pos="673100" algn="l"/>
                  <a:tab pos="1130300" algn="l"/>
                  <a:tab pos="1587500" algn="l"/>
                  <a:tab pos="2044700" algn="l"/>
                  <a:tab pos="2501900" algn="l"/>
                  <a:tab pos="2959100" algn="l"/>
                  <a:tab pos="3416300" algn="l"/>
                  <a:tab pos="3873500" algn="l"/>
                  <a:tab pos="4330700" algn="l"/>
                  <a:tab pos="4787900" algn="l"/>
                  <a:tab pos="5245100" algn="l"/>
                  <a:tab pos="5702300" algn="l"/>
                  <a:tab pos="6159500" algn="l"/>
                  <a:tab pos="6616700" algn="l"/>
                  <a:tab pos="7073900" algn="l"/>
                  <a:tab pos="7531100" algn="l"/>
                  <a:tab pos="7988300" algn="l"/>
                  <a:tab pos="8445500" algn="l"/>
                  <a:tab pos="8902700" algn="l"/>
                  <a:tab pos="9359900" algn="l"/>
                </a:tabLst>
                <a:defRPr>
                  <a:solidFill>
                    <a:schemeClr val="bg1"/>
                  </a:solidFill>
                  <a:latin typeface="Arial" panose="020B0604020202020204" pitchFamily="34" charset="0"/>
                  <a:ea typeface="WenQuanYi Zen Hei Sharp" charset="0"/>
                  <a:cs typeface="WenQuanYi Zen Hei Sharp" charset="0"/>
                </a:defRPr>
              </a:lvl9pPr>
            </a:lstStyle>
            <a:p>
              <a:pPr eaLnBrk="1">
                <a:lnSpc>
                  <a:spcPct val="100000"/>
                </a:lnSpc>
                <a:buClrTx/>
                <a:buSzPct val="45000"/>
                <a:buFontTx/>
                <a:buNone/>
              </a:pPr>
              <a:r>
                <a:rPr lang="en-US" altLang="es-ES" sz="800">
                  <a:solidFill>
                    <a:srgbClr val="000000"/>
                  </a:solidFill>
                </a:rPr>
                <a:t>&gt;s1</a:t>
              </a:r>
            </a:p>
            <a:p>
              <a:pPr eaLnBrk="1">
                <a:lnSpc>
                  <a:spcPct val="100000"/>
                </a:lnSpc>
                <a:buClrTx/>
                <a:buSzPct val="45000"/>
                <a:buFontTx/>
                <a:buNone/>
              </a:pPr>
              <a:r>
                <a:rPr lang="en-US" altLang="es-ES" sz="800">
                  <a:solidFill>
                    <a:srgbClr val="000000"/>
                  </a:solidFill>
                </a:rPr>
                <a:t>xxxxxxxxxx</a:t>
              </a:r>
            </a:p>
            <a:p>
              <a:pPr eaLnBrk="1">
                <a:lnSpc>
                  <a:spcPct val="100000"/>
                </a:lnSpc>
                <a:buClrTx/>
                <a:buSzPct val="45000"/>
                <a:buFontTx/>
                <a:buNone/>
              </a:pPr>
              <a:r>
                <a:rPr lang="en-US" altLang="es-ES" sz="800">
                  <a:solidFill>
                    <a:srgbClr val="000000"/>
                  </a:solidFill>
                </a:rPr>
                <a:t>&gt;s2</a:t>
              </a:r>
            </a:p>
            <a:p>
              <a:pPr eaLnBrk="1">
                <a:lnSpc>
                  <a:spcPct val="100000"/>
                </a:lnSpc>
                <a:buClrTx/>
                <a:buSzPct val="45000"/>
                <a:buFontTx/>
                <a:buNone/>
              </a:pPr>
              <a:r>
                <a:rPr lang="en-US" altLang="es-ES" sz="800">
                  <a:solidFill>
                    <a:srgbClr val="000000"/>
                  </a:solidFill>
                </a:rPr>
                <a:t>xxxxxxxxxx</a:t>
              </a:r>
            </a:p>
            <a:p>
              <a:pPr eaLnBrk="1">
                <a:lnSpc>
                  <a:spcPct val="100000"/>
                </a:lnSpc>
                <a:buClrTx/>
                <a:buSzPct val="45000"/>
                <a:buFontTx/>
                <a:buNone/>
              </a:pPr>
              <a:r>
                <a:rPr lang="en-US" altLang="es-ES" sz="800">
                  <a:solidFill>
                    <a:srgbClr val="000000"/>
                  </a:solidFill>
                </a:rPr>
                <a:t>…</a:t>
              </a:r>
            </a:p>
            <a:p>
              <a:pPr eaLnBrk="1">
                <a:lnSpc>
                  <a:spcPct val="100000"/>
                </a:lnSpc>
                <a:buClrTx/>
                <a:buSzPct val="45000"/>
                <a:buFontTx/>
                <a:buNone/>
              </a:pPr>
              <a:r>
                <a:rPr lang="en-US" altLang="es-ES" sz="800">
                  <a:solidFill>
                    <a:srgbClr val="000000"/>
                  </a:solidFill>
                </a:rPr>
                <a:t>&gt;sn</a:t>
              </a:r>
            </a:p>
            <a:p>
              <a:pPr eaLnBrk="1">
                <a:lnSpc>
                  <a:spcPct val="100000"/>
                </a:lnSpc>
                <a:buClrTx/>
                <a:buSzPct val="45000"/>
                <a:buFontTx/>
                <a:buNone/>
              </a:pPr>
              <a:r>
                <a:rPr lang="en-US" altLang="es-ES" sz="800">
                  <a:solidFill>
                    <a:srgbClr val="000000"/>
                  </a:solidFill>
                </a:rPr>
                <a:t>xxxxxxxxxxx</a:t>
              </a:r>
            </a:p>
          </p:txBody>
        </p:sp>
        <p:sp>
          <p:nvSpPr>
            <p:cNvPr id="25623" name="Text Box 8">
              <a:extLst>
                <a:ext uri="{FF2B5EF4-FFF2-40B4-BE49-F238E27FC236}">
                  <a16:creationId xmlns:a16="http://schemas.microsoft.com/office/drawing/2014/main" id="{60AE6E40-A100-A742-9015-C42482CDFDD9}"/>
                </a:ext>
              </a:extLst>
            </p:cNvPr>
            <p:cNvSpPr txBox="1">
              <a:spLocks noChangeArrowheads="1"/>
            </p:cNvSpPr>
            <p:nvPr/>
          </p:nvSpPr>
          <p:spPr bwMode="auto">
            <a:xfrm>
              <a:off x="225" y="2006"/>
              <a:ext cx="954" cy="327"/>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3465A4"/>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90000" tIns="46800" rIns="90000" bIns="46800">
              <a:spAutoFit/>
            </a:bodyPr>
            <a:lstStyle>
              <a:lvl1pPr marL="215900" indent="-212725" eaLnBrk="0">
                <a:tabLst>
                  <a:tab pos="215900" algn="l"/>
                  <a:tab pos="673100" algn="l"/>
                  <a:tab pos="1130300" algn="l"/>
                  <a:tab pos="1587500" algn="l"/>
                  <a:tab pos="2044700" algn="l"/>
                  <a:tab pos="2501900" algn="l"/>
                  <a:tab pos="2959100" algn="l"/>
                  <a:tab pos="3416300" algn="l"/>
                  <a:tab pos="3873500" algn="l"/>
                  <a:tab pos="4330700" algn="l"/>
                  <a:tab pos="4787900" algn="l"/>
                  <a:tab pos="5245100" algn="l"/>
                  <a:tab pos="5702300" algn="l"/>
                  <a:tab pos="6159500" algn="l"/>
                  <a:tab pos="6616700" algn="l"/>
                  <a:tab pos="7073900" algn="l"/>
                  <a:tab pos="7531100" algn="l"/>
                  <a:tab pos="7988300" algn="l"/>
                  <a:tab pos="8445500" algn="l"/>
                  <a:tab pos="8902700" algn="l"/>
                  <a:tab pos="9359900" algn="l"/>
                </a:tabLst>
                <a:defRPr>
                  <a:solidFill>
                    <a:schemeClr val="bg1"/>
                  </a:solidFill>
                  <a:latin typeface="Arial" panose="020B0604020202020204" pitchFamily="34" charset="0"/>
                  <a:ea typeface="WenQuanYi Zen Hei Sharp" charset="0"/>
                  <a:cs typeface="WenQuanYi Zen Hei Sharp" charset="0"/>
                </a:defRPr>
              </a:lvl1pPr>
              <a:lvl2pPr eaLnBrk="0">
                <a:tabLst>
                  <a:tab pos="215900" algn="l"/>
                  <a:tab pos="673100" algn="l"/>
                  <a:tab pos="1130300" algn="l"/>
                  <a:tab pos="1587500" algn="l"/>
                  <a:tab pos="2044700" algn="l"/>
                  <a:tab pos="2501900" algn="l"/>
                  <a:tab pos="2959100" algn="l"/>
                  <a:tab pos="3416300" algn="l"/>
                  <a:tab pos="3873500" algn="l"/>
                  <a:tab pos="4330700" algn="l"/>
                  <a:tab pos="4787900" algn="l"/>
                  <a:tab pos="5245100" algn="l"/>
                  <a:tab pos="5702300" algn="l"/>
                  <a:tab pos="6159500" algn="l"/>
                  <a:tab pos="6616700" algn="l"/>
                  <a:tab pos="7073900" algn="l"/>
                  <a:tab pos="7531100" algn="l"/>
                  <a:tab pos="7988300" algn="l"/>
                  <a:tab pos="8445500" algn="l"/>
                  <a:tab pos="8902700" algn="l"/>
                  <a:tab pos="9359900" algn="l"/>
                </a:tabLst>
                <a:defRPr>
                  <a:solidFill>
                    <a:schemeClr val="bg1"/>
                  </a:solidFill>
                  <a:latin typeface="Arial" panose="020B0604020202020204" pitchFamily="34" charset="0"/>
                  <a:ea typeface="WenQuanYi Zen Hei Sharp" charset="0"/>
                  <a:cs typeface="WenQuanYi Zen Hei Sharp" charset="0"/>
                </a:defRPr>
              </a:lvl2pPr>
              <a:lvl3pPr eaLnBrk="0">
                <a:tabLst>
                  <a:tab pos="215900" algn="l"/>
                  <a:tab pos="673100" algn="l"/>
                  <a:tab pos="1130300" algn="l"/>
                  <a:tab pos="1587500" algn="l"/>
                  <a:tab pos="2044700" algn="l"/>
                  <a:tab pos="2501900" algn="l"/>
                  <a:tab pos="2959100" algn="l"/>
                  <a:tab pos="3416300" algn="l"/>
                  <a:tab pos="3873500" algn="l"/>
                  <a:tab pos="4330700" algn="l"/>
                  <a:tab pos="4787900" algn="l"/>
                  <a:tab pos="5245100" algn="l"/>
                  <a:tab pos="5702300" algn="l"/>
                  <a:tab pos="6159500" algn="l"/>
                  <a:tab pos="6616700" algn="l"/>
                  <a:tab pos="7073900" algn="l"/>
                  <a:tab pos="7531100" algn="l"/>
                  <a:tab pos="7988300" algn="l"/>
                  <a:tab pos="8445500" algn="l"/>
                  <a:tab pos="8902700" algn="l"/>
                  <a:tab pos="9359900" algn="l"/>
                </a:tabLst>
                <a:defRPr>
                  <a:solidFill>
                    <a:schemeClr val="bg1"/>
                  </a:solidFill>
                  <a:latin typeface="Arial" panose="020B0604020202020204" pitchFamily="34" charset="0"/>
                  <a:ea typeface="WenQuanYi Zen Hei Sharp" charset="0"/>
                  <a:cs typeface="WenQuanYi Zen Hei Sharp" charset="0"/>
                </a:defRPr>
              </a:lvl3pPr>
              <a:lvl4pPr eaLnBrk="0">
                <a:tabLst>
                  <a:tab pos="215900" algn="l"/>
                  <a:tab pos="673100" algn="l"/>
                  <a:tab pos="1130300" algn="l"/>
                  <a:tab pos="1587500" algn="l"/>
                  <a:tab pos="2044700" algn="l"/>
                  <a:tab pos="2501900" algn="l"/>
                  <a:tab pos="2959100" algn="l"/>
                  <a:tab pos="3416300" algn="l"/>
                  <a:tab pos="3873500" algn="l"/>
                  <a:tab pos="4330700" algn="l"/>
                  <a:tab pos="4787900" algn="l"/>
                  <a:tab pos="5245100" algn="l"/>
                  <a:tab pos="5702300" algn="l"/>
                  <a:tab pos="6159500" algn="l"/>
                  <a:tab pos="6616700" algn="l"/>
                  <a:tab pos="7073900" algn="l"/>
                  <a:tab pos="7531100" algn="l"/>
                  <a:tab pos="7988300" algn="l"/>
                  <a:tab pos="8445500" algn="l"/>
                  <a:tab pos="8902700" algn="l"/>
                  <a:tab pos="9359900" algn="l"/>
                </a:tabLst>
                <a:defRPr>
                  <a:solidFill>
                    <a:schemeClr val="bg1"/>
                  </a:solidFill>
                  <a:latin typeface="Arial" panose="020B0604020202020204" pitchFamily="34" charset="0"/>
                  <a:ea typeface="WenQuanYi Zen Hei Sharp" charset="0"/>
                  <a:cs typeface="WenQuanYi Zen Hei Sharp" charset="0"/>
                </a:defRPr>
              </a:lvl4pPr>
              <a:lvl5pPr eaLnBrk="0">
                <a:tabLst>
                  <a:tab pos="215900" algn="l"/>
                  <a:tab pos="673100" algn="l"/>
                  <a:tab pos="1130300" algn="l"/>
                  <a:tab pos="1587500" algn="l"/>
                  <a:tab pos="2044700" algn="l"/>
                  <a:tab pos="2501900" algn="l"/>
                  <a:tab pos="2959100" algn="l"/>
                  <a:tab pos="3416300" algn="l"/>
                  <a:tab pos="3873500" algn="l"/>
                  <a:tab pos="4330700" algn="l"/>
                  <a:tab pos="4787900" algn="l"/>
                  <a:tab pos="5245100" algn="l"/>
                  <a:tab pos="5702300" algn="l"/>
                  <a:tab pos="6159500" algn="l"/>
                  <a:tab pos="6616700" algn="l"/>
                  <a:tab pos="7073900" algn="l"/>
                  <a:tab pos="7531100" algn="l"/>
                  <a:tab pos="7988300" algn="l"/>
                  <a:tab pos="8445500" algn="l"/>
                  <a:tab pos="8902700" algn="l"/>
                  <a:tab pos="9359900" algn="l"/>
                </a:tabLst>
                <a:defRPr>
                  <a:solidFill>
                    <a:schemeClr val="bg1"/>
                  </a:solidFill>
                  <a:latin typeface="Arial" panose="020B0604020202020204" pitchFamily="34" charset="0"/>
                  <a:ea typeface="WenQuanYi Zen Hei Sharp" charset="0"/>
                  <a:cs typeface="WenQuanYi Zen Hei Sharp" charset="0"/>
                </a:defRPr>
              </a:lvl5pPr>
              <a:lvl6pPr marL="2514600" indent="-228600" defTabSz="457200" eaLnBrk="0" fontAlgn="base" hangingPunct="0">
                <a:lnSpc>
                  <a:spcPct val="93000"/>
                </a:lnSpc>
                <a:spcBef>
                  <a:spcPct val="0"/>
                </a:spcBef>
                <a:spcAft>
                  <a:spcPct val="0"/>
                </a:spcAft>
                <a:buClr>
                  <a:srgbClr val="000000"/>
                </a:buClr>
                <a:buSzPct val="100000"/>
                <a:buFont typeface="Times New Roman" panose="02020603050405020304" pitchFamily="18" charset="0"/>
                <a:tabLst>
                  <a:tab pos="215900" algn="l"/>
                  <a:tab pos="673100" algn="l"/>
                  <a:tab pos="1130300" algn="l"/>
                  <a:tab pos="1587500" algn="l"/>
                  <a:tab pos="2044700" algn="l"/>
                  <a:tab pos="2501900" algn="l"/>
                  <a:tab pos="2959100" algn="l"/>
                  <a:tab pos="3416300" algn="l"/>
                  <a:tab pos="3873500" algn="l"/>
                  <a:tab pos="4330700" algn="l"/>
                  <a:tab pos="4787900" algn="l"/>
                  <a:tab pos="5245100" algn="l"/>
                  <a:tab pos="5702300" algn="l"/>
                  <a:tab pos="6159500" algn="l"/>
                  <a:tab pos="6616700" algn="l"/>
                  <a:tab pos="7073900" algn="l"/>
                  <a:tab pos="7531100" algn="l"/>
                  <a:tab pos="7988300" algn="l"/>
                  <a:tab pos="8445500" algn="l"/>
                  <a:tab pos="8902700" algn="l"/>
                  <a:tab pos="9359900" algn="l"/>
                </a:tabLst>
                <a:defRPr>
                  <a:solidFill>
                    <a:schemeClr val="bg1"/>
                  </a:solidFill>
                  <a:latin typeface="Arial" panose="020B0604020202020204" pitchFamily="34" charset="0"/>
                  <a:ea typeface="WenQuanYi Zen Hei Sharp" charset="0"/>
                  <a:cs typeface="WenQuanYi Zen Hei Sharp" charset="0"/>
                </a:defRPr>
              </a:lvl6pPr>
              <a:lvl7pPr marL="2971800" indent="-228600" defTabSz="457200" eaLnBrk="0" fontAlgn="base" hangingPunct="0">
                <a:lnSpc>
                  <a:spcPct val="93000"/>
                </a:lnSpc>
                <a:spcBef>
                  <a:spcPct val="0"/>
                </a:spcBef>
                <a:spcAft>
                  <a:spcPct val="0"/>
                </a:spcAft>
                <a:buClr>
                  <a:srgbClr val="000000"/>
                </a:buClr>
                <a:buSzPct val="100000"/>
                <a:buFont typeface="Times New Roman" panose="02020603050405020304" pitchFamily="18" charset="0"/>
                <a:tabLst>
                  <a:tab pos="215900" algn="l"/>
                  <a:tab pos="673100" algn="l"/>
                  <a:tab pos="1130300" algn="l"/>
                  <a:tab pos="1587500" algn="l"/>
                  <a:tab pos="2044700" algn="l"/>
                  <a:tab pos="2501900" algn="l"/>
                  <a:tab pos="2959100" algn="l"/>
                  <a:tab pos="3416300" algn="l"/>
                  <a:tab pos="3873500" algn="l"/>
                  <a:tab pos="4330700" algn="l"/>
                  <a:tab pos="4787900" algn="l"/>
                  <a:tab pos="5245100" algn="l"/>
                  <a:tab pos="5702300" algn="l"/>
                  <a:tab pos="6159500" algn="l"/>
                  <a:tab pos="6616700" algn="l"/>
                  <a:tab pos="7073900" algn="l"/>
                  <a:tab pos="7531100" algn="l"/>
                  <a:tab pos="7988300" algn="l"/>
                  <a:tab pos="8445500" algn="l"/>
                  <a:tab pos="8902700" algn="l"/>
                  <a:tab pos="9359900" algn="l"/>
                </a:tabLst>
                <a:defRPr>
                  <a:solidFill>
                    <a:schemeClr val="bg1"/>
                  </a:solidFill>
                  <a:latin typeface="Arial" panose="020B0604020202020204" pitchFamily="34" charset="0"/>
                  <a:ea typeface="WenQuanYi Zen Hei Sharp" charset="0"/>
                  <a:cs typeface="WenQuanYi Zen Hei Sharp" charset="0"/>
                </a:defRPr>
              </a:lvl7pPr>
              <a:lvl8pPr marL="3429000" indent="-228600" defTabSz="457200" eaLnBrk="0" fontAlgn="base" hangingPunct="0">
                <a:lnSpc>
                  <a:spcPct val="93000"/>
                </a:lnSpc>
                <a:spcBef>
                  <a:spcPct val="0"/>
                </a:spcBef>
                <a:spcAft>
                  <a:spcPct val="0"/>
                </a:spcAft>
                <a:buClr>
                  <a:srgbClr val="000000"/>
                </a:buClr>
                <a:buSzPct val="100000"/>
                <a:buFont typeface="Times New Roman" panose="02020603050405020304" pitchFamily="18" charset="0"/>
                <a:tabLst>
                  <a:tab pos="215900" algn="l"/>
                  <a:tab pos="673100" algn="l"/>
                  <a:tab pos="1130300" algn="l"/>
                  <a:tab pos="1587500" algn="l"/>
                  <a:tab pos="2044700" algn="l"/>
                  <a:tab pos="2501900" algn="l"/>
                  <a:tab pos="2959100" algn="l"/>
                  <a:tab pos="3416300" algn="l"/>
                  <a:tab pos="3873500" algn="l"/>
                  <a:tab pos="4330700" algn="l"/>
                  <a:tab pos="4787900" algn="l"/>
                  <a:tab pos="5245100" algn="l"/>
                  <a:tab pos="5702300" algn="l"/>
                  <a:tab pos="6159500" algn="l"/>
                  <a:tab pos="6616700" algn="l"/>
                  <a:tab pos="7073900" algn="l"/>
                  <a:tab pos="7531100" algn="l"/>
                  <a:tab pos="7988300" algn="l"/>
                  <a:tab pos="8445500" algn="l"/>
                  <a:tab pos="8902700" algn="l"/>
                  <a:tab pos="9359900" algn="l"/>
                </a:tabLst>
                <a:defRPr>
                  <a:solidFill>
                    <a:schemeClr val="bg1"/>
                  </a:solidFill>
                  <a:latin typeface="Arial" panose="020B0604020202020204" pitchFamily="34" charset="0"/>
                  <a:ea typeface="WenQuanYi Zen Hei Sharp" charset="0"/>
                  <a:cs typeface="WenQuanYi Zen Hei Sharp" charset="0"/>
                </a:defRPr>
              </a:lvl8pPr>
              <a:lvl9pPr marL="3886200" indent="-228600" defTabSz="457200" eaLnBrk="0" fontAlgn="base" hangingPunct="0">
                <a:lnSpc>
                  <a:spcPct val="93000"/>
                </a:lnSpc>
                <a:spcBef>
                  <a:spcPct val="0"/>
                </a:spcBef>
                <a:spcAft>
                  <a:spcPct val="0"/>
                </a:spcAft>
                <a:buClr>
                  <a:srgbClr val="000000"/>
                </a:buClr>
                <a:buSzPct val="100000"/>
                <a:buFont typeface="Times New Roman" panose="02020603050405020304" pitchFamily="18" charset="0"/>
                <a:tabLst>
                  <a:tab pos="215900" algn="l"/>
                  <a:tab pos="673100" algn="l"/>
                  <a:tab pos="1130300" algn="l"/>
                  <a:tab pos="1587500" algn="l"/>
                  <a:tab pos="2044700" algn="l"/>
                  <a:tab pos="2501900" algn="l"/>
                  <a:tab pos="2959100" algn="l"/>
                  <a:tab pos="3416300" algn="l"/>
                  <a:tab pos="3873500" algn="l"/>
                  <a:tab pos="4330700" algn="l"/>
                  <a:tab pos="4787900" algn="l"/>
                  <a:tab pos="5245100" algn="l"/>
                  <a:tab pos="5702300" algn="l"/>
                  <a:tab pos="6159500" algn="l"/>
                  <a:tab pos="6616700" algn="l"/>
                  <a:tab pos="7073900" algn="l"/>
                  <a:tab pos="7531100" algn="l"/>
                  <a:tab pos="7988300" algn="l"/>
                  <a:tab pos="8445500" algn="l"/>
                  <a:tab pos="8902700" algn="l"/>
                  <a:tab pos="9359900" algn="l"/>
                </a:tabLst>
                <a:defRPr>
                  <a:solidFill>
                    <a:schemeClr val="bg1"/>
                  </a:solidFill>
                  <a:latin typeface="Arial" panose="020B0604020202020204" pitchFamily="34" charset="0"/>
                  <a:ea typeface="WenQuanYi Zen Hei Sharp" charset="0"/>
                  <a:cs typeface="WenQuanYi Zen Hei Sharp" charset="0"/>
                </a:defRPr>
              </a:lvl9pPr>
            </a:lstStyle>
            <a:p>
              <a:pPr eaLnBrk="1">
                <a:lnSpc>
                  <a:spcPct val="100000"/>
                </a:lnSpc>
                <a:buClrTx/>
                <a:buSzPct val="45000"/>
                <a:buFontTx/>
                <a:buNone/>
              </a:pPr>
              <a:r>
                <a:rPr lang="en-US" altLang="es-ES" b="1">
                  <a:solidFill>
                    <a:srgbClr val="000000"/>
                  </a:solidFill>
                </a:rPr>
                <a:t>seq</a:t>
              </a:r>
              <a:r>
                <a:rPr lang="en-US" altLang="es-ES" sz="2800" b="1">
                  <a:solidFill>
                    <a:srgbClr val="000000"/>
                  </a:solidFill>
                </a:rPr>
                <a:t>DB</a:t>
              </a:r>
            </a:p>
          </p:txBody>
        </p:sp>
        <p:sp>
          <p:nvSpPr>
            <p:cNvPr id="25624" name="Text Box 9">
              <a:extLst>
                <a:ext uri="{FF2B5EF4-FFF2-40B4-BE49-F238E27FC236}">
                  <a16:creationId xmlns:a16="http://schemas.microsoft.com/office/drawing/2014/main" id="{C86BE3CF-0FAF-6D4B-812C-3D17A61FA75A}"/>
                </a:ext>
              </a:extLst>
            </p:cNvPr>
            <p:cNvSpPr txBox="1">
              <a:spLocks noChangeArrowheads="1"/>
            </p:cNvSpPr>
            <p:nvPr/>
          </p:nvSpPr>
          <p:spPr bwMode="auto">
            <a:xfrm>
              <a:off x="136" y="1150"/>
              <a:ext cx="1344" cy="404"/>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3465A4"/>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90000" tIns="46800" rIns="90000" bIns="46800">
              <a:spAutoFit/>
            </a:bodyPr>
            <a:lstStyle>
              <a:lvl1pPr marL="215900" indent="-212725" eaLnBrk="0">
                <a:tabLst>
                  <a:tab pos="215900" algn="l"/>
                  <a:tab pos="673100" algn="l"/>
                  <a:tab pos="1130300" algn="l"/>
                  <a:tab pos="1587500" algn="l"/>
                  <a:tab pos="2044700" algn="l"/>
                  <a:tab pos="2501900" algn="l"/>
                  <a:tab pos="2959100" algn="l"/>
                  <a:tab pos="3416300" algn="l"/>
                  <a:tab pos="3873500" algn="l"/>
                  <a:tab pos="4330700" algn="l"/>
                  <a:tab pos="4787900" algn="l"/>
                  <a:tab pos="5245100" algn="l"/>
                  <a:tab pos="5702300" algn="l"/>
                  <a:tab pos="6159500" algn="l"/>
                  <a:tab pos="6616700" algn="l"/>
                  <a:tab pos="7073900" algn="l"/>
                  <a:tab pos="7531100" algn="l"/>
                  <a:tab pos="7988300" algn="l"/>
                  <a:tab pos="8445500" algn="l"/>
                  <a:tab pos="8902700" algn="l"/>
                  <a:tab pos="9359900" algn="l"/>
                </a:tabLst>
                <a:defRPr>
                  <a:solidFill>
                    <a:schemeClr val="bg1"/>
                  </a:solidFill>
                  <a:latin typeface="Arial" panose="020B0604020202020204" pitchFamily="34" charset="0"/>
                  <a:ea typeface="WenQuanYi Zen Hei Sharp" charset="0"/>
                  <a:cs typeface="WenQuanYi Zen Hei Sharp" charset="0"/>
                </a:defRPr>
              </a:lvl1pPr>
              <a:lvl2pPr eaLnBrk="0">
                <a:tabLst>
                  <a:tab pos="215900" algn="l"/>
                  <a:tab pos="673100" algn="l"/>
                  <a:tab pos="1130300" algn="l"/>
                  <a:tab pos="1587500" algn="l"/>
                  <a:tab pos="2044700" algn="l"/>
                  <a:tab pos="2501900" algn="l"/>
                  <a:tab pos="2959100" algn="l"/>
                  <a:tab pos="3416300" algn="l"/>
                  <a:tab pos="3873500" algn="l"/>
                  <a:tab pos="4330700" algn="l"/>
                  <a:tab pos="4787900" algn="l"/>
                  <a:tab pos="5245100" algn="l"/>
                  <a:tab pos="5702300" algn="l"/>
                  <a:tab pos="6159500" algn="l"/>
                  <a:tab pos="6616700" algn="l"/>
                  <a:tab pos="7073900" algn="l"/>
                  <a:tab pos="7531100" algn="l"/>
                  <a:tab pos="7988300" algn="l"/>
                  <a:tab pos="8445500" algn="l"/>
                  <a:tab pos="8902700" algn="l"/>
                  <a:tab pos="9359900" algn="l"/>
                </a:tabLst>
                <a:defRPr>
                  <a:solidFill>
                    <a:schemeClr val="bg1"/>
                  </a:solidFill>
                  <a:latin typeface="Arial" panose="020B0604020202020204" pitchFamily="34" charset="0"/>
                  <a:ea typeface="WenQuanYi Zen Hei Sharp" charset="0"/>
                  <a:cs typeface="WenQuanYi Zen Hei Sharp" charset="0"/>
                </a:defRPr>
              </a:lvl2pPr>
              <a:lvl3pPr eaLnBrk="0">
                <a:tabLst>
                  <a:tab pos="215900" algn="l"/>
                  <a:tab pos="673100" algn="l"/>
                  <a:tab pos="1130300" algn="l"/>
                  <a:tab pos="1587500" algn="l"/>
                  <a:tab pos="2044700" algn="l"/>
                  <a:tab pos="2501900" algn="l"/>
                  <a:tab pos="2959100" algn="l"/>
                  <a:tab pos="3416300" algn="l"/>
                  <a:tab pos="3873500" algn="l"/>
                  <a:tab pos="4330700" algn="l"/>
                  <a:tab pos="4787900" algn="l"/>
                  <a:tab pos="5245100" algn="l"/>
                  <a:tab pos="5702300" algn="l"/>
                  <a:tab pos="6159500" algn="l"/>
                  <a:tab pos="6616700" algn="l"/>
                  <a:tab pos="7073900" algn="l"/>
                  <a:tab pos="7531100" algn="l"/>
                  <a:tab pos="7988300" algn="l"/>
                  <a:tab pos="8445500" algn="l"/>
                  <a:tab pos="8902700" algn="l"/>
                  <a:tab pos="9359900" algn="l"/>
                </a:tabLst>
                <a:defRPr>
                  <a:solidFill>
                    <a:schemeClr val="bg1"/>
                  </a:solidFill>
                  <a:latin typeface="Arial" panose="020B0604020202020204" pitchFamily="34" charset="0"/>
                  <a:ea typeface="WenQuanYi Zen Hei Sharp" charset="0"/>
                  <a:cs typeface="WenQuanYi Zen Hei Sharp" charset="0"/>
                </a:defRPr>
              </a:lvl3pPr>
              <a:lvl4pPr eaLnBrk="0">
                <a:tabLst>
                  <a:tab pos="215900" algn="l"/>
                  <a:tab pos="673100" algn="l"/>
                  <a:tab pos="1130300" algn="l"/>
                  <a:tab pos="1587500" algn="l"/>
                  <a:tab pos="2044700" algn="l"/>
                  <a:tab pos="2501900" algn="l"/>
                  <a:tab pos="2959100" algn="l"/>
                  <a:tab pos="3416300" algn="l"/>
                  <a:tab pos="3873500" algn="l"/>
                  <a:tab pos="4330700" algn="l"/>
                  <a:tab pos="4787900" algn="l"/>
                  <a:tab pos="5245100" algn="l"/>
                  <a:tab pos="5702300" algn="l"/>
                  <a:tab pos="6159500" algn="l"/>
                  <a:tab pos="6616700" algn="l"/>
                  <a:tab pos="7073900" algn="l"/>
                  <a:tab pos="7531100" algn="l"/>
                  <a:tab pos="7988300" algn="l"/>
                  <a:tab pos="8445500" algn="l"/>
                  <a:tab pos="8902700" algn="l"/>
                  <a:tab pos="9359900" algn="l"/>
                </a:tabLst>
                <a:defRPr>
                  <a:solidFill>
                    <a:schemeClr val="bg1"/>
                  </a:solidFill>
                  <a:latin typeface="Arial" panose="020B0604020202020204" pitchFamily="34" charset="0"/>
                  <a:ea typeface="WenQuanYi Zen Hei Sharp" charset="0"/>
                  <a:cs typeface="WenQuanYi Zen Hei Sharp" charset="0"/>
                </a:defRPr>
              </a:lvl4pPr>
              <a:lvl5pPr eaLnBrk="0">
                <a:tabLst>
                  <a:tab pos="215900" algn="l"/>
                  <a:tab pos="673100" algn="l"/>
                  <a:tab pos="1130300" algn="l"/>
                  <a:tab pos="1587500" algn="l"/>
                  <a:tab pos="2044700" algn="l"/>
                  <a:tab pos="2501900" algn="l"/>
                  <a:tab pos="2959100" algn="l"/>
                  <a:tab pos="3416300" algn="l"/>
                  <a:tab pos="3873500" algn="l"/>
                  <a:tab pos="4330700" algn="l"/>
                  <a:tab pos="4787900" algn="l"/>
                  <a:tab pos="5245100" algn="l"/>
                  <a:tab pos="5702300" algn="l"/>
                  <a:tab pos="6159500" algn="l"/>
                  <a:tab pos="6616700" algn="l"/>
                  <a:tab pos="7073900" algn="l"/>
                  <a:tab pos="7531100" algn="l"/>
                  <a:tab pos="7988300" algn="l"/>
                  <a:tab pos="8445500" algn="l"/>
                  <a:tab pos="8902700" algn="l"/>
                  <a:tab pos="9359900" algn="l"/>
                </a:tabLst>
                <a:defRPr>
                  <a:solidFill>
                    <a:schemeClr val="bg1"/>
                  </a:solidFill>
                  <a:latin typeface="Arial" panose="020B0604020202020204" pitchFamily="34" charset="0"/>
                  <a:ea typeface="WenQuanYi Zen Hei Sharp" charset="0"/>
                  <a:cs typeface="WenQuanYi Zen Hei Sharp" charset="0"/>
                </a:defRPr>
              </a:lvl5pPr>
              <a:lvl6pPr marL="2514600" indent="-228600" defTabSz="457200" eaLnBrk="0" fontAlgn="base" hangingPunct="0">
                <a:lnSpc>
                  <a:spcPct val="93000"/>
                </a:lnSpc>
                <a:spcBef>
                  <a:spcPct val="0"/>
                </a:spcBef>
                <a:spcAft>
                  <a:spcPct val="0"/>
                </a:spcAft>
                <a:buClr>
                  <a:srgbClr val="000000"/>
                </a:buClr>
                <a:buSzPct val="100000"/>
                <a:buFont typeface="Times New Roman" panose="02020603050405020304" pitchFamily="18" charset="0"/>
                <a:tabLst>
                  <a:tab pos="215900" algn="l"/>
                  <a:tab pos="673100" algn="l"/>
                  <a:tab pos="1130300" algn="l"/>
                  <a:tab pos="1587500" algn="l"/>
                  <a:tab pos="2044700" algn="l"/>
                  <a:tab pos="2501900" algn="l"/>
                  <a:tab pos="2959100" algn="l"/>
                  <a:tab pos="3416300" algn="l"/>
                  <a:tab pos="3873500" algn="l"/>
                  <a:tab pos="4330700" algn="l"/>
                  <a:tab pos="4787900" algn="l"/>
                  <a:tab pos="5245100" algn="l"/>
                  <a:tab pos="5702300" algn="l"/>
                  <a:tab pos="6159500" algn="l"/>
                  <a:tab pos="6616700" algn="l"/>
                  <a:tab pos="7073900" algn="l"/>
                  <a:tab pos="7531100" algn="l"/>
                  <a:tab pos="7988300" algn="l"/>
                  <a:tab pos="8445500" algn="l"/>
                  <a:tab pos="8902700" algn="l"/>
                  <a:tab pos="9359900" algn="l"/>
                </a:tabLst>
                <a:defRPr>
                  <a:solidFill>
                    <a:schemeClr val="bg1"/>
                  </a:solidFill>
                  <a:latin typeface="Arial" panose="020B0604020202020204" pitchFamily="34" charset="0"/>
                  <a:ea typeface="WenQuanYi Zen Hei Sharp" charset="0"/>
                  <a:cs typeface="WenQuanYi Zen Hei Sharp" charset="0"/>
                </a:defRPr>
              </a:lvl6pPr>
              <a:lvl7pPr marL="2971800" indent="-228600" defTabSz="457200" eaLnBrk="0" fontAlgn="base" hangingPunct="0">
                <a:lnSpc>
                  <a:spcPct val="93000"/>
                </a:lnSpc>
                <a:spcBef>
                  <a:spcPct val="0"/>
                </a:spcBef>
                <a:spcAft>
                  <a:spcPct val="0"/>
                </a:spcAft>
                <a:buClr>
                  <a:srgbClr val="000000"/>
                </a:buClr>
                <a:buSzPct val="100000"/>
                <a:buFont typeface="Times New Roman" panose="02020603050405020304" pitchFamily="18" charset="0"/>
                <a:tabLst>
                  <a:tab pos="215900" algn="l"/>
                  <a:tab pos="673100" algn="l"/>
                  <a:tab pos="1130300" algn="l"/>
                  <a:tab pos="1587500" algn="l"/>
                  <a:tab pos="2044700" algn="l"/>
                  <a:tab pos="2501900" algn="l"/>
                  <a:tab pos="2959100" algn="l"/>
                  <a:tab pos="3416300" algn="l"/>
                  <a:tab pos="3873500" algn="l"/>
                  <a:tab pos="4330700" algn="l"/>
                  <a:tab pos="4787900" algn="l"/>
                  <a:tab pos="5245100" algn="l"/>
                  <a:tab pos="5702300" algn="l"/>
                  <a:tab pos="6159500" algn="l"/>
                  <a:tab pos="6616700" algn="l"/>
                  <a:tab pos="7073900" algn="l"/>
                  <a:tab pos="7531100" algn="l"/>
                  <a:tab pos="7988300" algn="l"/>
                  <a:tab pos="8445500" algn="l"/>
                  <a:tab pos="8902700" algn="l"/>
                  <a:tab pos="9359900" algn="l"/>
                </a:tabLst>
                <a:defRPr>
                  <a:solidFill>
                    <a:schemeClr val="bg1"/>
                  </a:solidFill>
                  <a:latin typeface="Arial" panose="020B0604020202020204" pitchFamily="34" charset="0"/>
                  <a:ea typeface="WenQuanYi Zen Hei Sharp" charset="0"/>
                  <a:cs typeface="WenQuanYi Zen Hei Sharp" charset="0"/>
                </a:defRPr>
              </a:lvl7pPr>
              <a:lvl8pPr marL="3429000" indent="-228600" defTabSz="457200" eaLnBrk="0" fontAlgn="base" hangingPunct="0">
                <a:lnSpc>
                  <a:spcPct val="93000"/>
                </a:lnSpc>
                <a:spcBef>
                  <a:spcPct val="0"/>
                </a:spcBef>
                <a:spcAft>
                  <a:spcPct val="0"/>
                </a:spcAft>
                <a:buClr>
                  <a:srgbClr val="000000"/>
                </a:buClr>
                <a:buSzPct val="100000"/>
                <a:buFont typeface="Times New Roman" panose="02020603050405020304" pitchFamily="18" charset="0"/>
                <a:tabLst>
                  <a:tab pos="215900" algn="l"/>
                  <a:tab pos="673100" algn="l"/>
                  <a:tab pos="1130300" algn="l"/>
                  <a:tab pos="1587500" algn="l"/>
                  <a:tab pos="2044700" algn="l"/>
                  <a:tab pos="2501900" algn="l"/>
                  <a:tab pos="2959100" algn="l"/>
                  <a:tab pos="3416300" algn="l"/>
                  <a:tab pos="3873500" algn="l"/>
                  <a:tab pos="4330700" algn="l"/>
                  <a:tab pos="4787900" algn="l"/>
                  <a:tab pos="5245100" algn="l"/>
                  <a:tab pos="5702300" algn="l"/>
                  <a:tab pos="6159500" algn="l"/>
                  <a:tab pos="6616700" algn="l"/>
                  <a:tab pos="7073900" algn="l"/>
                  <a:tab pos="7531100" algn="l"/>
                  <a:tab pos="7988300" algn="l"/>
                  <a:tab pos="8445500" algn="l"/>
                  <a:tab pos="8902700" algn="l"/>
                  <a:tab pos="9359900" algn="l"/>
                </a:tabLst>
                <a:defRPr>
                  <a:solidFill>
                    <a:schemeClr val="bg1"/>
                  </a:solidFill>
                  <a:latin typeface="Arial" panose="020B0604020202020204" pitchFamily="34" charset="0"/>
                  <a:ea typeface="WenQuanYi Zen Hei Sharp" charset="0"/>
                  <a:cs typeface="WenQuanYi Zen Hei Sharp" charset="0"/>
                </a:defRPr>
              </a:lvl8pPr>
              <a:lvl9pPr marL="3886200" indent="-228600" defTabSz="457200" eaLnBrk="0" fontAlgn="base" hangingPunct="0">
                <a:lnSpc>
                  <a:spcPct val="93000"/>
                </a:lnSpc>
                <a:spcBef>
                  <a:spcPct val="0"/>
                </a:spcBef>
                <a:spcAft>
                  <a:spcPct val="0"/>
                </a:spcAft>
                <a:buClr>
                  <a:srgbClr val="000000"/>
                </a:buClr>
                <a:buSzPct val="100000"/>
                <a:buFont typeface="Times New Roman" panose="02020603050405020304" pitchFamily="18" charset="0"/>
                <a:tabLst>
                  <a:tab pos="215900" algn="l"/>
                  <a:tab pos="673100" algn="l"/>
                  <a:tab pos="1130300" algn="l"/>
                  <a:tab pos="1587500" algn="l"/>
                  <a:tab pos="2044700" algn="l"/>
                  <a:tab pos="2501900" algn="l"/>
                  <a:tab pos="2959100" algn="l"/>
                  <a:tab pos="3416300" algn="l"/>
                  <a:tab pos="3873500" algn="l"/>
                  <a:tab pos="4330700" algn="l"/>
                  <a:tab pos="4787900" algn="l"/>
                  <a:tab pos="5245100" algn="l"/>
                  <a:tab pos="5702300" algn="l"/>
                  <a:tab pos="6159500" algn="l"/>
                  <a:tab pos="6616700" algn="l"/>
                  <a:tab pos="7073900" algn="l"/>
                  <a:tab pos="7531100" algn="l"/>
                  <a:tab pos="7988300" algn="l"/>
                  <a:tab pos="8445500" algn="l"/>
                  <a:tab pos="8902700" algn="l"/>
                  <a:tab pos="9359900" algn="l"/>
                </a:tabLst>
                <a:defRPr>
                  <a:solidFill>
                    <a:schemeClr val="bg1"/>
                  </a:solidFill>
                  <a:latin typeface="Arial" panose="020B0604020202020204" pitchFamily="34" charset="0"/>
                  <a:ea typeface="WenQuanYi Zen Hei Sharp" charset="0"/>
                  <a:cs typeface="WenQuanYi Zen Hei Sharp" charset="0"/>
                </a:defRPr>
              </a:lvl9pPr>
            </a:lstStyle>
            <a:p>
              <a:pPr eaLnBrk="1">
                <a:lnSpc>
                  <a:spcPct val="100000"/>
                </a:lnSpc>
                <a:buClrTx/>
                <a:buSzPct val="45000"/>
                <a:buFontTx/>
                <a:buNone/>
              </a:pPr>
              <a:r>
                <a:rPr lang="en-US" altLang="es-ES">
                  <a:solidFill>
                    <a:srgbClr val="000000"/>
                  </a:solidFill>
                </a:rPr>
                <a:t>&gt;queryseq</a:t>
              </a:r>
            </a:p>
            <a:p>
              <a:pPr eaLnBrk="1">
                <a:lnSpc>
                  <a:spcPct val="100000"/>
                </a:lnSpc>
                <a:buClrTx/>
                <a:buSzPct val="45000"/>
                <a:buFontTx/>
                <a:buNone/>
              </a:pPr>
              <a:r>
                <a:rPr lang="en-US" altLang="es-ES">
                  <a:solidFill>
                    <a:srgbClr val="000000"/>
                  </a:solidFill>
                </a:rPr>
                <a:t>XXXXXXXXXX</a:t>
              </a:r>
            </a:p>
          </p:txBody>
        </p:sp>
        <p:pic>
          <p:nvPicPr>
            <p:cNvPr id="2" name="Picture 10">
              <a:extLst>
                <a:ext uri="{FF2B5EF4-FFF2-40B4-BE49-F238E27FC236}">
                  <a16:creationId xmlns:a16="http://schemas.microsoft.com/office/drawing/2014/main" id="{1CC40FC1-832A-7541-8FEF-32F9BAD4EBE3}"/>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32" y="1533"/>
              <a:ext cx="423" cy="423"/>
            </a:xfrm>
            <a:prstGeom prst="rect">
              <a:avLst/>
            </a:prstGeom>
            <a:noFill/>
            <a:ln>
              <a:noFill/>
            </a:ln>
            <a:effectLst/>
            <a:extLst>
              <a:ext uri="{909E8E84-426E-40DD-AFC4-6F175D3DCCD1}">
                <a14:hiddenFill xmlns:a14="http://schemas.microsoft.com/office/drawing/2010/main">
                  <a:blipFill dpi="0" rotWithShape="0">
                    <a:blip/>
                    <a:srcRect/>
                    <a:stretch>
                      <a:fillRect/>
                    </a:stretch>
                  </a:blipFill>
                </a14:hiddenFill>
              </a:ext>
              <a:ext uri="{91240B29-F687-4F45-9708-019B960494DF}">
                <a14:hiddenLine xmlns:a14="http://schemas.microsoft.com/office/drawing/2010/main" w="9525">
                  <a:solidFill>
                    <a:srgbClr val="3465A4"/>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
          <p:nvSpPr>
            <p:cNvPr id="3" name="Rectangle 11">
              <a:extLst>
                <a:ext uri="{FF2B5EF4-FFF2-40B4-BE49-F238E27FC236}">
                  <a16:creationId xmlns:a16="http://schemas.microsoft.com/office/drawing/2014/main" id="{4B2B9870-BA50-F544-BBDC-13395140F6E3}"/>
                </a:ext>
              </a:extLst>
            </p:cNvPr>
            <p:cNvSpPr>
              <a:spLocks noChangeArrowheads="1"/>
            </p:cNvSpPr>
            <p:nvPr/>
          </p:nvSpPr>
          <p:spPr bwMode="auto">
            <a:xfrm>
              <a:off x="45" y="1065"/>
              <a:ext cx="1268" cy="2084"/>
            </a:xfrm>
            <a:prstGeom prst="rect">
              <a:avLst/>
            </a:prstGeom>
            <a:noFill/>
            <a:ln w="38160" cap="sq">
              <a:solidFill>
                <a:srgbClr val="000000"/>
              </a:solidFill>
              <a:miter lim="800000"/>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altLang="es-ES"/>
            </a:p>
          </p:txBody>
        </p:sp>
        <p:sp>
          <p:nvSpPr>
            <p:cNvPr id="25627" name="Text Box 12">
              <a:extLst>
                <a:ext uri="{FF2B5EF4-FFF2-40B4-BE49-F238E27FC236}">
                  <a16:creationId xmlns:a16="http://schemas.microsoft.com/office/drawing/2014/main" id="{61D6734E-40DC-AB4B-81EC-7750BE228A06}"/>
                </a:ext>
              </a:extLst>
            </p:cNvPr>
            <p:cNvSpPr txBox="1">
              <a:spLocks noChangeArrowheads="1"/>
            </p:cNvSpPr>
            <p:nvPr/>
          </p:nvSpPr>
          <p:spPr bwMode="auto">
            <a:xfrm>
              <a:off x="541" y="1590"/>
              <a:ext cx="839" cy="376"/>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3465A4"/>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0000" tIns="60840" rIns="90000" bIns="45000"/>
            <a:lstStyle>
              <a:lvl1pPr eaLnBrk="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1pPr>
              <a:lvl2pPr eaLnBrk="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2pPr>
              <a:lvl3pPr eaLnBrk="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3pPr>
              <a:lvl4pPr eaLnBrk="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4pPr>
              <a:lvl5pPr eaLnBrk="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5pPr>
              <a:lvl6pPr marL="2514600" indent="-228600" defTabSz="457200" eaLnBrk="0" fontAlgn="base" hangingPunct="0">
                <a:lnSpc>
                  <a:spcPct val="93000"/>
                </a:lnSpc>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6pPr>
              <a:lvl7pPr marL="2971800" indent="-228600" defTabSz="457200" eaLnBrk="0" fontAlgn="base" hangingPunct="0">
                <a:lnSpc>
                  <a:spcPct val="93000"/>
                </a:lnSpc>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7pPr>
              <a:lvl8pPr marL="3429000" indent="-228600" defTabSz="457200" eaLnBrk="0" fontAlgn="base" hangingPunct="0">
                <a:lnSpc>
                  <a:spcPct val="93000"/>
                </a:lnSpc>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8pPr>
              <a:lvl9pPr marL="3886200" indent="-228600" defTabSz="457200" eaLnBrk="0" fontAlgn="base" hangingPunct="0">
                <a:lnSpc>
                  <a:spcPct val="93000"/>
                </a:lnSpc>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9pPr>
            </a:lstStyle>
            <a:p>
              <a:pPr eaLnBrk="1">
                <a:buClrTx/>
                <a:buFontTx/>
                <a:buNone/>
              </a:pPr>
              <a:r>
                <a:rPr lang="en-US" altLang="es-ES" b="1">
                  <a:solidFill>
                    <a:srgbClr val="800000"/>
                  </a:solidFill>
                </a:rPr>
                <a:t>blastp</a:t>
              </a:r>
            </a:p>
            <a:p>
              <a:pPr eaLnBrk="1">
                <a:buClrTx/>
                <a:buFontTx/>
                <a:buNone/>
              </a:pPr>
              <a:r>
                <a:rPr lang="en-US" altLang="es-ES" b="1">
                  <a:solidFill>
                    <a:srgbClr val="800000"/>
                  </a:solidFill>
                </a:rPr>
                <a:t>Blosum62</a:t>
              </a:r>
            </a:p>
          </p:txBody>
        </p:sp>
      </p:grpSp>
      <p:grpSp>
        <p:nvGrpSpPr>
          <p:cNvPr id="25607" name="Group 13">
            <a:extLst>
              <a:ext uri="{FF2B5EF4-FFF2-40B4-BE49-F238E27FC236}">
                <a16:creationId xmlns:a16="http://schemas.microsoft.com/office/drawing/2014/main" id="{20AB12FB-25F8-6A46-9582-7F5551D11E20}"/>
              </a:ext>
            </a:extLst>
          </p:cNvPr>
          <p:cNvGrpSpPr>
            <a:grpSpLocks/>
          </p:cNvGrpSpPr>
          <p:nvPr/>
        </p:nvGrpSpPr>
        <p:grpSpPr bwMode="auto">
          <a:xfrm>
            <a:off x="7864475" y="1646238"/>
            <a:ext cx="1366838" cy="1341437"/>
            <a:chOff x="4954" y="1037"/>
            <a:chExt cx="861" cy="845"/>
          </a:xfrm>
        </p:grpSpPr>
        <p:sp>
          <p:nvSpPr>
            <p:cNvPr id="25619" name="Rectangle 14">
              <a:extLst>
                <a:ext uri="{FF2B5EF4-FFF2-40B4-BE49-F238E27FC236}">
                  <a16:creationId xmlns:a16="http://schemas.microsoft.com/office/drawing/2014/main" id="{4C2F1461-F283-EA40-80EC-B5F07B7641AF}"/>
                </a:ext>
              </a:extLst>
            </p:cNvPr>
            <p:cNvSpPr>
              <a:spLocks noChangeArrowheads="1"/>
            </p:cNvSpPr>
            <p:nvPr/>
          </p:nvSpPr>
          <p:spPr bwMode="auto">
            <a:xfrm>
              <a:off x="4954" y="1037"/>
              <a:ext cx="861" cy="845"/>
            </a:xfrm>
            <a:prstGeom prst="rect">
              <a:avLst/>
            </a:prstGeom>
            <a:noFill/>
            <a:ln w="38160" cap="sq">
              <a:solidFill>
                <a:srgbClr val="000000"/>
              </a:solidFill>
              <a:miter lim="800000"/>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altLang="es-ES"/>
            </a:p>
          </p:txBody>
        </p:sp>
        <p:pic>
          <p:nvPicPr>
            <p:cNvPr id="25620" name="Picture 15">
              <a:extLst>
                <a:ext uri="{FF2B5EF4-FFF2-40B4-BE49-F238E27FC236}">
                  <a16:creationId xmlns:a16="http://schemas.microsoft.com/office/drawing/2014/main" id="{82FCBE74-D535-3B46-A4BF-F590E6D3E832}"/>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011" y="1321"/>
              <a:ext cx="726" cy="501"/>
            </a:xfrm>
            <a:prstGeom prst="rect">
              <a:avLst/>
            </a:prstGeom>
            <a:noFill/>
            <a:ln>
              <a:noFill/>
            </a:ln>
            <a:effectLst/>
            <a:extLst>
              <a:ext uri="{909E8E84-426E-40DD-AFC4-6F175D3DCCD1}">
                <a14:hiddenFill xmlns:a14="http://schemas.microsoft.com/office/drawing/2010/main">
                  <a:blipFill dpi="0" rotWithShape="0">
                    <a:blip/>
                    <a:srcRect/>
                    <a:stretch>
                      <a:fillRect/>
                    </a:stretch>
                  </a:blipFill>
                </a14:hiddenFill>
              </a:ext>
              <a:ext uri="{91240B29-F687-4F45-9708-019B960494DF}">
                <a14:hiddenLine xmlns:a14="http://schemas.microsoft.com/office/drawing/2010/main" w="9525">
                  <a:solidFill>
                    <a:srgbClr val="3465A4"/>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
          <p:nvSpPr>
            <p:cNvPr id="25621" name="Text Box 16">
              <a:extLst>
                <a:ext uri="{FF2B5EF4-FFF2-40B4-BE49-F238E27FC236}">
                  <a16:creationId xmlns:a16="http://schemas.microsoft.com/office/drawing/2014/main" id="{9B91052B-4138-8C43-B1D4-856CE84EA9B8}"/>
                </a:ext>
              </a:extLst>
            </p:cNvPr>
            <p:cNvSpPr txBox="1">
              <a:spLocks noChangeArrowheads="1"/>
            </p:cNvSpPr>
            <p:nvPr/>
          </p:nvSpPr>
          <p:spPr bwMode="auto">
            <a:xfrm>
              <a:off x="4955" y="1078"/>
              <a:ext cx="860" cy="22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3465A4"/>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0000" tIns="45000" rIns="90000" bIns="45000"/>
            <a:lstStyle>
              <a:lvl1pPr marL="215900" indent="-212725" eaLnBrk="0">
                <a:tabLst>
                  <a:tab pos="215900" algn="l"/>
                  <a:tab pos="673100" algn="l"/>
                  <a:tab pos="1130300" algn="l"/>
                  <a:tab pos="1587500" algn="l"/>
                  <a:tab pos="2044700" algn="l"/>
                  <a:tab pos="2501900" algn="l"/>
                  <a:tab pos="2959100" algn="l"/>
                  <a:tab pos="3416300" algn="l"/>
                  <a:tab pos="3873500" algn="l"/>
                  <a:tab pos="4330700" algn="l"/>
                  <a:tab pos="4787900" algn="l"/>
                  <a:tab pos="5245100" algn="l"/>
                  <a:tab pos="5702300" algn="l"/>
                  <a:tab pos="6159500" algn="l"/>
                  <a:tab pos="6616700" algn="l"/>
                  <a:tab pos="7073900" algn="l"/>
                  <a:tab pos="7531100" algn="l"/>
                  <a:tab pos="7988300" algn="l"/>
                  <a:tab pos="8445500" algn="l"/>
                  <a:tab pos="8902700" algn="l"/>
                  <a:tab pos="9359900" algn="l"/>
                </a:tabLst>
                <a:defRPr>
                  <a:solidFill>
                    <a:schemeClr val="bg1"/>
                  </a:solidFill>
                  <a:latin typeface="Arial" panose="020B0604020202020204" pitchFamily="34" charset="0"/>
                  <a:ea typeface="WenQuanYi Zen Hei Sharp" charset="0"/>
                  <a:cs typeface="WenQuanYi Zen Hei Sharp" charset="0"/>
                </a:defRPr>
              </a:lvl1pPr>
              <a:lvl2pPr eaLnBrk="0">
                <a:tabLst>
                  <a:tab pos="215900" algn="l"/>
                  <a:tab pos="673100" algn="l"/>
                  <a:tab pos="1130300" algn="l"/>
                  <a:tab pos="1587500" algn="l"/>
                  <a:tab pos="2044700" algn="l"/>
                  <a:tab pos="2501900" algn="l"/>
                  <a:tab pos="2959100" algn="l"/>
                  <a:tab pos="3416300" algn="l"/>
                  <a:tab pos="3873500" algn="l"/>
                  <a:tab pos="4330700" algn="l"/>
                  <a:tab pos="4787900" algn="l"/>
                  <a:tab pos="5245100" algn="l"/>
                  <a:tab pos="5702300" algn="l"/>
                  <a:tab pos="6159500" algn="l"/>
                  <a:tab pos="6616700" algn="l"/>
                  <a:tab pos="7073900" algn="l"/>
                  <a:tab pos="7531100" algn="l"/>
                  <a:tab pos="7988300" algn="l"/>
                  <a:tab pos="8445500" algn="l"/>
                  <a:tab pos="8902700" algn="l"/>
                  <a:tab pos="9359900" algn="l"/>
                </a:tabLst>
                <a:defRPr>
                  <a:solidFill>
                    <a:schemeClr val="bg1"/>
                  </a:solidFill>
                  <a:latin typeface="Arial" panose="020B0604020202020204" pitchFamily="34" charset="0"/>
                  <a:ea typeface="WenQuanYi Zen Hei Sharp" charset="0"/>
                  <a:cs typeface="WenQuanYi Zen Hei Sharp" charset="0"/>
                </a:defRPr>
              </a:lvl2pPr>
              <a:lvl3pPr eaLnBrk="0">
                <a:tabLst>
                  <a:tab pos="215900" algn="l"/>
                  <a:tab pos="673100" algn="l"/>
                  <a:tab pos="1130300" algn="l"/>
                  <a:tab pos="1587500" algn="l"/>
                  <a:tab pos="2044700" algn="l"/>
                  <a:tab pos="2501900" algn="l"/>
                  <a:tab pos="2959100" algn="l"/>
                  <a:tab pos="3416300" algn="l"/>
                  <a:tab pos="3873500" algn="l"/>
                  <a:tab pos="4330700" algn="l"/>
                  <a:tab pos="4787900" algn="l"/>
                  <a:tab pos="5245100" algn="l"/>
                  <a:tab pos="5702300" algn="l"/>
                  <a:tab pos="6159500" algn="l"/>
                  <a:tab pos="6616700" algn="l"/>
                  <a:tab pos="7073900" algn="l"/>
                  <a:tab pos="7531100" algn="l"/>
                  <a:tab pos="7988300" algn="l"/>
                  <a:tab pos="8445500" algn="l"/>
                  <a:tab pos="8902700" algn="l"/>
                  <a:tab pos="9359900" algn="l"/>
                </a:tabLst>
                <a:defRPr>
                  <a:solidFill>
                    <a:schemeClr val="bg1"/>
                  </a:solidFill>
                  <a:latin typeface="Arial" panose="020B0604020202020204" pitchFamily="34" charset="0"/>
                  <a:ea typeface="WenQuanYi Zen Hei Sharp" charset="0"/>
                  <a:cs typeface="WenQuanYi Zen Hei Sharp" charset="0"/>
                </a:defRPr>
              </a:lvl3pPr>
              <a:lvl4pPr eaLnBrk="0">
                <a:tabLst>
                  <a:tab pos="215900" algn="l"/>
                  <a:tab pos="673100" algn="l"/>
                  <a:tab pos="1130300" algn="l"/>
                  <a:tab pos="1587500" algn="l"/>
                  <a:tab pos="2044700" algn="l"/>
                  <a:tab pos="2501900" algn="l"/>
                  <a:tab pos="2959100" algn="l"/>
                  <a:tab pos="3416300" algn="l"/>
                  <a:tab pos="3873500" algn="l"/>
                  <a:tab pos="4330700" algn="l"/>
                  <a:tab pos="4787900" algn="l"/>
                  <a:tab pos="5245100" algn="l"/>
                  <a:tab pos="5702300" algn="l"/>
                  <a:tab pos="6159500" algn="l"/>
                  <a:tab pos="6616700" algn="l"/>
                  <a:tab pos="7073900" algn="l"/>
                  <a:tab pos="7531100" algn="l"/>
                  <a:tab pos="7988300" algn="l"/>
                  <a:tab pos="8445500" algn="l"/>
                  <a:tab pos="8902700" algn="l"/>
                  <a:tab pos="9359900" algn="l"/>
                </a:tabLst>
                <a:defRPr>
                  <a:solidFill>
                    <a:schemeClr val="bg1"/>
                  </a:solidFill>
                  <a:latin typeface="Arial" panose="020B0604020202020204" pitchFamily="34" charset="0"/>
                  <a:ea typeface="WenQuanYi Zen Hei Sharp" charset="0"/>
                  <a:cs typeface="WenQuanYi Zen Hei Sharp" charset="0"/>
                </a:defRPr>
              </a:lvl4pPr>
              <a:lvl5pPr eaLnBrk="0">
                <a:tabLst>
                  <a:tab pos="215900" algn="l"/>
                  <a:tab pos="673100" algn="l"/>
                  <a:tab pos="1130300" algn="l"/>
                  <a:tab pos="1587500" algn="l"/>
                  <a:tab pos="2044700" algn="l"/>
                  <a:tab pos="2501900" algn="l"/>
                  <a:tab pos="2959100" algn="l"/>
                  <a:tab pos="3416300" algn="l"/>
                  <a:tab pos="3873500" algn="l"/>
                  <a:tab pos="4330700" algn="l"/>
                  <a:tab pos="4787900" algn="l"/>
                  <a:tab pos="5245100" algn="l"/>
                  <a:tab pos="5702300" algn="l"/>
                  <a:tab pos="6159500" algn="l"/>
                  <a:tab pos="6616700" algn="l"/>
                  <a:tab pos="7073900" algn="l"/>
                  <a:tab pos="7531100" algn="l"/>
                  <a:tab pos="7988300" algn="l"/>
                  <a:tab pos="8445500" algn="l"/>
                  <a:tab pos="8902700" algn="l"/>
                  <a:tab pos="9359900" algn="l"/>
                </a:tabLst>
                <a:defRPr>
                  <a:solidFill>
                    <a:schemeClr val="bg1"/>
                  </a:solidFill>
                  <a:latin typeface="Arial" panose="020B0604020202020204" pitchFamily="34" charset="0"/>
                  <a:ea typeface="WenQuanYi Zen Hei Sharp" charset="0"/>
                  <a:cs typeface="WenQuanYi Zen Hei Sharp" charset="0"/>
                </a:defRPr>
              </a:lvl5pPr>
              <a:lvl6pPr marL="2514600" indent="-228600" defTabSz="457200" eaLnBrk="0" fontAlgn="base" hangingPunct="0">
                <a:lnSpc>
                  <a:spcPct val="93000"/>
                </a:lnSpc>
                <a:spcBef>
                  <a:spcPct val="0"/>
                </a:spcBef>
                <a:spcAft>
                  <a:spcPct val="0"/>
                </a:spcAft>
                <a:buClr>
                  <a:srgbClr val="000000"/>
                </a:buClr>
                <a:buSzPct val="100000"/>
                <a:buFont typeface="Times New Roman" panose="02020603050405020304" pitchFamily="18" charset="0"/>
                <a:tabLst>
                  <a:tab pos="215900" algn="l"/>
                  <a:tab pos="673100" algn="l"/>
                  <a:tab pos="1130300" algn="l"/>
                  <a:tab pos="1587500" algn="l"/>
                  <a:tab pos="2044700" algn="l"/>
                  <a:tab pos="2501900" algn="l"/>
                  <a:tab pos="2959100" algn="l"/>
                  <a:tab pos="3416300" algn="l"/>
                  <a:tab pos="3873500" algn="l"/>
                  <a:tab pos="4330700" algn="l"/>
                  <a:tab pos="4787900" algn="l"/>
                  <a:tab pos="5245100" algn="l"/>
                  <a:tab pos="5702300" algn="l"/>
                  <a:tab pos="6159500" algn="l"/>
                  <a:tab pos="6616700" algn="l"/>
                  <a:tab pos="7073900" algn="l"/>
                  <a:tab pos="7531100" algn="l"/>
                  <a:tab pos="7988300" algn="l"/>
                  <a:tab pos="8445500" algn="l"/>
                  <a:tab pos="8902700" algn="l"/>
                  <a:tab pos="9359900" algn="l"/>
                </a:tabLst>
                <a:defRPr>
                  <a:solidFill>
                    <a:schemeClr val="bg1"/>
                  </a:solidFill>
                  <a:latin typeface="Arial" panose="020B0604020202020204" pitchFamily="34" charset="0"/>
                  <a:ea typeface="WenQuanYi Zen Hei Sharp" charset="0"/>
                  <a:cs typeface="WenQuanYi Zen Hei Sharp" charset="0"/>
                </a:defRPr>
              </a:lvl6pPr>
              <a:lvl7pPr marL="2971800" indent="-228600" defTabSz="457200" eaLnBrk="0" fontAlgn="base" hangingPunct="0">
                <a:lnSpc>
                  <a:spcPct val="93000"/>
                </a:lnSpc>
                <a:spcBef>
                  <a:spcPct val="0"/>
                </a:spcBef>
                <a:spcAft>
                  <a:spcPct val="0"/>
                </a:spcAft>
                <a:buClr>
                  <a:srgbClr val="000000"/>
                </a:buClr>
                <a:buSzPct val="100000"/>
                <a:buFont typeface="Times New Roman" panose="02020603050405020304" pitchFamily="18" charset="0"/>
                <a:tabLst>
                  <a:tab pos="215900" algn="l"/>
                  <a:tab pos="673100" algn="l"/>
                  <a:tab pos="1130300" algn="l"/>
                  <a:tab pos="1587500" algn="l"/>
                  <a:tab pos="2044700" algn="l"/>
                  <a:tab pos="2501900" algn="l"/>
                  <a:tab pos="2959100" algn="l"/>
                  <a:tab pos="3416300" algn="l"/>
                  <a:tab pos="3873500" algn="l"/>
                  <a:tab pos="4330700" algn="l"/>
                  <a:tab pos="4787900" algn="l"/>
                  <a:tab pos="5245100" algn="l"/>
                  <a:tab pos="5702300" algn="l"/>
                  <a:tab pos="6159500" algn="l"/>
                  <a:tab pos="6616700" algn="l"/>
                  <a:tab pos="7073900" algn="l"/>
                  <a:tab pos="7531100" algn="l"/>
                  <a:tab pos="7988300" algn="l"/>
                  <a:tab pos="8445500" algn="l"/>
                  <a:tab pos="8902700" algn="l"/>
                  <a:tab pos="9359900" algn="l"/>
                </a:tabLst>
                <a:defRPr>
                  <a:solidFill>
                    <a:schemeClr val="bg1"/>
                  </a:solidFill>
                  <a:latin typeface="Arial" panose="020B0604020202020204" pitchFamily="34" charset="0"/>
                  <a:ea typeface="WenQuanYi Zen Hei Sharp" charset="0"/>
                  <a:cs typeface="WenQuanYi Zen Hei Sharp" charset="0"/>
                </a:defRPr>
              </a:lvl7pPr>
              <a:lvl8pPr marL="3429000" indent="-228600" defTabSz="457200" eaLnBrk="0" fontAlgn="base" hangingPunct="0">
                <a:lnSpc>
                  <a:spcPct val="93000"/>
                </a:lnSpc>
                <a:spcBef>
                  <a:spcPct val="0"/>
                </a:spcBef>
                <a:spcAft>
                  <a:spcPct val="0"/>
                </a:spcAft>
                <a:buClr>
                  <a:srgbClr val="000000"/>
                </a:buClr>
                <a:buSzPct val="100000"/>
                <a:buFont typeface="Times New Roman" panose="02020603050405020304" pitchFamily="18" charset="0"/>
                <a:tabLst>
                  <a:tab pos="215900" algn="l"/>
                  <a:tab pos="673100" algn="l"/>
                  <a:tab pos="1130300" algn="l"/>
                  <a:tab pos="1587500" algn="l"/>
                  <a:tab pos="2044700" algn="l"/>
                  <a:tab pos="2501900" algn="l"/>
                  <a:tab pos="2959100" algn="l"/>
                  <a:tab pos="3416300" algn="l"/>
                  <a:tab pos="3873500" algn="l"/>
                  <a:tab pos="4330700" algn="l"/>
                  <a:tab pos="4787900" algn="l"/>
                  <a:tab pos="5245100" algn="l"/>
                  <a:tab pos="5702300" algn="l"/>
                  <a:tab pos="6159500" algn="l"/>
                  <a:tab pos="6616700" algn="l"/>
                  <a:tab pos="7073900" algn="l"/>
                  <a:tab pos="7531100" algn="l"/>
                  <a:tab pos="7988300" algn="l"/>
                  <a:tab pos="8445500" algn="l"/>
                  <a:tab pos="8902700" algn="l"/>
                  <a:tab pos="9359900" algn="l"/>
                </a:tabLst>
                <a:defRPr>
                  <a:solidFill>
                    <a:schemeClr val="bg1"/>
                  </a:solidFill>
                  <a:latin typeface="Arial" panose="020B0604020202020204" pitchFamily="34" charset="0"/>
                  <a:ea typeface="WenQuanYi Zen Hei Sharp" charset="0"/>
                  <a:cs typeface="WenQuanYi Zen Hei Sharp" charset="0"/>
                </a:defRPr>
              </a:lvl8pPr>
              <a:lvl9pPr marL="3886200" indent="-228600" defTabSz="457200" eaLnBrk="0" fontAlgn="base" hangingPunct="0">
                <a:lnSpc>
                  <a:spcPct val="93000"/>
                </a:lnSpc>
                <a:spcBef>
                  <a:spcPct val="0"/>
                </a:spcBef>
                <a:spcAft>
                  <a:spcPct val="0"/>
                </a:spcAft>
                <a:buClr>
                  <a:srgbClr val="000000"/>
                </a:buClr>
                <a:buSzPct val="100000"/>
                <a:buFont typeface="Times New Roman" panose="02020603050405020304" pitchFamily="18" charset="0"/>
                <a:tabLst>
                  <a:tab pos="215900" algn="l"/>
                  <a:tab pos="673100" algn="l"/>
                  <a:tab pos="1130300" algn="l"/>
                  <a:tab pos="1587500" algn="l"/>
                  <a:tab pos="2044700" algn="l"/>
                  <a:tab pos="2501900" algn="l"/>
                  <a:tab pos="2959100" algn="l"/>
                  <a:tab pos="3416300" algn="l"/>
                  <a:tab pos="3873500" algn="l"/>
                  <a:tab pos="4330700" algn="l"/>
                  <a:tab pos="4787900" algn="l"/>
                  <a:tab pos="5245100" algn="l"/>
                  <a:tab pos="5702300" algn="l"/>
                  <a:tab pos="6159500" algn="l"/>
                  <a:tab pos="6616700" algn="l"/>
                  <a:tab pos="7073900" algn="l"/>
                  <a:tab pos="7531100" algn="l"/>
                  <a:tab pos="7988300" algn="l"/>
                  <a:tab pos="8445500" algn="l"/>
                  <a:tab pos="8902700" algn="l"/>
                  <a:tab pos="9359900" algn="l"/>
                </a:tabLst>
                <a:defRPr>
                  <a:solidFill>
                    <a:schemeClr val="bg1"/>
                  </a:solidFill>
                  <a:latin typeface="Arial" panose="020B0604020202020204" pitchFamily="34" charset="0"/>
                  <a:ea typeface="WenQuanYi Zen Hei Sharp" charset="0"/>
                  <a:cs typeface="WenQuanYi Zen Hei Sharp" charset="0"/>
                </a:defRPr>
              </a:lvl9pPr>
            </a:lstStyle>
            <a:p>
              <a:pPr eaLnBrk="1">
                <a:lnSpc>
                  <a:spcPct val="100000"/>
                </a:lnSpc>
                <a:buClrTx/>
                <a:buFontTx/>
                <a:buNone/>
              </a:pPr>
              <a:r>
                <a:rPr lang="en-US" altLang="es-ES">
                  <a:solidFill>
                    <a:srgbClr val="000000"/>
                  </a:solidFill>
                </a:rPr>
                <a:t>Build pssm</a:t>
              </a:r>
            </a:p>
          </p:txBody>
        </p:sp>
      </p:grpSp>
      <p:grpSp>
        <p:nvGrpSpPr>
          <p:cNvPr id="25608" name="Group 17">
            <a:extLst>
              <a:ext uri="{FF2B5EF4-FFF2-40B4-BE49-F238E27FC236}">
                <a16:creationId xmlns:a16="http://schemas.microsoft.com/office/drawing/2014/main" id="{6E7F56C7-18B0-2246-9FF5-AB474A16F616}"/>
              </a:ext>
            </a:extLst>
          </p:cNvPr>
          <p:cNvGrpSpPr>
            <a:grpSpLocks/>
          </p:cNvGrpSpPr>
          <p:nvPr/>
        </p:nvGrpSpPr>
        <p:grpSpPr bwMode="auto">
          <a:xfrm>
            <a:off x="7432675" y="4095750"/>
            <a:ext cx="2278063" cy="3308350"/>
            <a:chOff x="4682" y="2580"/>
            <a:chExt cx="1435" cy="2084"/>
          </a:xfrm>
        </p:grpSpPr>
        <p:sp>
          <p:nvSpPr>
            <p:cNvPr id="25613" name="AutoShape 18">
              <a:extLst>
                <a:ext uri="{FF2B5EF4-FFF2-40B4-BE49-F238E27FC236}">
                  <a16:creationId xmlns:a16="http://schemas.microsoft.com/office/drawing/2014/main" id="{3744A759-ADCF-3C4E-8559-CFA9EA98F641}"/>
                </a:ext>
              </a:extLst>
            </p:cNvPr>
            <p:cNvSpPr>
              <a:spLocks noChangeArrowheads="1"/>
            </p:cNvSpPr>
            <p:nvPr/>
          </p:nvSpPr>
          <p:spPr bwMode="auto">
            <a:xfrm>
              <a:off x="4851" y="3582"/>
              <a:ext cx="928" cy="952"/>
            </a:xfrm>
            <a:prstGeom prst="can">
              <a:avLst>
                <a:gd name="adj" fmla="val 25647"/>
              </a:avLst>
            </a:prstGeom>
            <a:noFill/>
            <a:ln w="38160" cap="sq">
              <a:solidFill>
                <a:srgbClr val="0070C0"/>
              </a:solidFill>
              <a:miter lim="800000"/>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0000" tIns="46800" rIns="90000" bIns="46800" anchor="ctr">
              <a:spAutoFit/>
            </a:bodyPr>
            <a:lstStyle>
              <a:lvl1pPr marL="215900" indent="-212725" eaLnBrk="0">
                <a:tabLst>
                  <a:tab pos="215900" algn="l"/>
                  <a:tab pos="673100" algn="l"/>
                  <a:tab pos="1130300" algn="l"/>
                  <a:tab pos="1587500" algn="l"/>
                  <a:tab pos="2044700" algn="l"/>
                  <a:tab pos="2501900" algn="l"/>
                  <a:tab pos="2959100" algn="l"/>
                  <a:tab pos="3416300" algn="l"/>
                  <a:tab pos="3873500" algn="l"/>
                  <a:tab pos="4330700" algn="l"/>
                  <a:tab pos="4787900" algn="l"/>
                  <a:tab pos="5245100" algn="l"/>
                  <a:tab pos="5702300" algn="l"/>
                  <a:tab pos="6159500" algn="l"/>
                  <a:tab pos="6616700" algn="l"/>
                  <a:tab pos="7073900" algn="l"/>
                  <a:tab pos="7531100" algn="l"/>
                  <a:tab pos="7988300" algn="l"/>
                  <a:tab pos="8445500" algn="l"/>
                  <a:tab pos="8902700" algn="l"/>
                  <a:tab pos="9359900" algn="l"/>
                </a:tabLst>
                <a:defRPr>
                  <a:solidFill>
                    <a:schemeClr val="bg1"/>
                  </a:solidFill>
                  <a:latin typeface="Arial" panose="020B0604020202020204" pitchFamily="34" charset="0"/>
                  <a:ea typeface="WenQuanYi Zen Hei Sharp" charset="0"/>
                  <a:cs typeface="WenQuanYi Zen Hei Sharp" charset="0"/>
                </a:defRPr>
              </a:lvl1pPr>
              <a:lvl2pPr eaLnBrk="0">
                <a:tabLst>
                  <a:tab pos="215900" algn="l"/>
                  <a:tab pos="673100" algn="l"/>
                  <a:tab pos="1130300" algn="l"/>
                  <a:tab pos="1587500" algn="l"/>
                  <a:tab pos="2044700" algn="l"/>
                  <a:tab pos="2501900" algn="l"/>
                  <a:tab pos="2959100" algn="l"/>
                  <a:tab pos="3416300" algn="l"/>
                  <a:tab pos="3873500" algn="l"/>
                  <a:tab pos="4330700" algn="l"/>
                  <a:tab pos="4787900" algn="l"/>
                  <a:tab pos="5245100" algn="l"/>
                  <a:tab pos="5702300" algn="l"/>
                  <a:tab pos="6159500" algn="l"/>
                  <a:tab pos="6616700" algn="l"/>
                  <a:tab pos="7073900" algn="l"/>
                  <a:tab pos="7531100" algn="l"/>
                  <a:tab pos="7988300" algn="l"/>
                  <a:tab pos="8445500" algn="l"/>
                  <a:tab pos="8902700" algn="l"/>
                  <a:tab pos="9359900" algn="l"/>
                </a:tabLst>
                <a:defRPr>
                  <a:solidFill>
                    <a:schemeClr val="bg1"/>
                  </a:solidFill>
                  <a:latin typeface="Arial" panose="020B0604020202020204" pitchFamily="34" charset="0"/>
                  <a:ea typeface="WenQuanYi Zen Hei Sharp" charset="0"/>
                  <a:cs typeface="WenQuanYi Zen Hei Sharp" charset="0"/>
                </a:defRPr>
              </a:lvl2pPr>
              <a:lvl3pPr eaLnBrk="0">
                <a:tabLst>
                  <a:tab pos="215900" algn="l"/>
                  <a:tab pos="673100" algn="l"/>
                  <a:tab pos="1130300" algn="l"/>
                  <a:tab pos="1587500" algn="l"/>
                  <a:tab pos="2044700" algn="l"/>
                  <a:tab pos="2501900" algn="l"/>
                  <a:tab pos="2959100" algn="l"/>
                  <a:tab pos="3416300" algn="l"/>
                  <a:tab pos="3873500" algn="l"/>
                  <a:tab pos="4330700" algn="l"/>
                  <a:tab pos="4787900" algn="l"/>
                  <a:tab pos="5245100" algn="l"/>
                  <a:tab pos="5702300" algn="l"/>
                  <a:tab pos="6159500" algn="l"/>
                  <a:tab pos="6616700" algn="l"/>
                  <a:tab pos="7073900" algn="l"/>
                  <a:tab pos="7531100" algn="l"/>
                  <a:tab pos="7988300" algn="l"/>
                  <a:tab pos="8445500" algn="l"/>
                  <a:tab pos="8902700" algn="l"/>
                  <a:tab pos="9359900" algn="l"/>
                </a:tabLst>
                <a:defRPr>
                  <a:solidFill>
                    <a:schemeClr val="bg1"/>
                  </a:solidFill>
                  <a:latin typeface="Arial" panose="020B0604020202020204" pitchFamily="34" charset="0"/>
                  <a:ea typeface="WenQuanYi Zen Hei Sharp" charset="0"/>
                  <a:cs typeface="WenQuanYi Zen Hei Sharp" charset="0"/>
                </a:defRPr>
              </a:lvl3pPr>
              <a:lvl4pPr eaLnBrk="0">
                <a:tabLst>
                  <a:tab pos="215900" algn="l"/>
                  <a:tab pos="673100" algn="l"/>
                  <a:tab pos="1130300" algn="l"/>
                  <a:tab pos="1587500" algn="l"/>
                  <a:tab pos="2044700" algn="l"/>
                  <a:tab pos="2501900" algn="l"/>
                  <a:tab pos="2959100" algn="l"/>
                  <a:tab pos="3416300" algn="l"/>
                  <a:tab pos="3873500" algn="l"/>
                  <a:tab pos="4330700" algn="l"/>
                  <a:tab pos="4787900" algn="l"/>
                  <a:tab pos="5245100" algn="l"/>
                  <a:tab pos="5702300" algn="l"/>
                  <a:tab pos="6159500" algn="l"/>
                  <a:tab pos="6616700" algn="l"/>
                  <a:tab pos="7073900" algn="l"/>
                  <a:tab pos="7531100" algn="l"/>
                  <a:tab pos="7988300" algn="l"/>
                  <a:tab pos="8445500" algn="l"/>
                  <a:tab pos="8902700" algn="l"/>
                  <a:tab pos="9359900" algn="l"/>
                </a:tabLst>
                <a:defRPr>
                  <a:solidFill>
                    <a:schemeClr val="bg1"/>
                  </a:solidFill>
                  <a:latin typeface="Arial" panose="020B0604020202020204" pitchFamily="34" charset="0"/>
                  <a:ea typeface="WenQuanYi Zen Hei Sharp" charset="0"/>
                  <a:cs typeface="WenQuanYi Zen Hei Sharp" charset="0"/>
                </a:defRPr>
              </a:lvl4pPr>
              <a:lvl5pPr eaLnBrk="0">
                <a:tabLst>
                  <a:tab pos="215900" algn="l"/>
                  <a:tab pos="673100" algn="l"/>
                  <a:tab pos="1130300" algn="l"/>
                  <a:tab pos="1587500" algn="l"/>
                  <a:tab pos="2044700" algn="l"/>
                  <a:tab pos="2501900" algn="l"/>
                  <a:tab pos="2959100" algn="l"/>
                  <a:tab pos="3416300" algn="l"/>
                  <a:tab pos="3873500" algn="l"/>
                  <a:tab pos="4330700" algn="l"/>
                  <a:tab pos="4787900" algn="l"/>
                  <a:tab pos="5245100" algn="l"/>
                  <a:tab pos="5702300" algn="l"/>
                  <a:tab pos="6159500" algn="l"/>
                  <a:tab pos="6616700" algn="l"/>
                  <a:tab pos="7073900" algn="l"/>
                  <a:tab pos="7531100" algn="l"/>
                  <a:tab pos="7988300" algn="l"/>
                  <a:tab pos="8445500" algn="l"/>
                  <a:tab pos="8902700" algn="l"/>
                  <a:tab pos="9359900" algn="l"/>
                </a:tabLst>
                <a:defRPr>
                  <a:solidFill>
                    <a:schemeClr val="bg1"/>
                  </a:solidFill>
                  <a:latin typeface="Arial" panose="020B0604020202020204" pitchFamily="34" charset="0"/>
                  <a:ea typeface="WenQuanYi Zen Hei Sharp" charset="0"/>
                  <a:cs typeface="WenQuanYi Zen Hei Sharp" charset="0"/>
                </a:defRPr>
              </a:lvl5pPr>
              <a:lvl6pPr marL="2514600" indent="-228600" defTabSz="457200" eaLnBrk="0" fontAlgn="base" hangingPunct="0">
                <a:lnSpc>
                  <a:spcPct val="93000"/>
                </a:lnSpc>
                <a:spcBef>
                  <a:spcPct val="0"/>
                </a:spcBef>
                <a:spcAft>
                  <a:spcPct val="0"/>
                </a:spcAft>
                <a:buClr>
                  <a:srgbClr val="000000"/>
                </a:buClr>
                <a:buSzPct val="100000"/>
                <a:buFont typeface="Times New Roman" panose="02020603050405020304" pitchFamily="18" charset="0"/>
                <a:tabLst>
                  <a:tab pos="215900" algn="l"/>
                  <a:tab pos="673100" algn="l"/>
                  <a:tab pos="1130300" algn="l"/>
                  <a:tab pos="1587500" algn="l"/>
                  <a:tab pos="2044700" algn="l"/>
                  <a:tab pos="2501900" algn="l"/>
                  <a:tab pos="2959100" algn="l"/>
                  <a:tab pos="3416300" algn="l"/>
                  <a:tab pos="3873500" algn="l"/>
                  <a:tab pos="4330700" algn="l"/>
                  <a:tab pos="4787900" algn="l"/>
                  <a:tab pos="5245100" algn="l"/>
                  <a:tab pos="5702300" algn="l"/>
                  <a:tab pos="6159500" algn="l"/>
                  <a:tab pos="6616700" algn="l"/>
                  <a:tab pos="7073900" algn="l"/>
                  <a:tab pos="7531100" algn="l"/>
                  <a:tab pos="7988300" algn="l"/>
                  <a:tab pos="8445500" algn="l"/>
                  <a:tab pos="8902700" algn="l"/>
                  <a:tab pos="9359900" algn="l"/>
                </a:tabLst>
                <a:defRPr>
                  <a:solidFill>
                    <a:schemeClr val="bg1"/>
                  </a:solidFill>
                  <a:latin typeface="Arial" panose="020B0604020202020204" pitchFamily="34" charset="0"/>
                  <a:ea typeface="WenQuanYi Zen Hei Sharp" charset="0"/>
                  <a:cs typeface="WenQuanYi Zen Hei Sharp" charset="0"/>
                </a:defRPr>
              </a:lvl6pPr>
              <a:lvl7pPr marL="2971800" indent="-228600" defTabSz="457200" eaLnBrk="0" fontAlgn="base" hangingPunct="0">
                <a:lnSpc>
                  <a:spcPct val="93000"/>
                </a:lnSpc>
                <a:spcBef>
                  <a:spcPct val="0"/>
                </a:spcBef>
                <a:spcAft>
                  <a:spcPct val="0"/>
                </a:spcAft>
                <a:buClr>
                  <a:srgbClr val="000000"/>
                </a:buClr>
                <a:buSzPct val="100000"/>
                <a:buFont typeface="Times New Roman" panose="02020603050405020304" pitchFamily="18" charset="0"/>
                <a:tabLst>
                  <a:tab pos="215900" algn="l"/>
                  <a:tab pos="673100" algn="l"/>
                  <a:tab pos="1130300" algn="l"/>
                  <a:tab pos="1587500" algn="l"/>
                  <a:tab pos="2044700" algn="l"/>
                  <a:tab pos="2501900" algn="l"/>
                  <a:tab pos="2959100" algn="l"/>
                  <a:tab pos="3416300" algn="l"/>
                  <a:tab pos="3873500" algn="l"/>
                  <a:tab pos="4330700" algn="l"/>
                  <a:tab pos="4787900" algn="l"/>
                  <a:tab pos="5245100" algn="l"/>
                  <a:tab pos="5702300" algn="l"/>
                  <a:tab pos="6159500" algn="l"/>
                  <a:tab pos="6616700" algn="l"/>
                  <a:tab pos="7073900" algn="l"/>
                  <a:tab pos="7531100" algn="l"/>
                  <a:tab pos="7988300" algn="l"/>
                  <a:tab pos="8445500" algn="l"/>
                  <a:tab pos="8902700" algn="l"/>
                  <a:tab pos="9359900" algn="l"/>
                </a:tabLst>
                <a:defRPr>
                  <a:solidFill>
                    <a:schemeClr val="bg1"/>
                  </a:solidFill>
                  <a:latin typeface="Arial" panose="020B0604020202020204" pitchFamily="34" charset="0"/>
                  <a:ea typeface="WenQuanYi Zen Hei Sharp" charset="0"/>
                  <a:cs typeface="WenQuanYi Zen Hei Sharp" charset="0"/>
                </a:defRPr>
              </a:lvl7pPr>
              <a:lvl8pPr marL="3429000" indent="-228600" defTabSz="457200" eaLnBrk="0" fontAlgn="base" hangingPunct="0">
                <a:lnSpc>
                  <a:spcPct val="93000"/>
                </a:lnSpc>
                <a:spcBef>
                  <a:spcPct val="0"/>
                </a:spcBef>
                <a:spcAft>
                  <a:spcPct val="0"/>
                </a:spcAft>
                <a:buClr>
                  <a:srgbClr val="000000"/>
                </a:buClr>
                <a:buSzPct val="100000"/>
                <a:buFont typeface="Times New Roman" panose="02020603050405020304" pitchFamily="18" charset="0"/>
                <a:tabLst>
                  <a:tab pos="215900" algn="l"/>
                  <a:tab pos="673100" algn="l"/>
                  <a:tab pos="1130300" algn="l"/>
                  <a:tab pos="1587500" algn="l"/>
                  <a:tab pos="2044700" algn="l"/>
                  <a:tab pos="2501900" algn="l"/>
                  <a:tab pos="2959100" algn="l"/>
                  <a:tab pos="3416300" algn="l"/>
                  <a:tab pos="3873500" algn="l"/>
                  <a:tab pos="4330700" algn="l"/>
                  <a:tab pos="4787900" algn="l"/>
                  <a:tab pos="5245100" algn="l"/>
                  <a:tab pos="5702300" algn="l"/>
                  <a:tab pos="6159500" algn="l"/>
                  <a:tab pos="6616700" algn="l"/>
                  <a:tab pos="7073900" algn="l"/>
                  <a:tab pos="7531100" algn="l"/>
                  <a:tab pos="7988300" algn="l"/>
                  <a:tab pos="8445500" algn="l"/>
                  <a:tab pos="8902700" algn="l"/>
                  <a:tab pos="9359900" algn="l"/>
                </a:tabLst>
                <a:defRPr>
                  <a:solidFill>
                    <a:schemeClr val="bg1"/>
                  </a:solidFill>
                  <a:latin typeface="Arial" panose="020B0604020202020204" pitchFamily="34" charset="0"/>
                  <a:ea typeface="WenQuanYi Zen Hei Sharp" charset="0"/>
                  <a:cs typeface="WenQuanYi Zen Hei Sharp" charset="0"/>
                </a:defRPr>
              </a:lvl8pPr>
              <a:lvl9pPr marL="3886200" indent="-228600" defTabSz="457200" eaLnBrk="0" fontAlgn="base" hangingPunct="0">
                <a:lnSpc>
                  <a:spcPct val="93000"/>
                </a:lnSpc>
                <a:spcBef>
                  <a:spcPct val="0"/>
                </a:spcBef>
                <a:spcAft>
                  <a:spcPct val="0"/>
                </a:spcAft>
                <a:buClr>
                  <a:srgbClr val="000000"/>
                </a:buClr>
                <a:buSzPct val="100000"/>
                <a:buFont typeface="Times New Roman" panose="02020603050405020304" pitchFamily="18" charset="0"/>
                <a:tabLst>
                  <a:tab pos="215900" algn="l"/>
                  <a:tab pos="673100" algn="l"/>
                  <a:tab pos="1130300" algn="l"/>
                  <a:tab pos="1587500" algn="l"/>
                  <a:tab pos="2044700" algn="l"/>
                  <a:tab pos="2501900" algn="l"/>
                  <a:tab pos="2959100" algn="l"/>
                  <a:tab pos="3416300" algn="l"/>
                  <a:tab pos="3873500" algn="l"/>
                  <a:tab pos="4330700" algn="l"/>
                  <a:tab pos="4787900" algn="l"/>
                  <a:tab pos="5245100" algn="l"/>
                  <a:tab pos="5702300" algn="l"/>
                  <a:tab pos="6159500" algn="l"/>
                  <a:tab pos="6616700" algn="l"/>
                  <a:tab pos="7073900" algn="l"/>
                  <a:tab pos="7531100" algn="l"/>
                  <a:tab pos="7988300" algn="l"/>
                  <a:tab pos="8445500" algn="l"/>
                  <a:tab pos="8902700" algn="l"/>
                  <a:tab pos="9359900" algn="l"/>
                </a:tabLst>
                <a:defRPr>
                  <a:solidFill>
                    <a:schemeClr val="bg1"/>
                  </a:solidFill>
                  <a:latin typeface="Arial" panose="020B0604020202020204" pitchFamily="34" charset="0"/>
                  <a:ea typeface="WenQuanYi Zen Hei Sharp" charset="0"/>
                  <a:cs typeface="WenQuanYi Zen Hei Sharp" charset="0"/>
                </a:defRPr>
              </a:lvl9pPr>
            </a:lstStyle>
            <a:p>
              <a:pPr eaLnBrk="1">
                <a:lnSpc>
                  <a:spcPct val="100000"/>
                </a:lnSpc>
                <a:buClrTx/>
                <a:buSzPct val="45000"/>
                <a:buFontTx/>
                <a:buNone/>
              </a:pPr>
              <a:r>
                <a:rPr lang="en-US" altLang="es-ES" sz="800">
                  <a:solidFill>
                    <a:srgbClr val="000000"/>
                  </a:solidFill>
                </a:rPr>
                <a:t>&gt;s1</a:t>
              </a:r>
            </a:p>
            <a:p>
              <a:pPr eaLnBrk="1">
                <a:lnSpc>
                  <a:spcPct val="100000"/>
                </a:lnSpc>
                <a:buClrTx/>
                <a:buSzPct val="45000"/>
                <a:buFontTx/>
                <a:buNone/>
              </a:pPr>
              <a:r>
                <a:rPr lang="en-US" altLang="es-ES" sz="800">
                  <a:solidFill>
                    <a:srgbClr val="000000"/>
                  </a:solidFill>
                </a:rPr>
                <a:t>xxxxxxxxxx</a:t>
              </a:r>
            </a:p>
            <a:p>
              <a:pPr eaLnBrk="1">
                <a:lnSpc>
                  <a:spcPct val="100000"/>
                </a:lnSpc>
                <a:buClrTx/>
                <a:buSzPct val="45000"/>
                <a:buFontTx/>
                <a:buNone/>
              </a:pPr>
              <a:r>
                <a:rPr lang="en-US" altLang="es-ES" sz="800">
                  <a:solidFill>
                    <a:srgbClr val="000000"/>
                  </a:solidFill>
                </a:rPr>
                <a:t>&gt;s2</a:t>
              </a:r>
            </a:p>
            <a:p>
              <a:pPr eaLnBrk="1">
                <a:lnSpc>
                  <a:spcPct val="100000"/>
                </a:lnSpc>
                <a:buClrTx/>
                <a:buSzPct val="45000"/>
                <a:buFontTx/>
                <a:buNone/>
              </a:pPr>
              <a:r>
                <a:rPr lang="en-US" altLang="es-ES" sz="800">
                  <a:solidFill>
                    <a:srgbClr val="000000"/>
                  </a:solidFill>
                </a:rPr>
                <a:t>xxxxxxxxxx</a:t>
              </a:r>
            </a:p>
            <a:p>
              <a:pPr eaLnBrk="1">
                <a:lnSpc>
                  <a:spcPct val="100000"/>
                </a:lnSpc>
                <a:buClrTx/>
                <a:buSzPct val="45000"/>
                <a:buFontTx/>
                <a:buNone/>
              </a:pPr>
              <a:r>
                <a:rPr lang="en-US" altLang="es-ES" sz="800">
                  <a:solidFill>
                    <a:srgbClr val="000000"/>
                  </a:solidFill>
                </a:rPr>
                <a:t>…</a:t>
              </a:r>
            </a:p>
            <a:p>
              <a:pPr eaLnBrk="1">
                <a:lnSpc>
                  <a:spcPct val="100000"/>
                </a:lnSpc>
                <a:buClrTx/>
                <a:buSzPct val="45000"/>
                <a:buFontTx/>
                <a:buNone/>
              </a:pPr>
              <a:r>
                <a:rPr lang="en-US" altLang="es-ES" sz="800">
                  <a:solidFill>
                    <a:srgbClr val="000000"/>
                  </a:solidFill>
                </a:rPr>
                <a:t>&gt;sn</a:t>
              </a:r>
            </a:p>
            <a:p>
              <a:pPr eaLnBrk="1">
                <a:lnSpc>
                  <a:spcPct val="100000"/>
                </a:lnSpc>
                <a:buClrTx/>
                <a:buSzPct val="45000"/>
                <a:buFontTx/>
                <a:buNone/>
              </a:pPr>
              <a:r>
                <a:rPr lang="en-US" altLang="es-ES" sz="800">
                  <a:solidFill>
                    <a:srgbClr val="000000"/>
                  </a:solidFill>
                </a:rPr>
                <a:t>xxxxxxxxxxx</a:t>
              </a:r>
            </a:p>
          </p:txBody>
        </p:sp>
        <p:sp>
          <p:nvSpPr>
            <p:cNvPr id="25614" name="Text Box 19">
              <a:extLst>
                <a:ext uri="{FF2B5EF4-FFF2-40B4-BE49-F238E27FC236}">
                  <a16:creationId xmlns:a16="http://schemas.microsoft.com/office/drawing/2014/main" id="{5C404A18-2602-CF4E-9F69-A66720CA1004}"/>
                </a:ext>
              </a:extLst>
            </p:cNvPr>
            <p:cNvSpPr txBox="1">
              <a:spLocks noChangeArrowheads="1"/>
            </p:cNvSpPr>
            <p:nvPr/>
          </p:nvSpPr>
          <p:spPr bwMode="auto">
            <a:xfrm>
              <a:off x="4862" y="3521"/>
              <a:ext cx="954" cy="327"/>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3465A4"/>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90000" tIns="46800" rIns="90000" bIns="46800">
              <a:spAutoFit/>
            </a:bodyPr>
            <a:lstStyle>
              <a:lvl1pPr marL="215900" indent="-212725" eaLnBrk="0">
                <a:tabLst>
                  <a:tab pos="215900" algn="l"/>
                  <a:tab pos="673100" algn="l"/>
                  <a:tab pos="1130300" algn="l"/>
                  <a:tab pos="1587500" algn="l"/>
                  <a:tab pos="2044700" algn="l"/>
                  <a:tab pos="2501900" algn="l"/>
                  <a:tab pos="2959100" algn="l"/>
                  <a:tab pos="3416300" algn="l"/>
                  <a:tab pos="3873500" algn="l"/>
                  <a:tab pos="4330700" algn="l"/>
                  <a:tab pos="4787900" algn="l"/>
                  <a:tab pos="5245100" algn="l"/>
                  <a:tab pos="5702300" algn="l"/>
                  <a:tab pos="6159500" algn="l"/>
                  <a:tab pos="6616700" algn="l"/>
                  <a:tab pos="7073900" algn="l"/>
                  <a:tab pos="7531100" algn="l"/>
                  <a:tab pos="7988300" algn="l"/>
                  <a:tab pos="8445500" algn="l"/>
                  <a:tab pos="8902700" algn="l"/>
                  <a:tab pos="9359900" algn="l"/>
                </a:tabLst>
                <a:defRPr>
                  <a:solidFill>
                    <a:schemeClr val="bg1"/>
                  </a:solidFill>
                  <a:latin typeface="Arial" panose="020B0604020202020204" pitchFamily="34" charset="0"/>
                  <a:ea typeface="WenQuanYi Zen Hei Sharp" charset="0"/>
                  <a:cs typeface="WenQuanYi Zen Hei Sharp" charset="0"/>
                </a:defRPr>
              </a:lvl1pPr>
              <a:lvl2pPr eaLnBrk="0">
                <a:tabLst>
                  <a:tab pos="215900" algn="l"/>
                  <a:tab pos="673100" algn="l"/>
                  <a:tab pos="1130300" algn="l"/>
                  <a:tab pos="1587500" algn="l"/>
                  <a:tab pos="2044700" algn="l"/>
                  <a:tab pos="2501900" algn="l"/>
                  <a:tab pos="2959100" algn="l"/>
                  <a:tab pos="3416300" algn="l"/>
                  <a:tab pos="3873500" algn="l"/>
                  <a:tab pos="4330700" algn="l"/>
                  <a:tab pos="4787900" algn="l"/>
                  <a:tab pos="5245100" algn="l"/>
                  <a:tab pos="5702300" algn="l"/>
                  <a:tab pos="6159500" algn="l"/>
                  <a:tab pos="6616700" algn="l"/>
                  <a:tab pos="7073900" algn="l"/>
                  <a:tab pos="7531100" algn="l"/>
                  <a:tab pos="7988300" algn="l"/>
                  <a:tab pos="8445500" algn="l"/>
                  <a:tab pos="8902700" algn="l"/>
                  <a:tab pos="9359900" algn="l"/>
                </a:tabLst>
                <a:defRPr>
                  <a:solidFill>
                    <a:schemeClr val="bg1"/>
                  </a:solidFill>
                  <a:latin typeface="Arial" panose="020B0604020202020204" pitchFamily="34" charset="0"/>
                  <a:ea typeface="WenQuanYi Zen Hei Sharp" charset="0"/>
                  <a:cs typeface="WenQuanYi Zen Hei Sharp" charset="0"/>
                </a:defRPr>
              </a:lvl2pPr>
              <a:lvl3pPr eaLnBrk="0">
                <a:tabLst>
                  <a:tab pos="215900" algn="l"/>
                  <a:tab pos="673100" algn="l"/>
                  <a:tab pos="1130300" algn="l"/>
                  <a:tab pos="1587500" algn="l"/>
                  <a:tab pos="2044700" algn="l"/>
                  <a:tab pos="2501900" algn="l"/>
                  <a:tab pos="2959100" algn="l"/>
                  <a:tab pos="3416300" algn="l"/>
                  <a:tab pos="3873500" algn="l"/>
                  <a:tab pos="4330700" algn="l"/>
                  <a:tab pos="4787900" algn="l"/>
                  <a:tab pos="5245100" algn="l"/>
                  <a:tab pos="5702300" algn="l"/>
                  <a:tab pos="6159500" algn="l"/>
                  <a:tab pos="6616700" algn="l"/>
                  <a:tab pos="7073900" algn="l"/>
                  <a:tab pos="7531100" algn="l"/>
                  <a:tab pos="7988300" algn="l"/>
                  <a:tab pos="8445500" algn="l"/>
                  <a:tab pos="8902700" algn="l"/>
                  <a:tab pos="9359900" algn="l"/>
                </a:tabLst>
                <a:defRPr>
                  <a:solidFill>
                    <a:schemeClr val="bg1"/>
                  </a:solidFill>
                  <a:latin typeface="Arial" panose="020B0604020202020204" pitchFamily="34" charset="0"/>
                  <a:ea typeface="WenQuanYi Zen Hei Sharp" charset="0"/>
                  <a:cs typeface="WenQuanYi Zen Hei Sharp" charset="0"/>
                </a:defRPr>
              </a:lvl3pPr>
              <a:lvl4pPr eaLnBrk="0">
                <a:tabLst>
                  <a:tab pos="215900" algn="l"/>
                  <a:tab pos="673100" algn="l"/>
                  <a:tab pos="1130300" algn="l"/>
                  <a:tab pos="1587500" algn="l"/>
                  <a:tab pos="2044700" algn="l"/>
                  <a:tab pos="2501900" algn="l"/>
                  <a:tab pos="2959100" algn="l"/>
                  <a:tab pos="3416300" algn="l"/>
                  <a:tab pos="3873500" algn="l"/>
                  <a:tab pos="4330700" algn="l"/>
                  <a:tab pos="4787900" algn="l"/>
                  <a:tab pos="5245100" algn="l"/>
                  <a:tab pos="5702300" algn="l"/>
                  <a:tab pos="6159500" algn="l"/>
                  <a:tab pos="6616700" algn="l"/>
                  <a:tab pos="7073900" algn="l"/>
                  <a:tab pos="7531100" algn="l"/>
                  <a:tab pos="7988300" algn="l"/>
                  <a:tab pos="8445500" algn="l"/>
                  <a:tab pos="8902700" algn="l"/>
                  <a:tab pos="9359900" algn="l"/>
                </a:tabLst>
                <a:defRPr>
                  <a:solidFill>
                    <a:schemeClr val="bg1"/>
                  </a:solidFill>
                  <a:latin typeface="Arial" panose="020B0604020202020204" pitchFamily="34" charset="0"/>
                  <a:ea typeface="WenQuanYi Zen Hei Sharp" charset="0"/>
                  <a:cs typeface="WenQuanYi Zen Hei Sharp" charset="0"/>
                </a:defRPr>
              </a:lvl4pPr>
              <a:lvl5pPr eaLnBrk="0">
                <a:tabLst>
                  <a:tab pos="215900" algn="l"/>
                  <a:tab pos="673100" algn="l"/>
                  <a:tab pos="1130300" algn="l"/>
                  <a:tab pos="1587500" algn="l"/>
                  <a:tab pos="2044700" algn="l"/>
                  <a:tab pos="2501900" algn="l"/>
                  <a:tab pos="2959100" algn="l"/>
                  <a:tab pos="3416300" algn="l"/>
                  <a:tab pos="3873500" algn="l"/>
                  <a:tab pos="4330700" algn="l"/>
                  <a:tab pos="4787900" algn="l"/>
                  <a:tab pos="5245100" algn="l"/>
                  <a:tab pos="5702300" algn="l"/>
                  <a:tab pos="6159500" algn="l"/>
                  <a:tab pos="6616700" algn="l"/>
                  <a:tab pos="7073900" algn="l"/>
                  <a:tab pos="7531100" algn="l"/>
                  <a:tab pos="7988300" algn="l"/>
                  <a:tab pos="8445500" algn="l"/>
                  <a:tab pos="8902700" algn="l"/>
                  <a:tab pos="9359900" algn="l"/>
                </a:tabLst>
                <a:defRPr>
                  <a:solidFill>
                    <a:schemeClr val="bg1"/>
                  </a:solidFill>
                  <a:latin typeface="Arial" panose="020B0604020202020204" pitchFamily="34" charset="0"/>
                  <a:ea typeface="WenQuanYi Zen Hei Sharp" charset="0"/>
                  <a:cs typeface="WenQuanYi Zen Hei Sharp" charset="0"/>
                </a:defRPr>
              </a:lvl5pPr>
              <a:lvl6pPr marL="2514600" indent="-228600" defTabSz="457200" eaLnBrk="0" fontAlgn="base" hangingPunct="0">
                <a:lnSpc>
                  <a:spcPct val="93000"/>
                </a:lnSpc>
                <a:spcBef>
                  <a:spcPct val="0"/>
                </a:spcBef>
                <a:spcAft>
                  <a:spcPct val="0"/>
                </a:spcAft>
                <a:buClr>
                  <a:srgbClr val="000000"/>
                </a:buClr>
                <a:buSzPct val="100000"/>
                <a:buFont typeface="Times New Roman" panose="02020603050405020304" pitchFamily="18" charset="0"/>
                <a:tabLst>
                  <a:tab pos="215900" algn="l"/>
                  <a:tab pos="673100" algn="l"/>
                  <a:tab pos="1130300" algn="l"/>
                  <a:tab pos="1587500" algn="l"/>
                  <a:tab pos="2044700" algn="l"/>
                  <a:tab pos="2501900" algn="l"/>
                  <a:tab pos="2959100" algn="l"/>
                  <a:tab pos="3416300" algn="l"/>
                  <a:tab pos="3873500" algn="l"/>
                  <a:tab pos="4330700" algn="l"/>
                  <a:tab pos="4787900" algn="l"/>
                  <a:tab pos="5245100" algn="l"/>
                  <a:tab pos="5702300" algn="l"/>
                  <a:tab pos="6159500" algn="l"/>
                  <a:tab pos="6616700" algn="l"/>
                  <a:tab pos="7073900" algn="l"/>
                  <a:tab pos="7531100" algn="l"/>
                  <a:tab pos="7988300" algn="l"/>
                  <a:tab pos="8445500" algn="l"/>
                  <a:tab pos="8902700" algn="l"/>
                  <a:tab pos="9359900" algn="l"/>
                </a:tabLst>
                <a:defRPr>
                  <a:solidFill>
                    <a:schemeClr val="bg1"/>
                  </a:solidFill>
                  <a:latin typeface="Arial" panose="020B0604020202020204" pitchFamily="34" charset="0"/>
                  <a:ea typeface="WenQuanYi Zen Hei Sharp" charset="0"/>
                  <a:cs typeface="WenQuanYi Zen Hei Sharp" charset="0"/>
                </a:defRPr>
              </a:lvl6pPr>
              <a:lvl7pPr marL="2971800" indent="-228600" defTabSz="457200" eaLnBrk="0" fontAlgn="base" hangingPunct="0">
                <a:lnSpc>
                  <a:spcPct val="93000"/>
                </a:lnSpc>
                <a:spcBef>
                  <a:spcPct val="0"/>
                </a:spcBef>
                <a:spcAft>
                  <a:spcPct val="0"/>
                </a:spcAft>
                <a:buClr>
                  <a:srgbClr val="000000"/>
                </a:buClr>
                <a:buSzPct val="100000"/>
                <a:buFont typeface="Times New Roman" panose="02020603050405020304" pitchFamily="18" charset="0"/>
                <a:tabLst>
                  <a:tab pos="215900" algn="l"/>
                  <a:tab pos="673100" algn="l"/>
                  <a:tab pos="1130300" algn="l"/>
                  <a:tab pos="1587500" algn="l"/>
                  <a:tab pos="2044700" algn="l"/>
                  <a:tab pos="2501900" algn="l"/>
                  <a:tab pos="2959100" algn="l"/>
                  <a:tab pos="3416300" algn="l"/>
                  <a:tab pos="3873500" algn="l"/>
                  <a:tab pos="4330700" algn="l"/>
                  <a:tab pos="4787900" algn="l"/>
                  <a:tab pos="5245100" algn="l"/>
                  <a:tab pos="5702300" algn="l"/>
                  <a:tab pos="6159500" algn="l"/>
                  <a:tab pos="6616700" algn="l"/>
                  <a:tab pos="7073900" algn="l"/>
                  <a:tab pos="7531100" algn="l"/>
                  <a:tab pos="7988300" algn="l"/>
                  <a:tab pos="8445500" algn="l"/>
                  <a:tab pos="8902700" algn="l"/>
                  <a:tab pos="9359900" algn="l"/>
                </a:tabLst>
                <a:defRPr>
                  <a:solidFill>
                    <a:schemeClr val="bg1"/>
                  </a:solidFill>
                  <a:latin typeface="Arial" panose="020B0604020202020204" pitchFamily="34" charset="0"/>
                  <a:ea typeface="WenQuanYi Zen Hei Sharp" charset="0"/>
                  <a:cs typeface="WenQuanYi Zen Hei Sharp" charset="0"/>
                </a:defRPr>
              </a:lvl7pPr>
              <a:lvl8pPr marL="3429000" indent="-228600" defTabSz="457200" eaLnBrk="0" fontAlgn="base" hangingPunct="0">
                <a:lnSpc>
                  <a:spcPct val="93000"/>
                </a:lnSpc>
                <a:spcBef>
                  <a:spcPct val="0"/>
                </a:spcBef>
                <a:spcAft>
                  <a:spcPct val="0"/>
                </a:spcAft>
                <a:buClr>
                  <a:srgbClr val="000000"/>
                </a:buClr>
                <a:buSzPct val="100000"/>
                <a:buFont typeface="Times New Roman" panose="02020603050405020304" pitchFamily="18" charset="0"/>
                <a:tabLst>
                  <a:tab pos="215900" algn="l"/>
                  <a:tab pos="673100" algn="l"/>
                  <a:tab pos="1130300" algn="l"/>
                  <a:tab pos="1587500" algn="l"/>
                  <a:tab pos="2044700" algn="l"/>
                  <a:tab pos="2501900" algn="l"/>
                  <a:tab pos="2959100" algn="l"/>
                  <a:tab pos="3416300" algn="l"/>
                  <a:tab pos="3873500" algn="l"/>
                  <a:tab pos="4330700" algn="l"/>
                  <a:tab pos="4787900" algn="l"/>
                  <a:tab pos="5245100" algn="l"/>
                  <a:tab pos="5702300" algn="l"/>
                  <a:tab pos="6159500" algn="l"/>
                  <a:tab pos="6616700" algn="l"/>
                  <a:tab pos="7073900" algn="l"/>
                  <a:tab pos="7531100" algn="l"/>
                  <a:tab pos="7988300" algn="l"/>
                  <a:tab pos="8445500" algn="l"/>
                  <a:tab pos="8902700" algn="l"/>
                  <a:tab pos="9359900" algn="l"/>
                </a:tabLst>
                <a:defRPr>
                  <a:solidFill>
                    <a:schemeClr val="bg1"/>
                  </a:solidFill>
                  <a:latin typeface="Arial" panose="020B0604020202020204" pitchFamily="34" charset="0"/>
                  <a:ea typeface="WenQuanYi Zen Hei Sharp" charset="0"/>
                  <a:cs typeface="WenQuanYi Zen Hei Sharp" charset="0"/>
                </a:defRPr>
              </a:lvl8pPr>
              <a:lvl9pPr marL="3886200" indent="-228600" defTabSz="457200" eaLnBrk="0" fontAlgn="base" hangingPunct="0">
                <a:lnSpc>
                  <a:spcPct val="93000"/>
                </a:lnSpc>
                <a:spcBef>
                  <a:spcPct val="0"/>
                </a:spcBef>
                <a:spcAft>
                  <a:spcPct val="0"/>
                </a:spcAft>
                <a:buClr>
                  <a:srgbClr val="000000"/>
                </a:buClr>
                <a:buSzPct val="100000"/>
                <a:buFont typeface="Times New Roman" panose="02020603050405020304" pitchFamily="18" charset="0"/>
                <a:tabLst>
                  <a:tab pos="215900" algn="l"/>
                  <a:tab pos="673100" algn="l"/>
                  <a:tab pos="1130300" algn="l"/>
                  <a:tab pos="1587500" algn="l"/>
                  <a:tab pos="2044700" algn="l"/>
                  <a:tab pos="2501900" algn="l"/>
                  <a:tab pos="2959100" algn="l"/>
                  <a:tab pos="3416300" algn="l"/>
                  <a:tab pos="3873500" algn="l"/>
                  <a:tab pos="4330700" algn="l"/>
                  <a:tab pos="4787900" algn="l"/>
                  <a:tab pos="5245100" algn="l"/>
                  <a:tab pos="5702300" algn="l"/>
                  <a:tab pos="6159500" algn="l"/>
                  <a:tab pos="6616700" algn="l"/>
                  <a:tab pos="7073900" algn="l"/>
                  <a:tab pos="7531100" algn="l"/>
                  <a:tab pos="7988300" algn="l"/>
                  <a:tab pos="8445500" algn="l"/>
                  <a:tab pos="8902700" algn="l"/>
                  <a:tab pos="9359900" algn="l"/>
                </a:tabLst>
                <a:defRPr>
                  <a:solidFill>
                    <a:schemeClr val="bg1"/>
                  </a:solidFill>
                  <a:latin typeface="Arial" panose="020B0604020202020204" pitchFamily="34" charset="0"/>
                  <a:ea typeface="WenQuanYi Zen Hei Sharp" charset="0"/>
                  <a:cs typeface="WenQuanYi Zen Hei Sharp" charset="0"/>
                </a:defRPr>
              </a:lvl9pPr>
            </a:lstStyle>
            <a:p>
              <a:pPr eaLnBrk="1">
                <a:lnSpc>
                  <a:spcPct val="100000"/>
                </a:lnSpc>
                <a:buClrTx/>
                <a:buSzPct val="45000"/>
                <a:buFontTx/>
                <a:buNone/>
              </a:pPr>
              <a:r>
                <a:rPr lang="en-US" altLang="es-ES" b="1">
                  <a:solidFill>
                    <a:srgbClr val="000000"/>
                  </a:solidFill>
                </a:rPr>
                <a:t>seq</a:t>
              </a:r>
              <a:r>
                <a:rPr lang="en-US" altLang="es-ES" sz="2800" b="1">
                  <a:solidFill>
                    <a:srgbClr val="000000"/>
                  </a:solidFill>
                </a:rPr>
                <a:t>DB</a:t>
              </a:r>
            </a:p>
          </p:txBody>
        </p:sp>
        <p:sp>
          <p:nvSpPr>
            <p:cNvPr id="25615" name="Text Box 20">
              <a:extLst>
                <a:ext uri="{FF2B5EF4-FFF2-40B4-BE49-F238E27FC236}">
                  <a16:creationId xmlns:a16="http://schemas.microsoft.com/office/drawing/2014/main" id="{2196F609-F5E1-6E47-AD52-E8911F9B9032}"/>
                </a:ext>
              </a:extLst>
            </p:cNvPr>
            <p:cNvSpPr txBox="1">
              <a:spLocks noChangeArrowheads="1"/>
            </p:cNvSpPr>
            <p:nvPr/>
          </p:nvSpPr>
          <p:spPr bwMode="auto">
            <a:xfrm>
              <a:off x="4773" y="2665"/>
              <a:ext cx="1344" cy="404"/>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3465A4"/>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90000" tIns="46800" rIns="90000" bIns="46800">
              <a:spAutoFit/>
            </a:bodyPr>
            <a:lstStyle>
              <a:lvl1pPr marL="215900" indent="-212725" eaLnBrk="0">
                <a:tabLst>
                  <a:tab pos="215900" algn="l"/>
                  <a:tab pos="673100" algn="l"/>
                  <a:tab pos="1130300" algn="l"/>
                  <a:tab pos="1587500" algn="l"/>
                  <a:tab pos="2044700" algn="l"/>
                  <a:tab pos="2501900" algn="l"/>
                  <a:tab pos="2959100" algn="l"/>
                  <a:tab pos="3416300" algn="l"/>
                  <a:tab pos="3873500" algn="l"/>
                  <a:tab pos="4330700" algn="l"/>
                  <a:tab pos="4787900" algn="l"/>
                  <a:tab pos="5245100" algn="l"/>
                  <a:tab pos="5702300" algn="l"/>
                  <a:tab pos="6159500" algn="l"/>
                  <a:tab pos="6616700" algn="l"/>
                  <a:tab pos="7073900" algn="l"/>
                  <a:tab pos="7531100" algn="l"/>
                  <a:tab pos="7988300" algn="l"/>
                  <a:tab pos="8445500" algn="l"/>
                  <a:tab pos="8902700" algn="l"/>
                  <a:tab pos="9359900" algn="l"/>
                </a:tabLst>
                <a:defRPr>
                  <a:solidFill>
                    <a:schemeClr val="bg1"/>
                  </a:solidFill>
                  <a:latin typeface="Arial" panose="020B0604020202020204" pitchFamily="34" charset="0"/>
                  <a:ea typeface="WenQuanYi Zen Hei Sharp" charset="0"/>
                  <a:cs typeface="WenQuanYi Zen Hei Sharp" charset="0"/>
                </a:defRPr>
              </a:lvl1pPr>
              <a:lvl2pPr eaLnBrk="0">
                <a:tabLst>
                  <a:tab pos="215900" algn="l"/>
                  <a:tab pos="673100" algn="l"/>
                  <a:tab pos="1130300" algn="l"/>
                  <a:tab pos="1587500" algn="l"/>
                  <a:tab pos="2044700" algn="l"/>
                  <a:tab pos="2501900" algn="l"/>
                  <a:tab pos="2959100" algn="l"/>
                  <a:tab pos="3416300" algn="l"/>
                  <a:tab pos="3873500" algn="l"/>
                  <a:tab pos="4330700" algn="l"/>
                  <a:tab pos="4787900" algn="l"/>
                  <a:tab pos="5245100" algn="l"/>
                  <a:tab pos="5702300" algn="l"/>
                  <a:tab pos="6159500" algn="l"/>
                  <a:tab pos="6616700" algn="l"/>
                  <a:tab pos="7073900" algn="l"/>
                  <a:tab pos="7531100" algn="l"/>
                  <a:tab pos="7988300" algn="l"/>
                  <a:tab pos="8445500" algn="l"/>
                  <a:tab pos="8902700" algn="l"/>
                  <a:tab pos="9359900" algn="l"/>
                </a:tabLst>
                <a:defRPr>
                  <a:solidFill>
                    <a:schemeClr val="bg1"/>
                  </a:solidFill>
                  <a:latin typeface="Arial" panose="020B0604020202020204" pitchFamily="34" charset="0"/>
                  <a:ea typeface="WenQuanYi Zen Hei Sharp" charset="0"/>
                  <a:cs typeface="WenQuanYi Zen Hei Sharp" charset="0"/>
                </a:defRPr>
              </a:lvl2pPr>
              <a:lvl3pPr eaLnBrk="0">
                <a:tabLst>
                  <a:tab pos="215900" algn="l"/>
                  <a:tab pos="673100" algn="l"/>
                  <a:tab pos="1130300" algn="l"/>
                  <a:tab pos="1587500" algn="l"/>
                  <a:tab pos="2044700" algn="l"/>
                  <a:tab pos="2501900" algn="l"/>
                  <a:tab pos="2959100" algn="l"/>
                  <a:tab pos="3416300" algn="l"/>
                  <a:tab pos="3873500" algn="l"/>
                  <a:tab pos="4330700" algn="l"/>
                  <a:tab pos="4787900" algn="l"/>
                  <a:tab pos="5245100" algn="l"/>
                  <a:tab pos="5702300" algn="l"/>
                  <a:tab pos="6159500" algn="l"/>
                  <a:tab pos="6616700" algn="l"/>
                  <a:tab pos="7073900" algn="l"/>
                  <a:tab pos="7531100" algn="l"/>
                  <a:tab pos="7988300" algn="l"/>
                  <a:tab pos="8445500" algn="l"/>
                  <a:tab pos="8902700" algn="l"/>
                  <a:tab pos="9359900" algn="l"/>
                </a:tabLst>
                <a:defRPr>
                  <a:solidFill>
                    <a:schemeClr val="bg1"/>
                  </a:solidFill>
                  <a:latin typeface="Arial" panose="020B0604020202020204" pitchFamily="34" charset="0"/>
                  <a:ea typeface="WenQuanYi Zen Hei Sharp" charset="0"/>
                  <a:cs typeface="WenQuanYi Zen Hei Sharp" charset="0"/>
                </a:defRPr>
              </a:lvl3pPr>
              <a:lvl4pPr eaLnBrk="0">
                <a:tabLst>
                  <a:tab pos="215900" algn="l"/>
                  <a:tab pos="673100" algn="l"/>
                  <a:tab pos="1130300" algn="l"/>
                  <a:tab pos="1587500" algn="l"/>
                  <a:tab pos="2044700" algn="l"/>
                  <a:tab pos="2501900" algn="l"/>
                  <a:tab pos="2959100" algn="l"/>
                  <a:tab pos="3416300" algn="l"/>
                  <a:tab pos="3873500" algn="l"/>
                  <a:tab pos="4330700" algn="l"/>
                  <a:tab pos="4787900" algn="l"/>
                  <a:tab pos="5245100" algn="l"/>
                  <a:tab pos="5702300" algn="l"/>
                  <a:tab pos="6159500" algn="l"/>
                  <a:tab pos="6616700" algn="l"/>
                  <a:tab pos="7073900" algn="l"/>
                  <a:tab pos="7531100" algn="l"/>
                  <a:tab pos="7988300" algn="l"/>
                  <a:tab pos="8445500" algn="l"/>
                  <a:tab pos="8902700" algn="l"/>
                  <a:tab pos="9359900" algn="l"/>
                </a:tabLst>
                <a:defRPr>
                  <a:solidFill>
                    <a:schemeClr val="bg1"/>
                  </a:solidFill>
                  <a:latin typeface="Arial" panose="020B0604020202020204" pitchFamily="34" charset="0"/>
                  <a:ea typeface="WenQuanYi Zen Hei Sharp" charset="0"/>
                  <a:cs typeface="WenQuanYi Zen Hei Sharp" charset="0"/>
                </a:defRPr>
              </a:lvl4pPr>
              <a:lvl5pPr eaLnBrk="0">
                <a:tabLst>
                  <a:tab pos="215900" algn="l"/>
                  <a:tab pos="673100" algn="l"/>
                  <a:tab pos="1130300" algn="l"/>
                  <a:tab pos="1587500" algn="l"/>
                  <a:tab pos="2044700" algn="l"/>
                  <a:tab pos="2501900" algn="l"/>
                  <a:tab pos="2959100" algn="l"/>
                  <a:tab pos="3416300" algn="l"/>
                  <a:tab pos="3873500" algn="l"/>
                  <a:tab pos="4330700" algn="l"/>
                  <a:tab pos="4787900" algn="l"/>
                  <a:tab pos="5245100" algn="l"/>
                  <a:tab pos="5702300" algn="l"/>
                  <a:tab pos="6159500" algn="l"/>
                  <a:tab pos="6616700" algn="l"/>
                  <a:tab pos="7073900" algn="l"/>
                  <a:tab pos="7531100" algn="l"/>
                  <a:tab pos="7988300" algn="l"/>
                  <a:tab pos="8445500" algn="l"/>
                  <a:tab pos="8902700" algn="l"/>
                  <a:tab pos="9359900" algn="l"/>
                </a:tabLst>
                <a:defRPr>
                  <a:solidFill>
                    <a:schemeClr val="bg1"/>
                  </a:solidFill>
                  <a:latin typeface="Arial" panose="020B0604020202020204" pitchFamily="34" charset="0"/>
                  <a:ea typeface="WenQuanYi Zen Hei Sharp" charset="0"/>
                  <a:cs typeface="WenQuanYi Zen Hei Sharp" charset="0"/>
                </a:defRPr>
              </a:lvl5pPr>
              <a:lvl6pPr marL="2514600" indent="-228600" defTabSz="457200" eaLnBrk="0" fontAlgn="base" hangingPunct="0">
                <a:lnSpc>
                  <a:spcPct val="93000"/>
                </a:lnSpc>
                <a:spcBef>
                  <a:spcPct val="0"/>
                </a:spcBef>
                <a:spcAft>
                  <a:spcPct val="0"/>
                </a:spcAft>
                <a:buClr>
                  <a:srgbClr val="000000"/>
                </a:buClr>
                <a:buSzPct val="100000"/>
                <a:buFont typeface="Times New Roman" panose="02020603050405020304" pitchFamily="18" charset="0"/>
                <a:tabLst>
                  <a:tab pos="215900" algn="l"/>
                  <a:tab pos="673100" algn="l"/>
                  <a:tab pos="1130300" algn="l"/>
                  <a:tab pos="1587500" algn="l"/>
                  <a:tab pos="2044700" algn="l"/>
                  <a:tab pos="2501900" algn="l"/>
                  <a:tab pos="2959100" algn="l"/>
                  <a:tab pos="3416300" algn="l"/>
                  <a:tab pos="3873500" algn="l"/>
                  <a:tab pos="4330700" algn="l"/>
                  <a:tab pos="4787900" algn="l"/>
                  <a:tab pos="5245100" algn="l"/>
                  <a:tab pos="5702300" algn="l"/>
                  <a:tab pos="6159500" algn="l"/>
                  <a:tab pos="6616700" algn="l"/>
                  <a:tab pos="7073900" algn="l"/>
                  <a:tab pos="7531100" algn="l"/>
                  <a:tab pos="7988300" algn="l"/>
                  <a:tab pos="8445500" algn="l"/>
                  <a:tab pos="8902700" algn="l"/>
                  <a:tab pos="9359900" algn="l"/>
                </a:tabLst>
                <a:defRPr>
                  <a:solidFill>
                    <a:schemeClr val="bg1"/>
                  </a:solidFill>
                  <a:latin typeface="Arial" panose="020B0604020202020204" pitchFamily="34" charset="0"/>
                  <a:ea typeface="WenQuanYi Zen Hei Sharp" charset="0"/>
                  <a:cs typeface="WenQuanYi Zen Hei Sharp" charset="0"/>
                </a:defRPr>
              </a:lvl6pPr>
              <a:lvl7pPr marL="2971800" indent="-228600" defTabSz="457200" eaLnBrk="0" fontAlgn="base" hangingPunct="0">
                <a:lnSpc>
                  <a:spcPct val="93000"/>
                </a:lnSpc>
                <a:spcBef>
                  <a:spcPct val="0"/>
                </a:spcBef>
                <a:spcAft>
                  <a:spcPct val="0"/>
                </a:spcAft>
                <a:buClr>
                  <a:srgbClr val="000000"/>
                </a:buClr>
                <a:buSzPct val="100000"/>
                <a:buFont typeface="Times New Roman" panose="02020603050405020304" pitchFamily="18" charset="0"/>
                <a:tabLst>
                  <a:tab pos="215900" algn="l"/>
                  <a:tab pos="673100" algn="l"/>
                  <a:tab pos="1130300" algn="l"/>
                  <a:tab pos="1587500" algn="l"/>
                  <a:tab pos="2044700" algn="l"/>
                  <a:tab pos="2501900" algn="l"/>
                  <a:tab pos="2959100" algn="l"/>
                  <a:tab pos="3416300" algn="l"/>
                  <a:tab pos="3873500" algn="l"/>
                  <a:tab pos="4330700" algn="l"/>
                  <a:tab pos="4787900" algn="l"/>
                  <a:tab pos="5245100" algn="l"/>
                  <a:tab pos="5702300" algn="l"/>
                  <a:tab pos="6159500" algn="l"/>
                  <a:tab pos="6616700" algn="l"/>
                  <a:tab pos="7073900" algn="l"/>
                  <a:tab pos="7531100" algn="l"/>
                  <a:tab pos="7988300" algn="l"/>
                  <a:tab pos="8445500" algn="l"/>
                  <a:tab pos="8902700" algn="l"/>
                  <a:tab pos="9359900" algn="l"/>
                </a:tabLst>
                <a:defRPr>
                  <a:solidFill>
                    <a:schemeClr val="bg1"/>
                  </a:solidFill>
                  <a:latin typeface="Arial" panose="020B0604020202020204" pitchFamily="34" charset="0"/>
                  <a:ea typeface="WenQuanYi Zen Hei Sharp" charset="0"/>
                  <a:cs typeface="WenQuanYi Zen Hei Sharp" charset="0"/>
                </a:defRPr>
              </a:lvl7pPr>
              <a:lvl8pPr marL="3429000" indent="-228600" defTabSz="457200" eaLnBrk="0" fontAlgn="base" hangingPunct="0">
                <a:lnSpc>
                  <a:spcPct val="93000"/>
                </a:lnSpc>
                <a:spcBef>
                  <a:spcPct val="0"/>
                </a:spcBef>
                <a:spcAft>
                  <a:spcPct val="0"/>
                </a:spcAft>
                <a:buClr>
                  <a:srgbClr val="000000"/>
                </a:buClr>
                <a:buSzPct val="100000"/>
                <a:buFont typeface="Times New Roman" panose="02020603050405020304" pitchFamily="18" charset="0"/>
                <a:tabLst>
                  <a:tab pos="215900" algn="l"/>
                  <a:tab pos="673100" algn="l"/>
                  <a:tab pos="1130300" algn="l"/>
                  <a:tab pos="1587500" algn="l"/>
                  <a:tab pos="2044700" algn="l"/>
                  <a:tab pos="2501900" algn="l"/>
                  <a:tab pos="2959100" algn="l"/>
                  <a:tab pos="3416300" algn="l"/>
                  <a:tab pos="3873500" algn="l"/>
                  <a:tab pos="4330700" algn="l"/>
                  <a:tab pos="4787900" algn="l"/>
                  <a:tab pos="5245100" algn="l"/>
                  <a:tab pos="5702300" algn="l"/>
                  <a:tab pos="6159500" algn="l"/>
                  <a:tab pos="6616700" algn="l"/>
                  <a:tab pos="7073900" algn="l"/>
                  <a:tab pos="7531100" algn="l"/>
                  <a:tab pos="7988300" algn="l"/>
                  <a:tab pos="8445500" algn="l"/>
                  <a:tab pos="8902700" algn="l"/>
                  <a:tab pos="9359900" algn="l"/>
                </a:tabLst>
                <a:defRPr>
                  <a:solidFill>
                    <a:schemeClr val="bg1"/>
                  </a:solidFill>
                  <a:latin typeface="Arial" panose="020B0604020202020204" pitchFamily="34" charset="0"/>
                  <a:ea typeface="WenQuanYi Zen Hei Sharp" charset="0"/>
                  <a:cs typeface="WenQuanYi Zen Hei Sharp" charset="0"/>
                </a:defRPr>
              </a:lvl8pPr>
              <a:lvl9pPr marL="3886200" indent="-228600" defTabSz="457200" eaLnBrk="0" fontAlgn="base" hangingPunct="0">
                <a:lnSpc>
                  <a:spcPct val="93000"/>
                </a:lnSpc>
                <a:spcBef>
                  <a:spcPct val="0"/>
                </a:spcBef>
                <a:spcAft>
                  <a:spcPct val="0"/>
                </a:spcAft>
                <a:buClr>
                  <a:srgbClr val="000000"/>
                </a:buClr>
                <a:buSzPct val="100000"/>
                <a:buFont typeface="Times New Roman" panose="02020603050405020304" pitchFamily="18" charset="0"/>
                <a:tabLst>
                  <a:tab pos="215900" algn="l"/>
                  <a:tab pos="673100" algn="l"/>
                  <a:tab pos="1130300" algn="l"/>
                  <a:tab pos="1587500" algn="l"/>
                  <a:tab pos="2044700" algn="l"/>
                  <a:tab pos="2501900" algn="l"/>
                  <a:tab pos="2959100" algn="l"/>
                  <a:tab pos="3416300" algn="l"/>
                  <a:tab pos="3873500" algn="l"/>
                  <a:tab pos="4330700" algn="l"/>
                  <a:tab pos="4787900" algn="l"/>
                  <a:tab pos="5245100" algn="l"/>
                  <a:tab pos="5702300" algn="l"/>
                  <a:tab pos="6159500" algn="l"/>
                  <a:tab pos="6616700" algn="l"/>
                  <a:tab pos="7073900" algn="l"/>
                  <a:tab pos="7531100" algn="l"/>
                  <a:tab pos="7988300" algn="l"/>
                  <a:tab pos="8445500" algn="l"/>
                  <a:tab pos="8902700" algn="l"/>
                  <a:tab pos="9359900" algn="l"/>
                </a:tabLst>
                <a:defRPr>
                  <a:solidFill>
                    <a:schemeClr val="bg1"/>
                  </a:solidFill>
                  <a:latin typeface="Arial" panose="020B0604020202020204" pitchFamily="34" charset="0"/>
                  <a:ea typeface="WenQuanYi Zen Hei Sharp" charset="0"/>
                  <a:cs typeface="WenQuanYi Zen Hei Sharp" charset="0"/>
                </a:defRPr>
              </a:lvl9pPr>
            </a:lstStyle>
            <a:p>
              <a:pPr eaLnBrk="1">
                <a:lnSpc>
                  <a:spcPct val="100000"/>
                </a:lnSpc>
                <a:buClrTx/>
                <a:buSzPct val="45000"/>
                <a:buFontTx/>
                <a:buNone/>
              </a:pPr>
              <a:r>
                <a:rPr lang="en-US" altLang="es-ES">
                  <a:solidFill>
                    <a:srgbClr val="000000"/>
                  </a:solidFill>
                </a:rPr>
                <a:t>&gt;queryseq</a:t>
              </a:r>
            </a:p>
            <a:p>
              <a:pPr eaLnBrk="1">
                <a:lnSpc>
                  <a:spcPct val="100000"/>
                </a:lnSpc>
                <a:buClrTx/>
                <a:buSzPct val="45000"/>
                <a:buFontTx/>
                <a:buNone/>
              </a:pPr>
              <a:r>
                <a:rPr lang="en-US" altLang="es-ES">
                  <a:solidFill>
                    <a:srgbClr val="000000"/>
                  </a:solidFill>
                </a:rPr>
                <a:t>XXXXXXXXXX</a:t>
              </a:r>
            </a:p>
          </p:txBody>
        </p:sp>
        <p:pic>
          <p:nvPicPr>
            <p:cNvPr id="25616" name="Picture 21">
              <a:extLst>
                <a:ext uri="{FF2B5EF4-FFF2-40B4-BE49-F238E27FC236}">
                  <a16:creationId xmlns:a16="http://schemas.microsoft.com/office/drawing/2014/main" id="{FEB1EEC0-6302-0941-895F-23755810AF2B}"/>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769" y="3048"/>
              <a:ext cx="423" cy="423"/>
            </a:xfrm>
            <a:prstGeom prst="rect">
              <a:avLst/>
            </a:prstGeom>
            <a:noFill/>
            <a:ln>
              <a:noFill/>
            </a:ln>
            <a:effectLst/>
            <a:extLst>
              <a:ext uri="{909E8E84-426E-40DD-AFC4-6F175D3DCCD1}">
                <a14:hiddenFill xmlns:a14="http://schemas.microsoft.com/office/drawing/2010/main">
                  <a:blipFill dpi="0" rotWithShape="0">
                    <a:blip/>
                    <a:srcRect/>
                    <a:stretch>
                      <a:fillRect/>
                    </a:stretch>
                  </a:blipFill>
                </a14:hiddenFill>
              </a:ext>
              <a:ext uri="{91240B29-F687-4F45-9708-019B960494DF}">
                <a14:hiddenLine xmlns:a14="http://schemas.microsoft.com/office/drawing/2010/main" w="9525">
                  <a:solidFill>
                    <a:srgbClr val="3465A4"/>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
          <p:nvSpPr>
            <p:cNvPr id="25617" name="Rectangle 22">
              <a:extLst>
                <a:ext uri="{FF2B5EF4-FFF2-40B4-BE49-F238E27FC236}">
                  <a16:creationId xmlns:a16="http://schemas.microsoft.com/office/drawing/2014/main" id="{9EADE7C1-9107-9547-A1D6-278278233FB5}"/>
                </a:ext>
              </a:extLst>
            </p:cNvPr>
            <p:cNvSpPr>
              <a:spLocks noChangeArrowheads="1"/>
            </p:cNvSpPr>
            <p:nvPr/>
          </p:nvSpPr>
          <p:spPr bwMode="auto">
            <a:xfrm>
              <a:off x="4682" y="2580"/>
              <a:ext cx="1268" cy="2084"/>
            </a:xfrm>
            <a:prstGeom prst="rect">
              <a:avLst/>
            </a:prstGeom>
            <a:noFill/>
            <a:ln w="38160" cap="sq">
              <a:solidFill>
                <a:srgbClr val="000000"/>
              </a:solidFill>
              <a:miter lim="800000"/>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altLang="es-ES"/>
            </a:p>
          </p:txBody>
        </p:sp>
        <p:sp>
          <p:nvSpPr>
            <p:cNvPr id="25618" name="Text Box 23">
              <a:extLst>
                <a:ext uri="{FF2B5EF4-FFF2-40B4-BE49-F238E27FC236}">
                  <a16:creationId xmlns:a16="http://schemas.microsoft.com/office/drawing/2014/main" id="{905DCC68-0672-D440-B256-7C4CEA74BB92}"/>
                </a:ext>
              </a:extLst>
            </p:cNvPr>
            <p:cNvSpPr txBox="1">
              <a:spLocks noChangeArrowheads="1"/>
            </p:cNvSpPr>
            <p:nvPr/>
          </p:nvSpPr>
          <p:spPr bwMode="auto">
            <a:xfrm>
              <a:off x="5178" y="3105"/>
              <a:ext cx="839" cy="376"/>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3465A4"/>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0000" tIns="60840" rIns="90000" bIns="45000"/>
            <a:lstStyle>
              <a:lvl1pPr eaLnBrk="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1pPr>
              <a:lvl2pPr eaLnBrk="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2pPr>
              <a:lvl3pPr eaLnBrk="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3pPr>
              <a:lvl4pPr eaLnBrk="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4pPr>
              <a:lvl5pPr eaLnBrk="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5pPr>
              <a:lvl6pPr marL="2514600" indent="-228600" defTabSz="457200" eaLnBrk="0" fontAlgn="base" hangingPunct="0">
                <a:lnSpc>
                  <a:spcPct val="93000"/>
                </a:lnSpc>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6pPr>
              <a:lvl7pPr marL="2971800" indent="-228600" defTabSz="457200" eaLnBrk="0" fontAlgn="base" hangingPunct="0">
                <a:lnSpc>
                  <a:spcPct val="93000"/>
                </a:lnSpc>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7pPr>
              <a:lvl8pPr marL="3429000" indent="-228600" defTabSz="457200" eaLnBrk="0" fontAlgn="base" hangingPunct="0">
                <a:lnSpc>
                  <a:spcPct val="93000"/>
                </a:lnSpc>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8pPr>
              <a:lvl9pPr marL="3886200" indent="-228600" defTabSz="457200" eaLnBrk="0" fontAlgn="base" hangingPunct="0">
                <a:lnSpc>
                  <a:spcPct val="93000"/>
                </a:lnSpc>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9pPr>
            </a:lstStyle>
            <a:p>
              <a:pPr eaLnBrk="1">
                <a:buClrTx/>
                <a:buFontTx/>
                <a:buNone/>
              </a:pPr>
              <a:r>
                <a:rPr lang="en-US" altLang="es-ES" b="1">
                  <a:solidFill>
                    <a:srgbClr val="3333FF"/>
                  </a:solidFill>
                </a:rPr>
                <a:t>PSI-blast</a:t>
              </a:r>
            </a:p>
            <a:p>
              <a:pPr eaLnBrk="1">
                <a:buClrTx/>
                <a:buFontTx/>
                <a:buNone/>
              </a:pPr>
              <a:r>
                <a:rPr lang="en-US" altLang="es-ES" b="1">
                  <a:solidFill>
                    <a:srgbClr val="3333FF"/>
                  </a:solidFill>
                </a:rPr>
                <a:t>PSSM</a:t>
              </a:r>
            </a:p>
          </p:txBody>
        </p:sp>
      </p:grpSp>
      <p:sp>
        <p:nvSpPr>
          <p:cNvPr id="25609" name="AutoShape 24">
            <a:extLst>
              <a:ext uri="{FF2B5EF4-FFF2-40B4-BE49-F238E27FC236}">
                <a16:creationId xmlns:a16="http://schemas.microsoft.com/office/drawing/2014/main" id="{A7A5AB92-546C-4847-88A1-8A336A033D98}"/>
              </a:ext>
            </a:extLst>
          </p:cNvPr>
          <p:cNvSpPr>
            <a:spLocks noChangeArrowheads="1"/>
          </p:cNvSpPr>
          <p:nvPr/>
        </p:nvSpPr>
        <p:spPr bwMode="auto">
          <a:xfrm>
            <a:off x="6308725" y="2103438"/>
            <a:ext cx="1150938" cy="582612"/>
          </a:xfrm>
          <a:prstGeom prst="rightArrow">
            <a:avLst>
              <a:gd name="adj1" fmla="val 50000"/>
              <a:gd name="adj2" fmla="val 61432"/>
            </a:avLst>
          </a:prstGeom>
          <a:noFill/>
          <a:ln w="28440" cap="sq">
            <a:solidFill>
              <a:srgbClr val="000000"/>
            </a:solidFill>
            <a:miter lim="800000"/>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altLang="es-ES"/>
          </a:p>
        </p:txBody>
      </p:sp>
      <p:sp>
        <p:nvSpPr>
          <p:cNvPr id="25625" name="Text Box 25">
            <a:extLst>
              <a:ext uri="{FF2B5EF4-FFF2-40B4-BE49-F238E27FC236}">
                <a16:creationId xmlns:a16="http://schemas.microsoft.com/office/drawing/2014/main" id="{AF8CFA09-DFA0-804B-B167-B668EFF6A3B8}"/>
              </a:ext>
            </a:extLst>
          </p:cNvPr>
          <p:cNvSpPr txBox="1">
            <a:spLocks noChangeArrowheads="1"/>
          </p:cNvSpPr>
          <p:nvPr/>
        </p:nvSpPr>
        <p:spPr bwMode="auto">
          <a:xfrm>
            <a:off x="3017838" y="4479925"/>
            <a:ext cx="1828800" cy="619125"/>
          </a:xfrm>
          <a:prstGeom prst="rect">
            <a:avLst/>
          </a:prstGeom>
          <a:noFill/>
          <a:ln w="38160">
            <a:solidFill>
              <a:srgbClr val="FF6600"/>
            </a:solidFill>
            <a:round/>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0000" tIns="45000" rIns="90000" bIns="45000"/>
          <a:lstStyle>
            <a:lvl1pPr eaLnBrk="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1pPr>
            <a:lvl2pPr eaLnBrk="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2pPr>
            <a:lvl3pPr eaLnBrk="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3pPr>
            <a:lvl4pPr eaLnBrk="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4pPr>
            <a:lvl5pPr eaLnBrk="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5pPr>
            <a:lvl6pPr marL="2514600" indent="-228600" defTabSz="457200" eaLnBrk="0" fontAlgn="base" hangingPunct="0">
              <a:lnSpc>
                <a:spcPct val="93000"/>
              </a:lnSpc>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6pPr>
            <a:lvl7pPr marL="2971800" indent="-228600" defTabSz="457200" eaLnBrk="0" fontAlgn="base" hangingPunct="0">
              <a:lnSpc>
                <a:spcPct val="93000"/>
              </a:lnSpc>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7pPr>
            <a:lvl8pPr marL="3429000" indent="-228600" defTabSz="457200" eaLnBrk="0" fontAlgn="base" hangingPunct="0">
              <a:lnSpc>
                <a:spcPct val="93000"/>
              </a:lnSpc>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8pPr>
            <a:lvl9pPr marL="3886200" indent="-228600" defTabSz="457200" eaLnBrk="0" fontAlgn="base" hangingPunct="0">
              <a:lnSpc>
                <a:spcPct val="93000"/>
              </a:lnSpc>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9pPr>
          </a:lstStyle>
          <a:p>
            <a:pPr eaLnBrk="1">
              <a:buClrTx/>
              <a:buFontTx/>
              <a:buNone/>
            </a:pPr>
            <a:r>
              <a:rPr lang="en-US" altLang="es-ES">
                <a:solidFill>
                  <a:srgbClr val="000000"/>
                </a:solidFill>
              </a:rPr>
              <a:t>PREGUNTA:</a:t>
            </a:r>
          </a:p>
          <a:p>
            <a:pPr eaLnBrk="1">
              <a:buClrTx/>
              <a:buFontTx/>
              <a:buNone/>
            </a:pPr>
            <a:r>
              <a:rPr lang="en-US" altLang="es-ES">
                <a:solidFill>
                  <a:srgbClr val="000000"/>
                </a:solidFill>
              </a:rPr>
              <a:t>Quan pararé?</a:t>
            </a:r>
          </a:p>
        </p:txBody>
      </p:sp>
      <p:sp>
        <p:nvSpPr>
          <p:cNvPr id="25626" name="Text Box 26">
            <a:extLst>
              <a:ext uri="{FF2B5EF4-FFF2-40B4-BE49-F238E27FC236}">
                <a16:creationId xmlns:a16="http://schemas.microsoft.com/office/drawing/2014/main" id="{6DE5C71B-DABA-0341-BABA-CE4DAA734110}"/>
              </a:ext>
            </a:extLst>
          </p:cNvPr>
          <p:cNvSpPr txBox="1">
            <a:spLocks noChangeArrowheads="1"/>
          </p:cNvSpPr>
          <p:nvPr/>
        </p:nvSpPr>
        <p:spPr bwMode="auto">
          <a:xfrm>
            <a:off x="3017838" y="5578475"/>
            <a:ext cx="3108325" cy="1189038"/>
          </a:xfrm>
          <a:prstGeom prst="rect">
            <a:avLst/>
          </a:prstGeom>
          <a:noFill/>
          <a:ln w="38160">
            <a:solidFill>
              <a:srgbClr val="00CC00"/>
            </a:solidFill>
            <a:round/>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0000" tIns="45000" rIns="90000" bIns="45000"/>
          <a:lstStyle>
            <a:lvl1pPr eaLnBrk="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1pPr>
            <a:lvl2pPr eaLnBrk="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2pPr>
            <a:lvl3pPr eaLnBrk="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3pPr>
            <a:lvl4pPr eaLnBrk="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4pPr>
            <a:lvl5pPr eaLnBrk="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5pPr>
            <a:lvl6pPr marL="2514600" indent="-228600" defTabSz="457200" eaLnBrk="0" fontAlgn="base" hangingPunct="0">
              <a:lnSpc>
                <a:spcPct val="93000"/>
              </a:lnSpc>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6pPr>
            <a:lvl7pPr marL="2971800" indent="-228600" defTabSz="457200" eaLnBrk="0" fontAlgn="base" hangingPunct="0">
              <a:lnSpc>
                <a:spcPct val="93000"/>
              </a:lnSpc>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7pPr>
            <a:lvl8pPr marL="3429000" indent="-228600" defTabSz="457200" eaLnBrk="0" fontAlgn="base" hangingPunct="0">
              <a:lnSpc>
                <a:spcPct val="93000"/>
              </a:lnSpc>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8pPr>
            <a:lvl9pPr marL="3886200" indent="-228600" defTabSz="457200" eaLnBrk="0" fontAlgn="base" hangingPunct="0">
              <a:lnSpc>
                <a:spcPct val="93000"/>
              </a:lnSpc>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9pPr>
          </a:lstStyle>
          <a:p>
            <a:pPr eaLnBrk="1">
              <a:buClrTx/>
              <a:buFontTx/>
              <a:buNone/>
            </a:pPr>
            <a:r>
              <a:rPr lang="en-US" altLang="es-ES">
                <a:solidFill>
                  <a:srgbClr val="000000"/>
                </a:solidFill>
              </a:rPr>
              <a:t>RESPOSTA:</a:t>
            </a:r>
          </a:p>
          <a:p>
            <a:pPr eaLnBrk="1">
              <a:buClrTx/>
              <a:buFontTx/>
              <a:buNone/>
            </a:pPr>
            <a:r>
              <a:rPr lang="en-US" altLang="es-ES">
                <a:solidFill>
                  <a:srgbClr val="000000"/>
                </a:solidFill>
              </a:rPr>
              <a:t>Quan els resultats no variïn</a:t>
            </a:r>
          </a:p>
          <a:p>
            <a:pPr eaLnBrk="1">
              <a:buClrTx/>
              <a:buFontTx/>
              <a:buNone/>
            </a:pPr>
            <a:r>
              <a:rPr lang="en-US" altLang="es-ES">
                <a:solidFill>
                  <a:srgbClr val="000000"/>
                </a:solidFill>
              </a:rPr>
              <a:t>o</a:t>
            </a:r>
          </a:p>
          <a:p>
            <a:pPr eaLnBrk="1">
              <a:buClrTx/>
              <a:buFontTx/>
              <a:buNone/>
            </a:pPr>
            <a:r>
              <a:rPr lang="en-US" altLang="es-ES">
                <a:solidFill>
                  <a:srgbClr val="000000"/>
                </a:solidFill>
              </a:rPr>
              <a:t>Ja hagi arribat on volia </a:t>
            </a:r>
          </a:p>
        </p:txBody>
      </p:sp>
      <p:sp>
        <p:nvSpPr>
          <p:cNvPr id="25612" name="Text Box 1">
            <a:extLst>
              <a:ext uri="{FF2B5EF4-FFF2-40B4-BE49-F238E27FC236}">
                <a16:creationId xmlns:a16="http://schemas.microsoft.com/office/drawing/2014/main" id="{FBFB725B-5864-8149-83ED-B52D4D960D99}"/>
              </a:ext>
            </a:extLst>
          </p:cNvPr>
          <p:cNvSpPr txBox="1">
            <a:spLocks noChangeArrowheads="1"/>
          </p:cNvSpPr>
          <p:nvPr/>
        </p:nvSpPr>
        <p:spPr bwMode="auto">
          <a:xfrm>
            <a:off x="1398588" y="179388"/>
            <a:ext cx="6340475" cy="43021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3465A4"/>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90000" tIns="66240" rIns="90000" bIns="45000"/>
          <a:lstStyle>
            <a:lvl1pPr eaLnBrk="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1pPr>
            <a:lvl2pPr eaLnBrk="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2pPr>
            <a:lvl3pPr eaLnBrk="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3pPr>
            <a:lvl4pPr eaLnBrk="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4pPr>
            <a:lvl5pPr eaLnBrk="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5pPr>
            <a:lvl6pPr marL="2514600" indent="-228600" defTabSz="457200" eaLnBrk="0" fontAlgn="base" hangingPunct="0">
              <a:lnSpc>
                <a:spcPct val="93000"/>
              </a:lnSpc>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6pPr>
            <a:lvl7pPr marL="2971800" indent="-228600" defTabSz="457200" eaLnBrk="0" fontAlgn="base" hangingPunct="0">
              <a:lnSpc>
                <a:spcPct val="93000"/>
              </a:lnSpc>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7pPr>
            <a:lvl8pPr marL="3429000" indent="-228600" defTabSz="457200" eaLnBrk="0" fontAlgn="base" hangingPunct="0">
              <a:lnSpc>
                <a:spcPct val="93000"/>
              </a:lnSpc>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8pPr>
            <a:lvl9pPr marL="3886200" indent="-228600" defTabSz="457200" eaLnBrk="0" fontAlgn="base" hangingPunct="0">
              <a:lnSpc>
                <a:spcPct val="93000"/>
              </a:lnSpc>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9pPr>
          </a:lstStyle>
          <a:p>
            <a:pPr eaLnBrk="1">
              <a:buClrTx/>
              <a:buFontTx/>
              <a:buNone/>
            </a:pPr>
            <a:r>
              <a:rPr lang="en-US" altLang="es-ES" sz="2400">
                <a:solidFill>
                  <a:srgbClr val="000000"/>
                </a:solidFill>
              </a:rPr>
              <a:t>PSI-BLAST: Posicion Specific Iterated BLAST</a:t>
            </a:r>
          </a:p>
        </p:txBody>
      </p:sp>
    </p:spTree>
  </p:cSld>
  <p:clrMapOvr>
    <a:masterClrMapping/>
  </p:clrMapOvr>
  <p:transition spd="med"/>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fill="hold" nodeType="clickEffect">
                                  <p:stCondLst>
                                    <p:cond delay="0"/>
                                  </p:stCondLst>
                                  <p:childTnLst>
                                    <p:set>
                                      <p:cBhvr additive="repl">
                                        <p:cTn id="6" dur="1" fill="hold">
                                          <p:stCondLst>
                                            <p:cond delay="0"/>
                                          </p:stCondLst>
                                        </p:cTn>
                                        <p:tgtEl>
                                          <p:spTgt spid="25625"/>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fill="hold" nodeType="clickEffect">
                                  <p:stCondLst>
                                    <p:cond delay="0"/>
                                  </p:stCondLst>
                                  <p:childTnLst>
                                    <p:set>
                                      <p:cBhvr additive="repl">
                                        <p:cTn id="10" dur="1" fill="hold">
                                          <p:stCondLst>
                                            <p:cond delay="0"/>
                                          </p:stCondLst>
                                        </p:cTn>
                                        <p:tgtEl>
                                          <p:spTgt spid="2562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6.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6626" name="Rectangle 1">
            <a:extLst>
              <a:ext uri="{FF2B5EF4-FFF2-40B4-BE49-F238E27FC236}">
                <a16:creationId xmlns:a16="http://schemas.microsoft.com/office/drawing/2014/main" id="{FFFF7A17-9FFB-5445-9E79-C30D71AEC957}"/>
              </a:ext>
            </a:extLst>
          </p:cNvPr>
          <p:cNvSpPr>
            <a:spLocks noChangeArrowheads="1"/>
          </p:cNvSpPr>
          <p:nvPr/>
        </p:nvSpPr>
        <p:spPr bwMode="auto">
          <a:xfrm>
            <a:off x="1185863" y="214313"/>
            <a:ext cx="7431087" cy="5207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3465A4"/>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90000" tIns="46800" rIns="90000" bIns="46800">
            <a:spAutoFit/>
          </a:bodyPr>
          <a:lstStyle>
            <a:lvl1pPr eaLnBrk="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1pPr>
            <a:lvl2pPr eaLnBrk="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2pPr>
            <a:lvl3pPr eaLnBrk="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3pPr>
            <a:lvl4pPr eaLnBrk="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4pPr>
            <a:lvl5pPr eaLnBrk="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5pPr>
            <a:lvl6pPr marL="2514600" indent="-228600" defTabSz="457200" eaLnBrk="0" fontAlgn="base" hangingPunct="0">
              <a:lnSpc>
                <a:spcPct val="93000"/>
              </a:lnSpc>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6pPr>
            <a:lvl7pPr marL="2971800" indent="-228600" defTabSz="457200" eaLnBrk="0" fontAlgn="base" hangingPunct="0">
              <a:lnSpc>
                <a:spcPct val="93000"/>
              </a:lnSpc>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7pPr>
            <a:lvl8pPr marL="3429000" indent="-228600" defTabSz="457200" eaLnBrk="0" fontAlgn="base" hangingPunct="0">
              <a:lnSpc>
                <a:spcPct val="93000"/>
              </a:lnSpc>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8pPr>
            <a:lvl9pPr marL="3886200" indent="-228600" defTabSz="457200" eaLnBrk="0" fontAlgn="base" hangingPunct="0">
              <a:lnSpc>
                <a:spcPct val="93000"/>
              </a:lnSpc>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9pPr>
          </a:lstStyle>
          <a:p>
            <a:pPr algn="just" eaLnBrk="1" hangingPunct="1">
              <a:lnSpc>
                <a:spcPct val="100000"/>
              </a:lnSpc>
              <a:buClrTx/>
              <a:buFontTx/>
              <a:buNone/>
            </a:pPr>
            <a:r>
              <a:rPr lang="ca-ES" altLang="es-ES" sz="2800">
                <a:solidFill>
                  <a:srgbClr val="000000"/>
                </a:solidFill>
              </a:rPr>
              <a:t>Utilitats de les cerques ràpides de seqüències</a:t>
            </a:r>
          </a:p>
        </p:txBody>
      </p:sp>
      <p:sp>
        <p:nvSpPr>
          <p:cNvPr id="27650" name="Text Box 2">
            <a:extLst>
              <a:ext uri="{FF2B5EF4-FFF2-40B4-BE49-F238E27FC236}">
                <a16:creationId xmlns:a16="http://schemas.microsoft.com/office/drawing/2014/main" id="{987E2788-9B54-9E47-971E-E6A08EB0AEF1}"/>
              </a:ext>
            </a:extLst>
          </p:cNvPr>
          <p:cNvSpPr txBox="1">
            <a:spLocks noChangeArrowheads="1"/>
          </p:cNvSpPr>
          <p:nvPr/>
        </p:nvSpPr>
        <p:spPr bwMode="auto">
          <a:xfrm>
            <a:off x="920750" y="965200"/>
            <a:ext cx="7170738" cy="563403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solidFill>
                  <a:srgbClr val="3465A4"/>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0000" tIns="46800" rIns="90000" bIns="46800">
            <a:spAutoFit/>
          </a:bodyPr>
          <a:lstStyle>
            <a:lvl1pPr marL="333375" indent="-333375">
              <a:tabLst>
                <a:tab pos="333375" algn="l"/>
                <a:tab pos="790575" algn="l"/>
                <a:tab pos="1247775" algn="l"/>
                <a:tab pos="1704975" algn="l"/>
                <a:tab pos="2162175" algn="l"/>
                <a:tab pos="2619375" algn="l"/>
                <a:tab pos="3076575" algn="l"/>
                <a:tab pos="3533775" algn="l"/>
                <a:tab pos="3990975" algn="l"/>
                <a:tab pos="4448175" algn="l"/>
                <a:tab pos="4905375" algn="l"/>
                <a:tab pos="5362575" algn="l"/>
                <a:tab pos="5819775" algn="l"/>
                <a:tab pos="6276975" algn="l"/>
                <a:tab pos="6734175" algn="l"/>
                <a:tab pos="7191375" algn="l"/>
                <a:tab pos="7648575" algn="l"/>
                <a:tab pos="8105775" algn="l"/>
                <a:tab pos="8562975" algn="l"/>
                <a:tab pos="9020175" algn="l"/>
                <a:tab pos="9477375" algn="l"/>
              </a:tabLst>
              <a:defRPr>
                <a:solidFill>
                  <a:srgbClr val="000000"/>
                </a:solidFill>
                <a:latin typeface="Arial" charset="0"/>
                <a:ea typeface="WenQuanYi Zen Hei Sharp" charset="0"/>
                <a:cs typeface="WenQuanYi Zen Hei Sharp" charset="0"/>
              </a:defRPr>
            </a:lvl1pPr>
            <a:lvl2pPr>
              <a:tabLst>
                <a:tab pos="333375" algn="l"/>
                <a:tab pos="790575" algn="l"/>
                <a:tab pos="1247775" algn="l"/>
                <a:tab pos="1704975" algn="l"/>
                <a:tab pos="2162175" algn="l"/>
                <a:tab pos="2619375" algn="l"/>
                <a:tab pos="3076575" algn="l"/>
                <a:tab pos="3533775" algn="l"/>
                <a:tab pos="3990975" algn="l"/>
                <a:tab pos="4448175" algn="l"/>
                <a:tab pos="4905375" algn="l"/>
                <a:tab pos="5362575" algn="l"/>
                <a:tab pos="5819775" algn="l"/>
                <a:tab pos="6276975" algn="l"/>
                <a:tab pos="6734175" algn="l"/>
                <a:tab pos="7191375" algn="l"/>
                <a:tab pos="7648575" algn="l"/>
                <a:tab pos="8105775" algn="l"/>
                <a:tab pos="8562975" algn="l"/>
                <a:tab pos="9020175" algn="l"/>
                <a:tab pos="9477375" algn="l"/>
              </a:tabLst>
              <a:defRPr>
                <a:solidFill>
                  <a:srgbClr val="000000"/>
                </a:solidFill>
                <a:latin typeface="Arial" charset="0"/>
                <a:ea typeface="WenQuanYi Zen Hei Sharp" charset="0"/>
                <a:cs typeface="WenQuanYi Zen Hei Sharp" charset="0"/>
              </a:defRPr>
            </a:lvl2pPr>
            <a:lvl3pPr>
              <a:tabLst>
                <a:tab pos="333375" algn="l"/>
                <a:tab pos="790575" algn="l"/>
                <a:tab pos="1247775" algn="l"/>
                <a:tab pos="1704975" algn="l"/>
                <a:tab pos="2162175" algn="l"/>
                <a:tab pos="2619375" algn="l"/>
                <a:tab pos="3076575" algn="l"/>
                <a:tab pos="3533775" algn="l"/>
                <a:tab pos="3990975" algn="l"/>
                <a:tab pos="4448175" algn="l"/>
                <a:tab pos="4905375" algn="l"/>
                <a:tab pos="5362575" algn="l"/>
                <a:tab pos="5819775" algn="l"/>
                <a:tab pos="6276975" algn="l"/>
                <a:tab pos="6734175" algn="l"/>
                <a:tab pos="7191375" algn="l"/>
                <a:tab pos="7648575" algn="l"/>
                <a:tab pos="8105775" algn="l"/>
                <a:tab pos="8562975" algn="l"/>
                <a:tab pos="9020175" algn="l"/>
                <a:tab pos="9477375" algn="l"/>
              </a:tabLst>
              <a:defRPr>
                <a:solidFill>
                  <a:srgbClr val="000000"/>
                </a:solidFill>
                <a:latin typeface="Arial" charset="0"/>
                <a:ea typeface="WenQuanYi Zen Hei Sharp" charset="0"/>
                <a:cs typeface="WenQuanYi Zen Hei Sharp" charset="0"/>
              </a:defRPr>
            </a:lvl3pPr>
            <a:lvl4pPr>
              <a:tabLst>
                <a:tab pos="333375" algn="l"/>
                <a:tab pos="790575" algn="l"/>
                <a:tab pos="1247775" algn="l"/>
                <a:tab pos="1704975" algn="l"/>
                <a:tab pos="2162175" algn="l"/>
                <a:tab pos="2619375" algn="l"/>
                <a:tab pos="3076575" algn="l"/>
                <a:tab pos="3533775" algn="l"/>
                <a:tab pos="3990975" algn="l"/>
                <a:tab pos="4448175" algn="l"/>
                <a:tab pos="4905375" algn="l"/>
                <a:tab pos="5362575" algn="l"/>
                <a:tab pos="5819775" algn="l"/>
                <a:tab pos="6276975" algn="l"/>
                <a:tab pos="6734175" algn="l"/>
                <a:tab pos="7191375" algn="l"/>
                <a:tab pos="7648575" algn="l"/>
                <a:tab pos="8105775" algn="l"/>
                <a:tab pos="8562975" algn="l"/>
                <a:tab pos="9020175" algn="l"/>
                <a:tab pos="9477375" algn="l"/>
              </a:tabLst>
              <a:defRPr>
                <a:solidFill>
                  <a:srgbClr val="000000"/>
                </a:solidFill>
                <a:latin typeface="Arial" charset="0"/>
                <a:ea typeface="WenQuanYi Zen Hei Sharp" charset="0"/>
                <a:cs typeface="WenQuanYi Zen Hei Sharp" charset="0"/>
              </a:defRPr>
            </a:lvl4pPr>
            <a:lvl5pPr>
              <a:tabLst>
                <a:tab pos="333375" algn="l"/>
                <a:tab pos="790575" algn="l"/>
                <a:tab pos="1247775" algn="l"/>
                <a:tab pos="1704975" algn="l"/>
                <a:tab pos="2162175" algn="l"/>
                <a:tab pos="2619375" algn="l"/>
                <a:tab pos="3076575" algn="l"/>
                <a:tab pos="3533775" algn="l"/>
                <a:tab pos="3990975" algn="l"/>
                <a:tab pos="4448175" algn="l"/>
                <a:tab pos="4905375" algn="l"/>
                <a:tab pos="5362575" algn="l"/>
                <a:tab pos="5819775" algn="l"/>
                <a:tab pos="6276975" algn="l"/>
                <a:tab pos="6734175" algn="l"/>
                <a:tab pos="7191375" algn="l"/>
                <a:tab pos="7648575" algn="l"/>
                <a:tab pos="8105775" algn="l"/>
                <a:tab pos="8562975" algn="l"/>
                <a:tab pos="9020175" algn="l"/>
                <a:tab pos="9477375" algn="l"/>
              </a:tabLst>
              <a:defRPr>
                <a:solidFill>
                  <a:srgbClr val="000000"/>
                </a:solidFill>
                <a:latin typeface="Arial" charset="0"/>
                <a:ea typeface="WenQuanYi Zen Hei Sharp" charset="0"/>
                <a:cs typeface="WenQuanYi Zen Hei Sharp" charset="0"/>
              </a:defRPr>
            </a:lvl5pPr>
            <a:lvl6pPr marL="2514600" indent="-228600" defTabSz="457200" fontAlgn="base" hangingPunct="0">
              <a:lnSpc>
                <a:spcPct val="93000"/>
              </a:lnSpc>
              <a:spcBef>
                <a:spcPct val="0"/>
              </a:spcBef>
              <a:spcAft>
                <a:spcPct val="0"/>
              </a:spcAft>
              <a:buClr>
                <a:srgbClr val="000000"/>
              </a:buClr>
              <a:buSzPct val="100000"/>
              <a:buFont typeface="Times New Roman" pitchFamily="16" charset="0"/>
              <a:tabLst>
                <a:tab pos="333375" algn="l"/>
                <a:tab pos="790575" algn="l"/>
                <a:tab pos="1247775" algn="l"/>
                <a:tab pos="1704975" algn="l"/>
                <a:tab pos="2162175" algn="l"/>
                <a:tab pos="2619375" algn="l"/>
                <a:tab pos="3076575" algn="l"/>
                <a:tab pos="3533775" algn="l"/>
                <a:tab pos="3990975" algn="l"/>
                <a:tab pos="4448175" algn="l"/>
                <a:tab pos="4905375" algn="l"/>
                <a:tab pos="5362575" algn="l"/>
                <a:tab pos="5819775" algn="l"/>
                <a:tab pos="6276975" algn="l"/>
                <a:tab pos="6734175" algn="l"/>
                <a:tab pos="7191375" algn="l"/>
                <a:tab pos="7648575" algn="l"/>
                <a:tab pos="8105775" algn="l"/>
                <a:tab pos="8562975" algn="l"/>
                <a:tab pos="9020175" algn="l"/>
                <a:tab pos="9477375" algn="l"/>
              </a:tabLst>
              <a:defRPr>
                <a:solidFill>
                  <a:srgbClr val="000000"/>
                </a:solidFill>
                <a:latin typeface="Arial" charset="0"/>
                <a:ea typeface="WenQuanYi Zen Hei Sharp" charset="0"/>
                <a:cs typeface="WenQuanYi Zen Hei Sharp" charset="0"/>
              </a:defRPr>
            </a:lvl6pPr>
            <a:lvl7pPr marL="2971800" indent="-228600" defTabSz="457200" fontAlgn="base" hangingPunct="0">
              <a:lnSpc>
                <a:spcPct val="93000"/>
              </a:lnSpc>
              <a:spcBef>
                <a:spcPct val="0"/>
              </a:spcBef>
              <a:spcAft>
                <a:spcPct val="0"/>
              </a:spcAft>
              <a:buClr>
                <a:srgbClr val="000000"/>
              </a:buClr>
              <a:buSzPct val="100000"/>
              <a:buFont typeface="Times New Roman" pitchFamily="16" charset="0"/>
              <a:tabLst>
                <a:tab pos="333375" algn="l"/>
                <a:tab pos="790575" algn="l"/>
                <a:tab pos="1247775" algn="l"/>
                <a:tab pos="1704975" algn="l"/>
                <a:tab pos="2162175" algn="l"/>
                <a:tab pos="2619375" algn="l"/>
                <a:tab pos="3076575" algn="l"/>
                <a:tab pos="3533775" algn="l"/>
                <a:tab pos="3990975" algn="l"/>
                <a:tab pos="4448175" algn="l"/>
                <a:tab pos="4905375" algn="l"/>
                <a:tab pos="5362575" algn="l"/>
                <a:tab pos="5819775" algn="l"/>
                <a:tab pos="6276975" algn="l"/>
                <a:tab pos="6734175" algn="l"/>
                <a:tab pos="7191375" algn="l"/>
                <a:tab pos="7648575" algn="l"/>
                <a:tab pos="8105775" algn="l"/>
                <a:tab pos="8562975" algn="l"/>
                <a:tab pos="9020175" algn="l"/>
                <a:tab pos="9477375" algn="l"/>
              </a:tabLst>
              <a:defRPr>
                <a:solidFill>
                  <a:srgbClr val="000000"/>
                </a:solidFill>
                <a:latin typeface="Arial" charset="0"/>
                <a:ea typeface="WenQuanYi Zen Hei Sharp" charset="0"/>
                <a:cs typeface="WenQuanYi Zen Hei Sharp" charset="0"/>
              </a:defRPr>
            </a:lvl7pPr>
            <a:lvl8pPr marL="3429000" indent="-228600" defTabSz="457200" fontAlgn="base" hangingPunct="0">
              <a:lnSpc>
                <a:spcPct val="93000"/>
              </a:lnSpc>
              <a:spcBef>
                <a:spcPct val="0"/>
              </a:spcBef>
              <a:spcAft>
                <a:spcPct val="0"/>
              </a:spcAft>
              <a:buClr>
                <a:srgbClr val="000000"/>
              </a:buClr>
              <a:buSzPct val="100000"/>
              <a:buFont typeface="Times New Roman" pitchFamily="16" charset="0"/>
              <a:tabLst>
                <a:tab pos="333375" algn="l"/>
                <a:tab pos="790575" algn="l"/>
                <a:tab pos="1247775" algn="l"/>
                <a:tab pos="1704975" algn="l"/>
                <a:tab pos="2162175" algn="l"/>
                <a:tab pos="2619375" algn="l"/>
                <a:tab pos="3076575" algn="l"/>
                <a:tab pos="3533775" algn="l"/>
                <a:tab pos="3990975" algn="l"/>
                <a:tab pos="4448175" algn="l"/>
                <a:tab pos="4905375" algn="l"/>
                <a:tab pos="5362575" algn="l"/>
                <a:tab pos="5819775" algn="l"/>
                <a:tab pos="6276975" algn="l"/>
                <a:tab pos="6734175" algn="l"/>
                <a:tab pos="7191375" algn="l"/>
                <a:tab pos="7648575" algn="l"/>
                <a:tab pos="8105775" algn="l"/>
                <a:tab pos="8562975" algn="l"/>
                <a:tab pos="9020175" algn="l"/>
                <a:tab pos="9477375" algn="l"/>
              </a:tabLst>
              <a:defRPr>
                <a:solidFill>
                  <a:srgbClr val="000000"/>
                </a:solidFill>
                <a:latin typeface="Arial" charset="0"/>
                <a:ea typeface="WenQuanYi Zen Hei Sharp" charset="0"/>
                <a:cs typeface="WenQuanYi Zen Hei Sharp" charset="0"/>
              </a:defRPr>
            </a:lvl8pPr>
            <a:lvl9pPr marL="3886200" indent="-228600" defTabSz="457200" fontAlgn="base" hangingPunct="0">
              <a:lnSpc>
                <a:spcPct val="93000"/>
              </a:lnSpc>
              <a:spcBef>
                <a:spcPct val="0"/>
              </a:spcBef>
              <a:spcAft>
                <a:spcPct val="0"/>
              </a:spcAft>
              <a:buClr>
                <a:srgbClr val="000000"/>
              </a:buClr>
              <a:buSzPct val="100000"/>
              <a:buFont typeface="Times New Roman" pitchFamily="16" charset="0"/>
              <a:tabLst>
                <a:tab pos="333375" algn="l"/>
                <a:tab pos="790575" algn="l"/>
                <a:tab pos="1247775" algn="l"/>
                <a:tab pos="1704975" algn="l"/>
                <a:tab pos="2162175" algn="l"/>
                <a:tab pos="2619375" algn="l"/>
                <a:tab pos="3076575" algn="l"/>
                <a:tab pos="3533775" algn="l"/>
                <a:tab pos="3990975" algn="l"/>
                <a:tab pos="4448175" algn="l"/>
                <a:tab pos="4905375" algn="l"/>
                <a:tab pos="5362575" algn="l"/>
                <a:tab pos="5819775" algn="l"/>
                <a:tab pos="6276975" algn="l"/>
                <a:tab pos="6734175" algn="l"/>
                <a:tab pos="7191375" algn="l"/>
                <a:tab pos="7648575" algn="l"/>
                <a:tab pos="8105775" algn="l"/>
                <a:tab pos="8562975" algn="l"/>
                <a:tab pos="9020175" algn="l"/>
                <a:tab pos="9477375" algn="l"/>
              </a:tabLst>
              <a:defRPr>
                <a:solidFill>
                  <a:srgbClr val="000000"/>
                </a:solidFill>
                <a:latin typeface="Arial" charset="0"/>
                <a:ea typeface="WenQuanYi Zen Hei Sharp" charset="0"/>
                <a:cs typeface="WenQuanYi Zen Hei Sharp" charset="0"/>
              </a:defRPr>
            </a:lvl9pPr>
          </a:lstStyle>
          <a:p>
            <a:pPr marL="342900" indent="-342900" hangingPunct="1">
              <a:lnSpc>
                <a:spcPct val="100000"/>
              </a:lnSpc>
              <a:buClrTx/>
              <a:buFont typeface="Arial" panose="020B0604020202020204" pitchFamily="34" charset="0"/>
              <a:buChar char="-"/>
              <a:defRPr/>
            </a:pPr>
            <a:r>
              <a:rPr lang="ca-ES" altLang="es-ES" sz="2400" dirty="0"/>
              <a:t>Identificació d’espècies o grups taxonòmics</a:t>
            </a:r>
          </a:p>
          <a:p>
            <a:pPr marL="349250" indent="-342900" hangingPunct="1">
              <a:lnSpc>
                <a:spcPct val="100000"/>
              </a:lnSpc>
              <a:buClrTx/>
              <a:buFont typeface="Arial" panose="020B0604020202020204" pitchFamily="34" charset="0"/>
              <a:buChar char="-"/>
              <a:defRPr/>
            </a:pPr>
            <a:endParaRPr lang="ca-ES" altLang="es-ES" sz="2400" dirty="0"/>
          </a:p>
          <a:p>
            <a:pPr marL="342900" indent="-342900" hangingPunct="1">
              <a:lnSpc>
                <a:spcPct val="100000"/>
              </a:lnSpc>
              <a:buClrTx/>
              <a:buFont typeface="Arial" panose="020B0604020202020204" pitchFamily="34" charset="0"/>
              <a:buChar char="-"/>
              <a:defRPr/>
            </a:pPr>
            <a:r>
              <a:rPr lang="ca-ES" altLang="es-ES" sz="2400" dirty="0"/>
              <a:t>Anotació de gens i genomes</a:t>
            </a:r>
          </a:p>
          <a:p>
            <a:pPr marL="349250" indent="-342900" hangingPunct="1">
              <a:lnSpc>
                <a:spcPct val="100000"/>
              </a:lnSpc>
              <a:buClrTx/>
              <a:buFont typeface="Arial" panose="020B0604020202020204" pitchFamily="34" charset="0"/>
              <a:buChar char="-"/>
              <a:defRPr/>
            </a:pPr>
            <a:endParaRPr lang="ca-ES" altLang="es-ES" sz="2400" dirty="0"/>
          </a:p>
          <a:p>
            <a:pPr marL="342900" indent="-342900" hangingPunct="1">
              <a:lnSpc>
                <a:spcPct val="100000"/>
              </a:lnSpc>
              <a:buClrTx/>
              <a:buFont typeface="Arial" panose="020B0604020202020204" pitchFamily="34" charset="0"/>
              <a:buChar char="-"/>
              <a:defRPr/>
            </a:pPr>
            <a:r>
              <a:rPr lang="ca-ES" altLang="es-ES" sz="2400" dirty="0"/>
              <a:t>Establir de relaciones filogenètiques</a:t>
            </a:r>
          </a:p>
          <a:p>
            <a:pPr marL="342900" indent="-342900" hangingPunct="1">
              <a:lnSpc>
                <a:spcPct val="100000"/>
              </a:lnSpc>
              <a:buClrTx/>
              <a:buFont typeface="Arial" panose="020B0604020202020204" pitchFamily="34" charset="0"/>
              <a:buChar char="-"/>
              <a:defRPr/>
            </a:pPr>
            <a:endParaRPr lang="ca-ES" altLang="es-ES" sz="2400" dirty="0"/>
          </a:p>
          <a:p>
            <a:pPr marL="342900" indent="-342900" hangingPunct="1">
              <a:lnSpc>
                <a:spcPct val="100000"/>
              </a:lnSpc>
              <a:buClrTx/>
              <a:buFont typeface="Arial" panose="020B0604020202020204" pitchFamily="34" charset="0"/>
              <a:buChar char="-"/>
              <a:defRPr/>
            </a:pPr>
            <a:r>
              <a:rPr lang="ca-ES" altLang="es-ES" sz="2400" dirty="0"/>
              <a:t>Identificació de funció proteica</a:t>
            </a:r>
          </a:p>
          <a:p>
            <a:pPr marL="349250" indent="-342900" hangingPunct="1">
              <a:lnSpc>
                <a:spcPct val="100000"/>
              </a:lnSpc>
              <a:buClrTx/>
              <a:buFont typeface="Arial" panose="020B0604020202020204" pitchFamily="34" charset="0"/>
              <a:buChar char="-"/>
              <a:defRPr/>
            </a:pPr>
            <a:endParaRPr lang="ca-ES" altLang="es-ES" sz="2400" dirty="0"/>
          </a:p>
          <a:p>
            <a:pPr marL="342900" indent="-342900" hangingPunct="1">
              <a:lnSpc>
                <a:spcPct val="100000"/>
              </a:lnSpc>
              <a:buClrTx/>
              <a:buFont typeface="Arial" panose="020B0604020202020204" pitchFamily="34" charset="0"/>
              <a:buChar char="-"/>
              <a:defRPr/>
            </a:pPr>
            <a:r>
              <a:rPr lang="ca-ES" altLang="es-ES" sz="2400" dirty="0"/>
              <a:t>Localització de dominis</a:t>
            </a:r>
          </a:p>
          <a:p>
            <a:pPr marL="349250" indent="-342900" hangingPunct="1">
              <a:lnSpc>
                <a:spcPct val="100000"/>
              </a:lnSpc>
              <a:buClrTx/>
              <a:buFont typeface="Arial" panose="020B0604020202020204" pitchFamily="34" charset="0"/>
              <a:buChar char="-"/>
              <a:defRPr/>
            </a:pPr>
            <a:endParaRPr lang="ca-ES" altLang="es-ES" sz="2400" dirty="0"/>
          </a:p>
          <a:p>
            <a:pPr marL="342900" indent="-342900" hangingPunct="1">
              <a:lnSpc>
                <a:spcPct val="100000"/>
              </a:lnSpc>
              <a:buClrTx/>
              <a:buFont typeface="Arial" panose="020B0604020202020204" pitchFamily="34" charset="0"/>
              <a:buChar char="-"/>
              <a:defRPr/>
            </a:pPr>
            <a:r>
              <a:rPr lang="ca-ES" altLang="es-ES" sz="2400" dirty="0"/>
              <a:t>Mapatge de gens en genomes i cromosomes</a:t>
            </a:r>
          </a:p>
          <a:p>
            <a:pPr marL="349250" indent="-342900" hangingPunct="1">
              <a:lnSpc>
                <a:spcPct val="100000"/>
              </a:lnSpc>
              <a:buClrTx/>
              <a:buFont typeface="Arial" panose="020B0604020202020204" pitchFamily="34" charset="0"/>
              <a:buChar char="-"/>
              <a:defRPr/>
            </a:pPr>
            <a:endParaRPr lang="ca-ES" altLang="es-ES" sz="2400" dirty="0"/>
          </a:p>
          <a:p>
            <a:pPr marL="342900" indent="-342900" hangingPunct="1">
              <a:lnSpc>
                <a:spcPct val="100000"/>
              </a:lnSpc>
              <a:buClrTx/>
              <a:buFont typeface="Arial" panose="020B0604020202020204" pitchFamily="34" charset="0"/>
              <a:buChar char="-"/>
              <a:defRPr/>
            </a:pPr>
            <a:r>
              <a:rPr lang="ca-ES" altLang="es-ES" sz="2400" dirty="0" err="1"/>
              <a:t>Genome</a:t>
            </a:r>
            <a:r>
              <a:rPr lang="ca-ES" altLang="es-ES" sz="2400" dirty="0"/>
              <a:t> </a:t>
            </a:r>
            <a:r>
              <a:rPr lang="ca-ES" altLang="es-ES" sz="2400" dirty="0" err="1"/>
              <a:t>assembly</a:t>
            </a:r>
            <a:r>
              <a:rPr lang="ca-ES" altLang="es-ES" sz="2400" dirty="0"/>
              <a:t> </a:t>
            </a:r>
            <a:r>
              <a:rPr lang="ca-ES" altLang="es-ES" dirty="0"/>
              <a:t>(el BLAST és massa lent)</a:t>
            </a:r>
          </a:p>
          <a:p>
            <a:pPr marL="342900" indent="-342900" hangingPunct="1">
              <a:lnSpc>
                <a:spcPct val="100000"/>
              </a:lnSpc>
              <a:buClrTx/>
              <a:buFont typeface="Arial" panose="020B0604020202020204" pitchFamily="34" charset="0"/>
              <a:buChar char="-"/>
              <a:defRPr/>
            </a:pPr>
            <a:endParaRPr lang="ca-ES" altLang="es-ES" sz="2400" dirty="0"/>
          </a:p>
          <a:p>
            <a:pPr marL="342900" indent="-342900" hangingPunct="1">
              <a:lnSpc>
                <a:spcPct val="100000"/>
              </a:lnSpc>
              <a:buClrTx/>
              <a:buFont typeface="Arial" panose="020B0604020202020204" pitchFamily="34" charset="0"/>
              <a:buChar char="-"/>
              <a:defRPr/>
            </a:pPr>
            <a:r>
              <a:rPr lang="ca-ES" altLang="es-ES" sz="2400" dirty="0"/>
              <a:t>…</a:t>
            </a:r>
          </a:p>
        </p:txBody>
      </p:sp>
    </p:spTree>
  </p:cSld>
  <p:clrMapOvr>
    <a:masterClrMapping/>
  </p:clrMapOvr>
  <p:transition spd="med"/>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7650" name="Picture 2">
            <a:extLst>
              <a:ext uri="{FF2B5EF4-FFF2-40B4-BE49-F238E27FC236}">
                <a16:creationId xmlns:a16="http://schemas.microsoft.com/office/drawing/2014/main" id="{E72915D8-4E47-B74B-8908-A8DEC6AF8C4D}"/>
              </a:ext>
            </a:extLst>
          </p:cNvPr>
          <p:cNvPicPr>
            <a:picLocks noChangeAspect="1" noChangeArrowheads="1"/>
          </p:cNvPicPr>
          <p:nvPr/>
        </p:nvPicPr>
        <p:blipFill>
          <a:blip r:embed="rId2">
            <a:extLst>
              <a:ext uri="{28A0092B-C50C-407E-A947-70E740481C1C}">
                <a14:useLocalDpi xmlns:a14="http://schemas.microsoft.com/office/drawing/2010/main" val="0"/>
              </a:ext>
            </a:extLst>
          </a:blip>
          <a:srcRect t="3423" b="9525"/>
          <a:stretch>
            <a:fillRect/>
          </a:stretch>
        </p:blipFill>
        <p:spPr bwMode="auto">
          <a:xfrm>
            <a:off x="0" y="333375"/>
            <a:ext cx="10080625" cy="7019925"/>
          </a:xfrm>
          <a:prstGeom prst="rect">
            <a:avLst/>
          </a:prstGeom>
          <a:noFill/>
          <a:ln>
            <a:noFill/>
          </a:ln>
          <a:extLst>
            <a:ext uri="{909E8E84-426E-40DD-AFC4-6F175D3DCCD1}">
              <a14:hiddenFill xmlns:a14="http://schemas.microsoft.com/office/drawing/2010/main">
                <a:solidFill>
                  <a:srgbClr val="00B8FF"/>
                </a:solidFill>
              </a14:hiddenFill>
            </a:ext>
            <a:ext uri="{91240B29-F687-4F45-9708-019B960494DF}">
              <a14:hiddenLine xmlns:a14="http://schemas.microsoft.com/office/drawing/2010/main" w="9525">
                <a:solidFill>
                  <a:schemeClr val="tx1"/>
                </a:solidFill>
                <a:miter lim="800000"/>
                <a:headEnd/>
                <a:tailEnd/>
              </a14:hiddenLine>
            </a:ext>
          </a:extLst>
        </p:spPr>
      </p:pic>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8674" name="Picture 3">
            <a:extLst>
              <a:ext uri="{FF2B5EF4-FFF2-40B4-BE49-F238E27FC236}">
                <a16:creationId xmlns:a16="http://schemas.microsoft.com/office/drawing/2014/main" id="{B73C7EAC-6815-3846-A5C4-158EF649AD11}"/>
              </a:ext>
            </a:extLst>
          </p:cNvPr>
          <p:cNvPicPr>
            <a:picLocks noChangeAspect="1" noChangeArrowheads="1"/>
          </p:cNvPicPr>
          <p:nvPr/>
        </p:nvPicPr>
        <p:blipFill>
          <a:blip r:embed="rId2">
            <a:extLst>
              <a:ext uri="{28A0092B-C50C-407E-A947-70E740481C1C}">
                <a14:useLocalDpi xmlns:a14="http://schemas.microsoft.com/office/drawing/2010/main" val="0"/>
              </a:ext>
            </a:extLst>
          </a:blip>
          <a:srcRect t="6697" b="5450"/>
          <a:stretch>
            <a:fillRect/>
          </a:stretch>
        </p:blipFill>
        <p:spPr bwMode="auto">
          <a:xfrm>
            <a:off x="22225" y="20638"/>
            <a:ext cx="10080625" cy="7083425"/>
          </a:xfrm>
          <a:prstGeom prst="rect">
            <a:avLst/>
          </a:prstGeom>
          <a:noFill/>
          <a:ln>
            <a:noFill/>
          </a:ln>
          <a:extLst>
            <a:ext uri="{909E8E84-426E-40DD-AFC4-6F175D3DCCD1}">
              <a14:hiddenFill xmlns:a14="http://schemas.microsoft.com/office/drawing/2010/main">
                <a:solidFill>
                  <a:srgbClr val="00B8FF"/>
                </a:solidFill>
              </a14:hiddenFill>
            </a:ext>
            <a:ext uri="{91240B29-F687-4F45-9708-019B960494DF}">
              <a14:hiddenLine xmlns:a14="http://schemas.microsoft.com/office/drawing/2010/main" w="9525">
                <a:solidFill>
                  <a:schemeClr val="tx1"/>
                </a:solidFill>
                <a:miter lim="800000"/>
                <a:headEnd/>
                <a:tailEnd/>
              </a14:hiddenLine>
            </a:ext>
          </a:extLst>
        </p:spPr>
      </p:pic>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9698" name="Picture 3">
            <a:extLst>
              <a:ext uri="{FF2B5EF4-FFF2-40B4-BE49-F238E27FC236}">
                <a16:creationId xmlns:a16="http://schemas.microsoft.com/office/drawing/2014/main" id="{B5DD1BD9-9F52-7740-A438-F97616C74FFD}"/>
              </a:ext>
            </a:extLst>
          </p:cNvPr>
          <p:cNvPicPr>
            <a:picLocks noChangeAspect="1" noChangeArrowheads="1"/>
          </p:cNvPicPr>
          <p:nvPr/>
        </p:nvPicPr>
        <p:blipFill>
          <a:blip r:embed="rId2">
            <a:extLst>
              <a:ext uri="{28A0092B-C50C-407E-A947-70E740481C1C}">
                <a14:useLocalDpi xmlns:a14="http://schemas.microsoft.com/office/drawing/2010/main" val="0"/>
              </a:ext>
            </a:extLst>
          </a:blip>
          <a:srcRect t="6697" b="5450"/>
          <a:stretch>
            <a:fillRect/>
          </a:stretch>
        </p:blipFill>
        <p:spPr bwMode="auto">
          <a:xfrm>
            <a:off x="22225" y="20638"/>
            <a:ext cx="10080625" cy="7083425"/>
          </a:xfrm>
          <a:prstGeom prst="rect">
            <a:avLst/>
          </a:prstGeom>
          <a:noFill/>
          <a:ln>
            <a:noFill/>
          </a:ln>
          <a:extLst>
            <a:ext uri="{909E8E84-426E-40DD-AFC4-6F175D3DCCD1}">
              <a14:hiddenFill xmlns:a14="http://schemas.microsoft.com/office/drawing/2010/main">
                <a:solidFill>
                  <a:srgbClr val="00B8FF"/>
                </a:solidFill>
              </a14:hiddenFill>
            </a:ext>
            <a:ext uri="{91240B29-F687-4F45-9708-019B960494DF}">
              <a14:hiddenLine xmlns:a14="http://schemas.microsoft.com/office/drawing/2010/main" w="9525">
                <a:solidFill>
                  <a:schemeClr val="tx1"/>
                </a:solidFill>
                <a:miter lim="800000"/>
                <a:headEnd/>
                <a:tailEnd/>
              </a14:hiddenLine>
            </a:ext>
          </a:extLst>
        </p:spPr>
      </p:pic>
      <p:sp>
        <p:nvSpPr>
          <p:cNvPr id="29699" name="1 CuadroTexto">
            <a:extLst>
              <a:ext uri="{FF2B5EF4-FFF2-40B4-BE49-F238E27FC236}">
                <a16:creationId xmlns:a16="http://schemas.microsoft.com/office/drawing/2014/main" id="{B0714D6F-7FBB-DA4E-AA51-E0575BC5419B}"/>
              </a:ext>
            </a:extLst>
          </p:cNvPr>
          <p:cNvSpPr txBox="1">
            <a:spLocks noChangeArrowheads="1"/>
          </p:cNvSpPr>
          <p:nvPr/>
        </p:nvSpPr>
        <p:spPr bwMode="auto">
          <a:xfrm>
            <a:off x="6985000" y="1257300"/>
            <a:ext cx="2303463" cy="893763"/>
          </a:xfrm>
          <a:prstGeom prst="rect">
            <a:avLst/>
          </a:prstGeom>
          <a:noFill/>
          <a:ln w="29210">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a:spAutoFit/>
          </a:bodyPr>
          <a:lstStyle/>
          <a:p>
            <a:r>
              <a:rPr lang="ca-ES" altLang="en-ES" sz="1400">
                <a:solidFill>
                  <a:schemeClr val="tx1"/>
                </a:solidFill>
              </a:rPr>
              <a:t>No cercaré tota la seqüència, la meva “query” serà només un rang (from .. to)</a:t>
            </a:r>
          </a:p>
        </p:txBody>
      </p:sp>
      <p:sp>
        <p:nvSpPr>
          <p:cNvPr id="29700" name="6 CuadroTexto">
            <a:extLst>
              <a:ext uri="{FF2B5EF4-FFF2-40B4-BE49-F238E27FC236}">
                <a16:creationId xmlns:a16="http://schemas.microsoft.com/office/drawing/2014/main" id="{8E7F0E54-DF85-B84C-BFD7-5BF5F9EAE838}"/>
              </a:ext>
            </a:extLst>
          </p:cNvPr>
          <p:cNvSpPr txBox="1">
            <a:spLocks noChangeArrowheads="1"/>
          </p:cNvSpPr>
          <p:nvPr/>
        </p:nvSpPr>
        <p:spPr bwMode="auto">
          <a:xfrm>
            <a:off x="2614613" y="2359025"/>
            <a:ext cx="4895850" cy="292100"/>
          </a:xfrm>
          <a:prstGeom prst="rect">
            <a:avLst/>
          </a:prstGeom>
          <a:noFill/>
          <a:ln w="29210">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a:spAutoFit/>
          </a:bodyPr>
          <a:lstStyle/>
          <a:p>
            <a:r>
              <a:rPr lang="ca-ES" altLang="en-ES" sz="1400">
                <a:solidFill>
                  <a:schemeClr val="tx1"/>
                </a:solidFill>
              </a:rPr>
              <a:t>A quina base de dades cercaré la meva seqüència “query”?</a:t>
            </a:r>
          </a:p>
        </p:txBody>
      </p:sp>
      <p:sp>
        <p:nvSpPr>
          <p:cNvPr id="29701" name="2 CuadroTexto">
            <a:extLst>
              <a:ext uri="{FF2B5EF4-FFF2-40B4-BE49-F238E27FC236}">
                <a16:creationId xmlns:a16="http://schemas.microsoft.com/office/drawing/2014/main" id="{66DE7CD4-A9ED-3441-A166-529BF401C2B5}"/>
              </a:ext>
            </a:extLst>
          </p:cNvPr>
          <p:cNvSpPr txBox="1">
            <a:spLocks noChangeArrowheads="1"/>
          </p:cNvSpPr>
          <p:nvPr/>
        </p:nvSpPr>
        <p:spPr bwMode="auto">
          <a:xfrm>
            <a:off x="2806700" y="222250"/>
            <a:ext cx="3187700" cy="292100"/>
          </a:xfrm>
          <a:prstGeom prst="rect">
            <a:avLst/>
          </a:prstGeom>
          <a:noFill/>
          <a:ln w="29210">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wrap="none">
            <a:spAutoFit/>
          </a:bodyPr>
          <a:lstStyle/>
          <a:p>
            <a:r>
              <a:rPr lang="ca-ES" altLang="es-ES" sz="1400">
                <a:solidFill>
                  <a:srgbClr val="000000"/>
                </a:solidFill>
              </a:rPr>
              <a:t>La seqüència “query” en </a:t>
            </a:r>
            <a:r>
              <a:rPr lang="ca-ES" altLang="es-ES" sz="1400" b="1">
                <a:solidFill>
                  <a:srgbClr val="000000"/>
                </a:solidFill>
              </a:rPr>
              <a:t>format fasta</a:t>
            </a:r>
          </a:p>
        </p:txBody>
      </p:sp>
      <p:sp>
        <p:nvSpPr>
          <p:cNvPr id="29702" name="8 CuadroTexto">
            <a:extLst>
              <a:ext uri="{FF2B5EF4-FFF2-40B4-BE49-F238E27FC236}">
                <a16:creationId xmlns:a16="http://schemas.microsoft.com/office/drawing/2014/main" id="{DC217F02-4225-254F-9EA7-65E75D1EE612}"/>
              </a:ext>
            </a:extLst>
          </p:cNvPr>
          <p:cNvSpPr txBox="1">
            <a:spLocks noChangeArrowheads="1"/>
          </p:cNvSpPr>
          <p:nvPr/>
        </p:nvSpPr>
        <p:spPr bwMode="auto">
          <a:xfrm>
            <a:off x="5400675" y="3059113"/>
            <a:ext cx="4535488" cy="293687"/>
          </a:xfrm>
          <a:prstGeom prst="rect">
            <a:avLst/>
          </a:prstGeom>
          <a:noFill/>
          <a:ln w="29210">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a:spAutoFit/>
          </a:bodyPr>
          <a:lstStyle/>
          <a:p>
            <a:r>
              <a:rPr lang="ca-ES" altLang="en-ES" sz="1400">
                <a:solidFill>
                  <a:schemeClr val="tx1"/>
                </a:solidFill>
              </a:rPr>
              <a:t>En quin organisme o domini taxonòmic l’he de cercar?</a:t>
            </a:r>
          </a:p>
        </p:txBody>
      </p:sp>
      <p:sp>
        <p:nvSpPr>
          <p:cNvPr id="29703" name="9 CuadroTexto">
            <a:extLst>
              <a:ext uri="{FF2B5EF4-FFF2-40B4-BE49-F238E27FC236}">
                <a16:creationId xmlns:a16="http://schemas.microsoft.com/office/drawing/2014/main" id="{0C1BCDF1-D040-7B48-AB26-AEC2A2DB1D1D}"/>
              </a:ext>
            </a:extLst>
          </p:cNvPr>
          <p:cNvSpPr txBox="1">
            <a:spLocks noChangeArrowheads="1"/>
          </p:cNvSpPr>
          <p:nvPr/>
        </p:nvSpPr>
        <p:spPr bwMode="auto">
          <a:xfrm>
            <a:off x="4752975" y="3836988"/>
            <a:ext cx="2582863" cy="493712"/>
          </a:xfrm>
          <a:prstGeom prst="rect">
            <a:avLst/>
          </a:prstGeom>
          <a:noFill/>
          <a:ln w="29210">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a:spAutoFit/>
          </a:bodyPr>
          <a:lstStyle/>
          <a:p>
            <a:r>
              <a:rPr lang="ca-ES" altLang="en-ES" sz="1400">
                <a:solidFill>
                  <a:schemeClr val="tx1"/>
                </a:solidFill>
              </a:rPr>
              <a:t>No, en realitat el que vull és cercar-ho a tos menys aquest</a:t>
            </a:r>
          </a:p>
        </p:txBody>
      </p:sp>
      <p:sp>
        <p:nvSpPr>
          <p:cNvPr id="29704" name="10 CuadroTexto">
            <a:extLst>
              <a:ext uri="{FF2B5EF4-FFF2-40B4-BE49-F238E27FC236}">
                <a16:creationId xmlns:a16="http://schemas.microsoft.com/office/drawing/2014/main" id="{B1620AE6-B2A6-DF4B-8F4D-ED6951E50ED7}"/>
              </a:ext>
            </a:extLst>
          </p:cNvPr>
          <p:cNvSpPr txBox="1">
            <a:spLocks noChangeArrowheads="1"/>
          </p:cNvSpPr>
          <p:nvPr/>
        </p:nvSpPr>
        <p:spPr bwMode="auto">
          <a:xfrm>
            <a:off x="7519988" y="3490913"/>
            <a:ext cx="2273300" cy="693737"/>
          </a:xfrm>
          <a:prstGeom prst="rect">
            <a:avLst/>
          </a:prstGeom>
          <a:noFill/>
          <a:ln w="29210">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a:spAutoFit/>
          </a:bodyPr>
          <a:lstStyle/>
          <a:p>
            <a:r>
              <a:rPr lang="ca-ES" altLang="en-ES" sz="1400">
                <a:solidFill>
                  <a:schemeClr val="tx1"/>
                </a:solidFill>
              </a:rPr>
              <a:t>Vull afegir un altre organisme o domini taxonòmic on fer la cerca</a:t>
            </a:r>
          </a:p>
        </p:txBody>
      </p:sp>
      <p:sp>
        <p:nvSpPr>
          <p:cNvPr id="29705" name="11 CuadroTexto">
            <a:extLst>
              <a:ext uri="{FF2B5EF4-FFF2-40B4-BE49-F238E27FC236}">
                <a16:creationId xmlns:a16="http://schemas.microsoft.com/office/drawing/2014/main" id="{DB36F345-B691-0143-A53D-7F99D7413FCA}"/>
              </a:ext>
            </a:extLst>
          </p:cNvPr>
          <p:cNvSpPr txBox="1">
            <a:spLocks noChangeArrowheads="1"/>
          </p:cNvSpPr>
          <p:nvPr/>
        </p:nvSpPr>
        <p:spPr bwMode="auto">
          <a:xfrm>
            <a:off x="4400550" y="4679950"/>
            <a:ext cx="2584450" cy="1295400"/>
          </a:xfrm>
          <a:prstGeom prst="rect">
            <a:avLst/>
          </a:prstGeom>
          <a:noFill/>
          <a:ln w="29210">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a:spAutoFit/>
          </a:bodyPr>
          <a:lstStyle/>
          <a:p>
            <a:r>
              <a:rPr lang="ca-ES" altLang="en-ES" sz="1400">
                <a:solidFill>
                  <a:schemeClr val="tx1"/>
                </a:solidFill>
              </a:rPr>
              <a:t>Quina modificació del algoritme vull usar? (a no ser que es digui el contrari usarem el </a:t>
            </a:r>
            <a:r>
              <a:rPr lang="ca-ES" altLang="en-ES" sz="1400" b="1">
                <a:solidFill>
                  <a:schemeClr val="tx1"/>
                </a:solidFill>
              </a:rPr>
              <a:t>blastn</a:t>
            </a:r>
            <a:r>
              <a:rPr lang="ca-ES" altLang="en-ES" sz="1400">
                <a:solidFill>
                  <a:schemeClr val="tx1"/>
                </a:solidFill>
              </a:rPr>
              <a:t>). Això afectarà els paràmetres de l’algoritme.</a:t>
            </a:r>
          </a:p>
        </p:txBody>
      </p:sp>
      <p:sp>
        <p:nvSpPr>
          <p:cNvPr id="29706" name="12 CuadroTexto">
            <a:extLst>
              <a:ext uri="{FF2B5EF4-FFF2-40B4-BE49-F238E27FC236}">
                <a16:creationId xmlns:a16="http://schemas.microsoft.com/office/drawing/2014/main" id="{75AE119C-6C6B-4849-90B8-67242E4D6110}"/>
              </a:ext>
            </a:extLst>
          </p:cNvPr>
          <p:cNvSpPr txBox="1">
            <a:spLocks noChangeArrowheads="1"/>
          </p:cNvSpPr>
          <p:nvPr/>
        </p:nvSpPr>
        <p:spPr bwMode="auto">
          <a:xfrm>
            <a:off x="2087563" y="6815138"/>
            <a:ext cx="7705725" cy="493712"/>
          </a:xfrm>
          <a:prstGeom prst="rect">
            <a:avLst/>
          </a:prstGeom>
          <a:noFill/>
          <a:ln w="29210">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a:spAutoFit/>
          </a:bodyPr>
          <a:lstStyle/>
          <a:p>
            <a:r>
              <a:rPr lang="ca-ES" altLang="en-ES" sz="1400">
                <a:solidFill>
                  <a:schemeClr val="tx1"/>
                </a:solidFill>
              </a:rPr>
              <a:t>Manté aquesta finestra i el resultat que surti en una altra. Marcarem sempre aquest “checkbox” (així sempre podem tornar a veure que hem fet)</a:t>
            </a:r>
          </a:p>
        </p:txBody>
      </p:sp>
      <p:cxnSp>
        <p:nvCxnSpPr>
          <p:cNvPr id="29707" name="18 Conector recto de flecha">
            <a:extLst>
              <a:ext uri="{FF2B5EF4-FFF2-40B4-BE49-F238E27FC236}">
                <a16:creationId xmlns:a16="http://schemas.microsoft.com/office/drawing/2014/main" id="{408EF436-F8E3-CA44-9C7B-ABEFADD175A4}"/>
              </a:ext>
            </a:extLst>
          </p:cNvPr>
          <p:cNvCxnSpPr>
            <a:cxnSpLocks noChangeShapeType="1"/>
          </p:cNvCxnSpPr>
          <p:nvPr/>
        </p:nvCxnSpPr>
        <p:spPr bwMode="auto">
          <a:xfrm flipH="1" flipV="1">
            <a:off x="6192838" y="1258888"/>
            <a:ext cx="792162" cy="446087"/>
          </a:xfrm>
          <a:prstGeom prst="straightConnector1">
            <a:avLst/>
          </a:prstGeom>
          <a:noFill/>
          <a:ln w="25400" algn="ctr">
            <a:solidFill>
              <a:schemeClr val="tx1"/>
            </a:solidFill>
            <a:round/>
            <a:headEnd/>
            <a:tailEnd type="arrow"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29708" name="22 Conector recto de flecha">
            <a:extLst>
              <a:ext uri="{FF2B5EF4-FFF2-40B4-BE49-F238E27FC236}">
                <a16:creationId xmlns:a16="http://schemas.microsoft.com/office/drawing/2014/main" id="{04C74DAA-E838-154D-9EBC-F1961196C8D6}"/>
              </a:ext>
            </a:extLst>
          </p:cNvPr>
          <p:cNvCxnSpPr>
            <a:cxnSpLocks noChangeShapeType="1"/>
            <a:stCxn id="29701" idx="1"/>
          </p:cNvCxnSpPr>
          <p:nvPr/>
        </p:nvCxnSpPr>
        <p:spPr bwMode="auto">
          <a:xfrm flipH="1">
            <a:off x="1800225" y="368300"/>
            <a:ext cx="1006475" cy="889000"/>
          </a:xfrm>
          <a:prstGeom prst="straightConnector1">
            <a:avLst/>
          </a:prstGeom>
          <a:noFill/>
          <a:ln w="25400" algn="ctr">
            <a:solidFill>
              <a:schemeClr val="tx1"/>
            </a:solidFill>
            <a:round/>
            <a:headEnd/>
            <a:tailEnd type="arrow"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29709" name="24 Conector recto de flecha">
            <a:extLst>
              <a:ext uri="{FF2B5EF4-FFF2-40B4-BE49-F238E27FC236}">
                <a16:creationId xmlns:a16="http://schemas.microsoft.com/office/drawing/2014/main" id="{36060AEF-59FE-3946-9824-8C26AD9D5AD9}"/>
              </a:ext>
            </a:extLst>
          </p:cNvPr>
          <p:cNvCxnSpPr>
            <a:cxnSpLocks noChangeShapeType="1"/>
          </p:cNvCxnSpPr>
          <p:nvPr/>
        </p:nvCxnSpPr>
        <p:spPr bwMode="auto">
          <a:xfrm flipH="1">
            <a:off x="2087563" y="2505075"/>
            <a:ext cx="527050" cy="701675"/>
          </a:xfrm>
          <a:prstGeom prst="straightConnector1">
            <a:avLst/>
          </a:prstGeom>
          <a:noFill/>
          <a:ln w="25400" algn="ctr">
            <a:solidFill>
              <a:schemeClr val="tx1"/>
            </a:solidFill>
            <a:round/>
            <a:headEnd/>
            <a:tailEnd type="arrow"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29710" name="26 Conector recto de flecha">
            <a:extLst>
              <a:ext uri="{FF2B5EF4-FFF2-40B4-BE49-F238E27FC236}">
                <a16:creationId xmlns:a16="http://schemas.microsoft.com/office/drawing/2014/main" id="{7273A704-1AC3-F54F-A003-D6BABBD52E82}"/>
              </a:ext>
            </a:extLst>
          </p:cNvPr>
          <p:cNvCxnSpPr>
            <a:cxnSpLocks noChangeShapeType="1"/>
            <a:stCxn id="29702" idx="1"/>
          </p:cNvCxnSpPr>
          <p:nvPr/>
        </p:nvCxnSpPr>
        <p:spPr bwMode="auto">
          <a:xfrm flipH="1">
            <a:off x="4032250" y="3206750"/>
            <a:ext cx="1368425" cy="284163"/>
          </a:xfrm>
          <a:prstGeom prst="straightConnector1">
            <a:avLst/>
          </a:prstGeom>
          <a:noFill/>
          <a:ln w="25400" algn="ctr">
            <a:solidFill>
              <a:schemeClr val="tx1"/>
            </a:solidFill>
            <a:round/>
            <a:headEnd/>
            <a:tailEnd type="arrow"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29711" name="28 Conector recto de flecha">
            <a:extLst>
              <a:ext uri="{FF2B5EF4-FFF2-40B4-BE49-F238E27FC236}">
                <a16:creationId xmlns:a16="http://schemas.microsoft.com/office/drawing/2014/main" id="{BC8E99FE-F6B5-904B-9812-2C83875D6467}"/>
              </a:ext>
            </a:extLst>
          </p:cNvPr>
          <p:cNvCxnSpPr>
            <a:cxnSpLocks noChangeShapeType="1"/>
          </p:cNvCxnSpPr>
          <p:nvPr/>
        </p:nvCxnSpPr>
        <p:spPr bwMode="auto">
          <a:xfrm flipH="1">
            <a:off x="5545138" y="3490913"/>
            <a:ext cx="1965325" cy="0"/>
          </a:xfrm>
          <a:prstGeom prst="straightConnector1">
            <a:avLst/>
          </a:prstGeom>
          <a:noFill/>
          <a:ln w="25400" algn="ctr">
            <a:solidFill>
              <a:schemeClr val="tx1"/>
            </a:solidFill>
            <a:round/>
            <a:headEnd/>
            <a:tailEnd type="arrow"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29712" name="30 Conector recto de flecha">
            <a:extLst>
              <a:ext uri="{FF2B5EF4-FFF2-40B4-BE49-F238E27FC236}">
                <a16:creationId xmlns:a16="http://schemas.microsoft.com/office/drawing/2014/main" id="{6258F61B-43C0-0645-93F7-EABA071B0214}"/>
              </a:ext>
            </a:extLst>
          </p:cNvPr>
          <p:cNvCxnSpPr>
            <a:cxnSpLocks noChangeShapeType="1"/>
          </p:cNvCxnSpPr>
          <p:nvPr/>
        </p:nvCxnSpPr>
        <p:spPr bwMode="auto">
          <a:xfrm flipH="1" flipV="1">
            <a:off x="4895850" y="3562350"/>
            <a:ext cx="166688" cy="274638"/>
          </a:xfrm>
          <a:prstGeom prst="straightConnector1">
            <a:avLst/>
          </a:prstGeom>
          <a:noFill/>
          <a:ln w="25400" algn="ctr">
            <a:solidFill>
              <a:schemeClr val="tx1"/>
            </a:solidFill>
            <a:round/>
            <a:headEnd/>
            <a:tailEnd type="arrow"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29713" name="38 Conector recto de flecha">
            <a:extLst>
              <a:ext uri="{FF2B5EF4-FFF2-40B4-BE49-F238E27FC236}">
                <a16:creationId xmlns:a16="http://schemas.microsoft.com/office/drawing/2014/main" id="{D765B88F-5CAF-4847-9FFE-3EFF523E8439}"/>
              </a:ext>
            </a:extLst>
          </p:cNvPr>
          <p:cNvCxnSpPr>
            <a:cxnSpLocks noChangeShapeType="1"/>
          </p:cNvCxnSpPr>
          <p:nvPr/>
        </p:nvCxnSpPr>
        <p:spPr bwMode="auto">
          <a:xfrm flipH="1">
            <a:off x="3600450" y="4932363"/>
            <a:ext cx="800100" cy="395287"/>
          </a:xfrm>
          <a:prstGeom prst="straightConnector1">
            <a:avLst/>
          </a:prstGeom>
          <a:noFill/>
          <a:ln w="25400" algn="ctr">
            <a:solidFill>
              <a:schemeClr val="tx1"/>
            </a:solidFill>
            <a:round/>
            <a:headEnd/>
            <a:tailEnd type="arrow"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29714" name="40 Conector angular">
            <a:extLst>
              <a:ext uri="{FF2B5EF4-FFF2-40B4-BE49-F238E27FC236}">
                <a16:creationId xmlns:a16="http://schemas.microsoft.com/office/drawing/2014/main" id="{BE1319F0-CBF9-9B4A-83CA-5660AAC08993}"/>
              </a:ext>
            </a:extLst>
          </p:cNvPr>
          <p:cNvCxnSpPr>
            <a:cxnSpLocks noChangeShapeType="1"/>
          </p:cNvCxnSpPr>
          <p:nvPr/>
        </p:nvCxnSpPr>
        <p:spPr bwMode="auto">
          <a:xfrm rot="10800000" flipV="1">
            <a:off x="1295400" y="5903913"/>
            <a:ext cx="3105150" cy="717550"/>
          </a:xfrm>
          <a:prstGeom prst="bentConnector3">
            <a:avLst>
              <a:gd name="adj1" fmla="val 100019"/>
            </a:avLst>
          </a:prstGeom>
          <a:noFill/>
          <a:ln w="25400" algn="ctr">
            <a:solidFill>
              <a:schemeClr val="tx1"/>
            </a:solidFill>
            <a:round/>
            <a:headEnd/>
            <a:tailEnd type="arrow"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29715" name="53 Conector recto de flecha">
            <a:extLst>
              <a:ext uri="{FF2B5EF4-FFF2-40B4-BE49-F238E27FC236}">
                <a16:creationId xmlns:a16="http://schemas.microsoft.com/office/drawing/2014/main" id="{58C93A72-CA9F-3B46-BA06-42D28B205220}"/>
              </a:ext>
            </a:extLst>
          </p:cNvPr>
          <p:cNvCxnSpPr>
            <a:cxnSpLocks noChangeShapeType="1"/>
          </p:cNvCxnSpPr>
          <p:nvPr/>
        </p:nvCxnSpPr>
        <p:spPr bwMode="auto">
          <a:xfrm flipH="1" flipV="1">
            <a:off x="1511300" y="6621463"/>
            <a:ext cx="576263" cy="482600"/>
          </a:xfrm>
          <a:prstGeom prst="straightConnector1">
            <a:avLst/>
          </a:prstGeom>
          <a:noFill/>
          <a:ln w="25400" algn="ctr">
            <a:solidFill>
              <a:schemeClr val="tx1"/>
            </a:solidFill>
            <a:round/>
            <a:headEnd/>
            <a:tailEnd type="arrow"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29716" name="57 CuadroTexto">
            <a:extLst>
              <a:ext uri="{FF2B5EF4-FFF2-40B4-BE49-F238E27FC236}">
                <a16:creationId xmlns:a16="http://schemas.microsoft.com/office/drawing/2014/main" id="{A60D9EF0-8DA5-E340-BCEC-B996B5E3DF20}"/>
              </a:ext>
            </a:extLst>
          </p:cNvPr>
          <p:cNvSpPr txBox="1">
            <a:spLocks noChangeArrowheads="1"/>
          </p:cNvSpPr>
          <p:nvPr/>
        </p:nvSpPr>
        <p:spPr bwMode="auto">
          <a:xfrm>
            <a:off x="6192838" y="93663"/>
            <a:ext cx="2071687" cy="1093787"/>
          </a:xfrm>
          <a:prstGeom prst="rect">
            <a:avLst/>
          </a:prstGeom>
          <a:noFill/>
          <a:ln w="29210">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a:spAutoFit/>
          </a:bodyPr>
          <a:lstStyle/>
          <a:p>
            <a:r>
              <a:rPr lang="ca-ES" altLang="en-ES" sz="1400">
                <a:solidFill>
                  <a:schemeClr val="tx1"/>
                </a:solidFill>
              </a:rPr>
              <a:t>Torna tot el que hagi tocat a com ve per defecte. Sempre ho farem abans de fer cap cerca.</a:t>
            </a:r>
          </a:p>
        </p:txBody>
      </p:sp>
      <p:cxnSp>
        <p:nvCxnSpPr>
          <p:cNvPr id="29717" name="59 Conector recto de flecha">
            <a:extLst>
              <a:ext uri="{FF2B5EF4-FFF2-40B4-BE49-F238E27FC236}">
                <a16:creationId xmlns:a16="http://schemas.microsoft.com/office/drawing/2014/main" id="{BB69DB88-4CE9-A44A-83A4-EFA34C92B18A}"/>
              </a:ext>
            </a:extLst>
          </p:cNvPr>
          <p:cNvCxnSpPr>
            <a:cxnSpLocks noChangeShapeType="1"/>
          </p:cNvCxnSpPr>
          <p:nvPr/>
        </p:nvCxnSpPr>
        <p:spPr bwMode="auto">
          <a:xfrm>
            <a:off x="8264525" y="368300"/>
            <a:ext cx="392113" cy="146050"/>
          </a:xfrm>
          <a:prstGeom prst="straightConnector1">
            <a:avLst/>
          </a:prstGeom>
          <a:noFill/>
          <a:ln w="25400" algn="ctr">
            <a:solidFill>
              <a:schemeClr val="tx1"/>
            </a:solidFill>
            <a:round/>
            <a:headEnd/>
            <a:tailEnd type="arrow"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22" name="Picture 2">
            <a:extLst>
              <a:ext uri="{FF2B5EF4-FFF2-40B4-BE49-F238E27FC236}">
                <a16:creationId xmlns:a16="http://schemas.microsoft.com/office/drawing/2014/main" id="{4861A032-02DA-FF43-914F-AA10CB0D6833}"/>
              </a:ext>
            </a:extLst>
          </p:cNvPr>
          <p:cNvPicPr>
            <a:picLocks noChangeAspect="1" noChangeArrowheads="1"/>
          </p:cNvPicPr>
          <p:nvPr/>
        </p:nvPicPr>
        <p:blipFill>
          <a:blip r:embed="rId2">
            <a:extLst>
              <a:ext uri="{28A0092B-C50C-407E-A947-70E740481C1C}">
                <a14:useLocalDpi xmlns:a14="http://schemas.microsoft.com/office/drawing/2010/main" val="0"/>
              </a:ext>
            </a:extLst>
          </a:blip>
          <a:srcRect t="12648" b="16071"/>
          <a:stretch>
            <a:fillRect/>
          </a:stretch>
        </p:blipFill>
        <p:spPr bwMode="auto">
          <a:xfrm>
            <a:off x="0" y="179388"/>
            <a:ext cx="10080625" cy="5748337"/>
          </a:xfrm>
          <a:prstGeom prst="rect">
            <a:avLst/>
          </a:prstGeom>
          <a:noFill/>
          <a:ln>
            <a:noFill/>
          </a:ln>
          <a:extLst>
            <a:ext uri="{909E8E84-426E-40DD-AFC4-6F175D3DCCD1}">
              <a14:hiddenFill xmlns:a14="http://schemas.microsoft.com/office/drawing/2010/main">
                <a:solidFill>
                  <a:srgbClr val="00B8FF"/>
                </a:solidFill>
              </a14:hiddenFill>
            </a:ext>
            <a:ext uri="{91240B29-F687-4F45-9708-019B960494DF}">
              <a14:hiddenLine xmlns:a14="http://schemas.microsoft.com/office/drawing/2010/main" w="9525">
                <a:solidFill>
                  <a:schemeClr val="tx1"/>
                </a:solidFill>
                <a:miter lim="800000"/>
                <a:headEnd/>
                <a:tailEnd/>
              </a14:hiddenLine>
            </a:ext>
          </a:extLst>
        </p:spPr>
      </p:pic>
      <p:sp>
        <p:nvSpPr>
          <p:cNvPr id="30723" name="1 CuadroTexto">
            <a:extLst>
              <a:ext uri="{FF2B5EF4-FFF2-40B4-BE49-F238E27FC236}">
                <a16:creationId xmlns:a16="http://schemas.microsoft.com/office/drawing/2014/main" id="{0B6894C8-77EB-F945-B1BD-00BC1C607218}"/>
              </a:ext>
            </a:extLst>
          </p:cNvPr>
          <p:cNvSpPr txBox="1">
            <a:spLocks noChangeArrowheads="1"/>
          </p:cNvSpPr>
          <p:nvPr/>
        </p:nvSpPr>
        <p:spPr bwMode="auto">
          <a:xfrm>
            <a:off x="3403600" y="1141413"/>
            <a:ext cx="5092700" cy="292100"/>
          </a:xfrm>
          <a:prstGeom prst="rect">
            <a:avLst/>
          </a:prstGeom>
          <a:noFill/>
          <a:ln w="29210">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a:spAutoFit/>
          </a:bodyPr>
          <a:lstStyle/>
          <a:p>
            <a:r>
              <a:rPr lang="ca-ES" altLang="en-ES" sz="1400">
                <a:solidFill>
                  <a:schemeClr val="tx1"/>
                </a:solidFill>
              </a:rPr>
              <a:t>Quants resultats (parelles “query-subject”) mostrarà el blast?</a:t>
            </a:r>
          </a:p>
        </p:txBody>
      </p:sp>
      <p:sp>
        <p:nvSpPr>
          <p:cNvPr id="30724" name="2 CuadroTexto">
            <a:extLst>
              <a:ext uri="{FF2B5EF4-FFF2-40B4-BE49-F238E27FC236}">
                <a16:creationId xmlns:a16="http://schemas.microsoft.com/office/drawing/2014/main" id="{87C36062-93CF-D543-B466-9693E3B907EC}"/>
              </a:ext>
            </a:extLst>
          </p:cNvPr>
          <p:cNvSpPr txBox="1">
            <a:spLocks noChangeArrowheads="1"/>
          </p:cNvSpPr>
          <p:nvPr/>
        </p:nvSpPr>
        <p:spPr bwMode="auto">
          <a:xfrm>
            <a:off x="3403600" y="490538"/>
            <a:ext cx="5970588" cy="292100"/>
          </a:xfrm>
          <a:prstGeom prst="rect">
            <a:avLst/>
          </a:prstGeom>
          <a:noFill/>
          <a:ln w="29210">
            <a:solidFill>
              <a:srgbClr val="FF0000"/>
            </a:solidFill>
            <a:miter lim="800000"/>
            <a:headEnd/>
            <a:tailEnd/>
          </a:ln>
          <a:extLst>
            <a:ext uri="{909E8E84-426E-40DD-AFC4-6F175D3DCCD1}">
              <a14:hiddenFill xmlns:a14="http://schemas.microsoft.com/office/drawing/2010/main">
                <a:solidFill>
                  <a:srgbClr val="FFFFFF"/>
                </a:solidFill>
              </a14:hiddenFill>
            </a:ext>
          </a:extLst>
        </p:spPr>
        <p:txBody>
          <a:bodyPr wrap="none">
            <a:spAutoFit/>
          </a:bodyPr>
          <a:lstStyle/>
          <a:p>
            <a:r>
              <a:rPr lang="ca-ES" altLang="en-ES" sz="1400" b="1">
                <a:solidFill>
                  <a:srgbClr val="FF0000"/>
                </a:solidFill>
              </a:rPr>
              <a:t>Si clico aquí desplegaré els paràmetres configurables de l’algoritme</a:t>
            </a:r>
          </a:p>
        </p:txBody>
      </p:sp>
      <p:cxnSp>
        <p:nvCxnSpPr>
          <p:cNvPr id="30725" name="4 Conector recto de flecha">
            <a:extLst>
              <a:ext uri="{FF2B5EF4-FFF2-40B4-BE49-F238E27FC236}">
                <a16:creationId xmlns:a16="http://schemas.microsoft.com/office/drawing/2014/main" id="{01E2A644-29D8-BE4F-81A8-8BFABF6C3B84}"/>
              </a:ext>
            </a:extLst>
          </p:cNvPr>
          <p:cNvCxnSpPr>
            <a:cxnSpLocks noChangeShapeType="1"/>
          </p:cNvCxnSpPr>
          <p:nvPr/>
        </p:nvCxnSpPr>
        <p:spPr bwMode="auto">
          <a:xfrm flipH="1">
            <a:off x="1511300" y="612775"/>
            <a:ext cx="1657350" cy="147638"/>
          </a:xfrm>
          <a:prstGeom prst="straightConnector1">
            <a:avLst/>
          </a:prstGeom>
          <a:noFill/>
          <a:ln w="25400" algn="ctr">
            <a:solidFill>
              <a:srgbClr val="FF0000"/>
            </a:solidFill>
            <a:round/>
            <a:headEnd/>
            <a:tailEnd type="arrow"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30726" name="6 CuadroTexto">
            <a:extLst>
              <a:ext uri="{FF2B5EF4-FFF2-40B4-BE49-F238E27FC236}">
                <a16:creationId xmlns:a16="http://schemas.microsoft.com/office/drawing/2014/main" id="{773D3BAA-1DB4-FD47-9ED2-3AF5C81E29B7}"/>
              </a:ext>
            </a:extLst>
          </p:cNvPr>
          <p:cNvSpPr txBox="1">
            <a:spLocks noChangeArrowheads="1"/>
          </p:cNvSpPr>
          <p:nvPr/>
        </p:nvSpPr>
        <p:spPr bwMode="auto">
          <a:xfrm>
            <a:off x="3403600" y="1909763"/>
            <a:ext cx="4692650" cy="293687"/>
          </a:xfrm>
          <a:prstGeom prst="rect">
            <a:avLst/>
          </a:prstGeom>
          <a:noFill/>
          <a:ln w="29210">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a:spAutoFit/>
          </a:bodyPr>
          <a:lstStyle/>
          <a:p>
            <a:r>
              <a:rPr lang="ca-ES" altLang="en-ES" sz="1400">
                <a:solidFill>
                  <a:schemeClr val="tx1"/>
                </a:solidFill>
              </a:rPr>
              <a:t>Alineaments amb un “E value” per sota no es reportaran</a:t>
            </a:r>
          </a:p>
        </p:txBody>
      </p:sp>
      <p:sp>
        <p:nvSpPr>
          <p:cNvPr id="30727" name="7 CuadroTexto">
            <a:extLst>
              <a:ext uri="{FF2B5EF4-FFF2-40B4-BE49-F238E27FC236}">
                <a16:creationId xmlns:a16="http://schemas.microsoft.com/office/drawing/2014/main" id="{35E770C8-8080-6B46-9690-29F7B3EA3C96}"/>
              </a:ext>
            </a:extLst>
          </p:cNvPr>
          <p:cNvSpPr txBox="1">
            <a:spLocks noChangeArrowheads="1"/>
          </p:cNvSpPr>
          <p:nvPr/>
        </p:nvSpPr>
        <p:spPr bwMode="auto">
          <a:xfrm>
            <a:off x="3403600" y="2343150"/>
            <a:ext cx="2828925" cy="292100"/>
          </a:xfrm>
          <a:prstGeom prst="rect">
            <a:avLst/>
          </a:prstGeom>
          <a:noFill/>
          <a:ln w="29210">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a:spAutoFit/>
          </a:bodyPr>
          <a:lstStyle/>
          <a:p>
            <a:r>
              <a:rPr lang="ca-ES" altLang="en-ES" sz="1400">
                <a:solidFill>
                  <a:schemeClr val="tx1"/>
                </a:solidFill>
              </a:rPr>
              <a:t>Mida de </a:t>
            </a:r>
            <a:r>
              <a:rPr lang="ca-ES" altLang="en-ES" sz="1400">
                <a:solidFill>
                  <a:schemeClr val="tx1"/>
                </a:solidFill>
                <a:hlinkClick r:id="rId3" action="ppaction://hlinksldjump"/>
              </a:rPr>
              <a:t>la K-word (diapositiva 3)</a:t>
            </a:r>
            <a:endParaRPr lang="ca-ES" altLang="en-ES" sz="1400">
              <a:solidFill>
                <a:schemeClr val="tx1"/>
              </a:solidFill>
            </a:endParaRPr>
          </a:p>
        </p:txBody>
      </p:sp>
      <p:sp>
        <p:nvSpPr>
          <p:cNvPr id="30728" name="8 CuadroTexto">
            <a:extLst>
              <a:ext uri="{FF2B5EF4-FFF2-40B4-BE49-F238E27FC236}">
                <a16:creationId xmlns:a16="http://schemas.microsoft.com/office/drawing/2014/main" id="{54E9282B-9E1F-254E-9EAB-2ABB3FA1AFE3}"/>
              </a:ext>
            </a:extLst>
          </p:cNvPr>
          <p:cNvSpPr txBox="1">
            <a:spLocks noChangeArrowheads="1"/>
          </p:cNvSpPr>
          <p:nvPr/>
        </p:nvSpPr>
        <p:spPr bwMode="auto">
          <a:xfrm>
            <a:off x="3814763" y="3384550"/>
            <a:ext cx="2005012" cy="292100"/>
          </a:xfrm>
          <a:prstGeom prst="rect">
            <a:avLst/>
          </a:prstGeom>
          <a:noFill/>
          <a:ln w="29210">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a:spAutoFit/>
          </a:bodyPr>
          <a:lstStyle/>
          <a:p>
            <a:r>
              <a:rPr lang="ca-ES" altLang="en-ES" sz="1400">
                <a:solidFill>
                  <a:schemeClr val="tx1"/>
                </a:solidFill>
              </a:rPr>
              <a:t>Com calculo l’score?</a:t>
            </a:r>
          </a:p>
        </p:txBody>
      </p:sp>
      <p:cxnSp>
        <p:nvCxnSpPr>
          <p:cNvPr id="30729" name="9 Conector recto de flecha">
            <a:extLst>
              <a:ext uri="{FF2B5EF4-FFF2-40B4-BE49-F238E27FC236}">
                <a16:creationId xmlns:a16="http://schemas.microsoft.com/office/drawing/2014/main" id="{AEB10D9C-DE2C-A34F-9CE4-191D1E068266}"/>
              </a:ext>
            </a:extLst>
          </p:cNvPr>
          <p:cNvCxnSpPr>
            <a:cxnSpLocks noChangeShapeType="1"/>
            <a:stCxn id="30723" idx="1"/>
          </p:cNvCxnSpPr>
          <p:nvPr/>
        </p:nvCxnSpPr>
        <p:spPr bwMode="auto">
          <a:xfrm flipH="1">
            <a:off x="2339975" y="1287463"/>
            <a:ext cx="1063625" cy="0"/>
          </a:xfrm>
          <a:prstGeom prst="straightConnector1">
            <a:avLst/>
          </a:prstGeom>
          <a:noFill/>
          <a:ln w="25400" algn="ctr">
            <a:solidFill>
              <a:schemeClr val="tx1"/>
            </a:solidFill>
            <a:round/>
            <a:headEnd/>
            <a:tailEnd type="arrow"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30730" name="11 Conector recto de flecha">
            <a:extLst>
              <a:ext uri="{FF2B5EF4-FFF2-40B4-BE49-F238E27FC236}">
                <a16:creationId xmlns:a16="http://schemas.microsoft.com/office/drawing/2014/main" id="{F992981C-D1B5-B545-82E5-CF1D8CCFCA27}"/>
              </a:ext>
            </a:extLst>
          </p:cNvPr>
          <p:cNvCxnSpPr>
            <a:cxnSpLocks noChangeShapeType="1"/>
            <a:stCxn id="30726" idx="1"/>
          </p:cNvCxnSpPr>
          <p:nvPr/>
        </p:nvCxnSpPr>
        <p:spPr bwMode="auto">
          <a:xfrm flipH="1" flipV="1">
            <a:off x="2735263" y="2057400"/>
            <a:ext cx="668337" cy="0"/>
          </a:xfrm>
          <a:prstGeom prst="straightConnector1">
            <a:avLst/>
          </a:prstGeom>
          <a:noFill/>
          <a:ln w="25400" algn="ctr">
            <a:solidFill>
              <a:schemeClr val="tx1"/>
            </a:solidFill>
            <a:round/>
            <a:headEnd/>
            <a:tailEnd type="arrow"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30731" name="13 Conector recto de flecha">
            <a:extLst>
              <a:ext uri="{FF2B5EF4-FFF2-40B4-BE49-F238E27FC236}">
                <a16:creationId xmlns:a16="http://schemas.microsoft.com/office/drawing/2014/main" id="{3B0C2934-BE94-1E45-935F-78793DEAD114}"/>
              </a:ext>
            </a:extLst>
          </p:cNvPr>
          <p:cNvCxnSpPr>
            <a:cxnSpLocks noChangeShapeType="1"/>
            <a:stCxn id="30727" idx="1"/>
          </p:cNvCxnSpPr>
          <p:nvPr/>
        </p:nvCxnSpPr>
        <p:spPr bwMode="auto">
          <a:xfrm flipH="1" flipV="1">
            <a:off x="2160588" y="2489200"/>
            <a:ext cx="1243012" cy="0"/>
          </a:xfrm>
          <a:prstGeom prst="straightConnector1">
            <a:avLst/>
          </a:prstGeom>
          <a:noFill/>
          <a:ln w="25400" algn="ctr">
            <a:solidFill>
              <a:schemeClr val="tx1"/>
            </a:solidFill>
            <a:round/>
            <a:headEnd/>
            <a:tailEnd type="arrow"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30732" name="15 Conector recto de flecha">
            <a:extLst>
              <a:ext uri="{FF2B5EF4-FFF2-40B4-BE49-F238E27FC236}">
                <a16:creationId xmlns:a16="http://schemas.microsoft.com/office/drawing/2014/main" id="{813F98BF-5DD4-8141-B356-121E99B278B3}"/>
              </a:ext>
            </a:extLst>
          </p:cNvPr>
          <p:cNvCxnSpPr>
            <a:cxnSpLocks noChangeShapeType="1"/>
          </p:cNvCxnSpPr>
          <p:nvPr/>
        </p:nvCxnSpPr>
        <p:spPr bwMode="auto">
          <a:xfrm flipH="1">
            <a:off x="3168650" y="3530600"/>
            <a:ext cx="646113" cy="0"/>
          </a:xfrm>
          <a:prstGeom prst="straightConnector1">
            <a:avLst/>
          </a:prstGeom>
          <a:noFill/>
          <a:ln w="25400" algn="ctr">
            <a:solidFill>
              <a:schemeClr val="tx1"/>
            </a:solidFill>
            <a:round/>
            <a:headEnd/>
            <a:tailEnd type="arrow"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1746" name="Picture 3">
            <a:extLst>
              <a:ext uri="{FF2B5EF4-FFF2-40B4-BE49-F238E27FC236}">
                <a16:creationId xmlns:a16="http://schemas.microsoft.com/office/drawing/2014/main" id="{F8122411-968E-2C44-9808-3151134A7228}"/>
              </a:ext>
            </a:extLst>
          </p:cNvPr>
          <p:cNvPicPr>
            <a:picLocks noChangeAspect="1" noChangeArrowheads="1"/>
          </p:cNvPicPr>
          <p:nvPr/>
        </p:nvPicPr>
        <p:blipFill>
          <a:blip r:embed="rId2">
            <a:extLst>
              <a:ext uri="{28A0092B-C50C-407E-A947-70E740481C1C}">
                <a14:useLocalDpi xmlns:a14="http://schemas.microsoft.com/office/drawing/2010/main" val="0"/>
              </a:ext>
            </a:extLst>
          </a:blip>
          <a:srcRect t="7294" b="5208"/>
          <a:stretch>
            <a:fillRect/>
          </a:stretch>
        </p:blipFill>
        <p:spPr bwMode="auto">
          <a:xfrm>
            <a:off x="-17463" y="0"/>
            <a:ext cx="10080626" cy="7054850"/>
          </a:xfrm>
          <a:prstGeom prst="rect">
            <a:avLst/>
          </a:prstGeom>
          <a:noFill/>
          <a:ln>
            <a:noFill/>
          </a:ln>
          <a:extLst>
            <a:ext uri="{909E8E84-426E-40DD-AFC4-6F175D3DCCD1}">
              <a14:hiddenFill xmlns:a14="http://schemas.microsoft.com/office/drawing/2010/main">
                <a:solidFill>
                  <a:srgbClr val="00B8FF"/>
                </a:solidFill>
              </a14:hiddenFill>
            </a:ext>
            <a:ext uri="{91240B29-F687-4F45-9708-019B960494DF}">
              <a14:hiddenLine xmlns:a14="http://schemas.microsoft.com/office/drawing/2010/main" w="9525">
                <a:solidFill>
                  <a:schemeClr val="tx1"/>
                </a:solidFill>
                <a:miter lim="800000"/>
                <a:headEnd/>
                <a:tailEnd/>
              </a14:hiddenLine>
            </a:ext>
          </a:extLst>
        </p:spPr>
      </p:pic>
      <p:sp>
        <p:nvSpPr>
          <p:cNvPr id="31747" name="3 CuadroTexto">
            <a:extLst>
              <a:ext uri="{FF2B5EF4-FFF2-40B4-BE49-F238E27FC236}">
                <a16:creationId xmlns:a16="http://schemas.microsoft.com/office/drawing/2014/main" id="{D7A447A4-5955-AC4A-8344-8C71DA8A331A}"/>
              </a:ext>
            </a:extLst>
          </p:cNvPr>
          <p:cNvSpPr txBox="1">
            <a:spLocks noChangeArrowheads="1"/>
          </p:cNvSpPr>
          <p:nvPr/>
        </p:nvSpPr>
        <p:spPr bwMode="auto">
          <a:xfrm>
            <a:off x="5111750" y="4206875"/>
            <a:ext cx="4392613" cy="1095375"/>
          </a:xfrm>
          <a:prstGeom prst="rect">
            <a:avLst/>
          </a:prstGeom>
          <a:noFill/>
          <a:ln w="29210">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a:spAutoFit/>
          </a:bodyPr>
          <a:lstStyle/>
          <a:p>
            <a:r>
              <a:rPr lang="ca-ES" altLang="en-ES" sz="1400">
                <a:solidFill>
                  <a:schemeClr val="tx1"/>
                </a:solidFill>
              </a:rPr>
              <a:t>Quina modificació del algoritme vull usar?. </a:t>
            </a:r>
          </a:p>
          <a:p>
            <a:r>
              <a:rPr lang="ca-ES" altLang="en-ES" sz="1400">
                <a:solidFill>
                  <a:schemeClr val="tx1"/>
                </a:solidFill>
              </a:rPr>
              <a:t>No són simples modificacions dels paràmetres de l’algoritme, aquí cada algoritme funciona lleugerament diferent donat que fa funcions lleugerament diferents.</a:t>
            </a:r>
          </a:p>
        </p:txBody>
      </p:sp>
      <p:sp>
        <p:nvSpPr>
          <p:cNvPr id="31748" name="4 CuadroTexto">
            <a:extLst>
              <a:ext uri="{FF2B5EF4-FFF2-40B4-BE49-F238E27FC236}">
                <a16:creationId xmlns:a16="http://schemas.microsoft.com/office/drawing/2014/main" id="{034E9CB4-864E-2E43-9864-FB8A78A63890}"/>
              </a:ext>
            </a:extLst>
          </p:cNvPr>
          <p:cNvSpPr txBox="1">
            <a:spLocks noChangeArrowheads="1"/>
          </p:cNvSpPr>
          <p:nvPr/>
        </p:nvSpPr>
        <p:spPr bwMode="auto">
          <a:xfrm>
            <a:off x="3384550" y="6608763"/>
            <a:ext cx="4248150" cy="292100"/>
          </a:xfrm>
          <a:prstGeom prst="rect">
            <a:avLst/>
          </a:prstGeom>
          <a:noFill/>
          <a:ln w="29210">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a:spAutoFit/>
          </a:bodyPr>
          <a:lstStyle/>
          <a:p>
            <a:r>
              <a:rPr lang="ca-ES" altLang="en-ES" sz="1400">
                <a:solidFill>
                  <a:schemeClr val="tx1"/>
                </a:solidFill>
              </a:rPr>
              <a:t>Modificar els paràmetres de l’algoritme seleccionat</a:t>
            </a:r>
          </a:p>
        </p:txBody>
      </p:sp>
      <p:cxnSp>
        <p:nvCxnSpPr>
          <p:cNvPr id="31749" name="2 Conector recto de flecha">
            <a:extLst>
              <a:ext uri="{FF2B5EF4-FFF2-40B4-BE49-F238E27FC236}">
                <a16:creationId xmlns:a16="http://schemas.microsoft.com/office/drawing/2014/main" id="{83A77FDF-7C9F-ED45-A09F-41CC634FC43D}"/>
              </a:ext>
            </a:extLst>
          </p:cNvPr>
          <p:cNvCxnSpPr>
            <a:cxnSpLocks noChangeShapeType="1"/>
            <a:stCxn id="31747" idx="1"/>
          </p:cNvCxnSpPr>
          <p:nvPr/>
        </p:nvCxnSpPr>
        <p:spPr bwMode="auto">
          <a:xfrm flipH="1">
            <a:off x="4392613" y="4754563"/>
            <a:ext cx="719137" cy="393700"/>
          </a:xfrm>
          <a:prstGeom prst="straightConnector1">
            <a:avLst/>
          </a:prstGeom>
          <a:noFill/>
          <a:ln w="25400" algn="ctr">
            <a:solidFill>
              <a:schemeClr val="tx1"/>
            </a:solidFill>
            <a:round/>
            <a:headEnd/>
            <a:tailEnd type="arrow"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31750" name="6 Conector recto de flecha">
            <a:extLst>
              <a:ext uri="{FF2B5EF4-FFF2-40B4-BE49-F238E27FC236}">
                <a16:creationId xmlns:a16="http://schemas.microsoft.com/office/drawing/2014/main" id="{B0E85357-FA0F-9A41-9085-AC23ED61B734}"/>
              </a:ext>
            </a:extLst>
          </p:cNvPr>
          <p:cNvCxnSpPr>
            <a:cxnSpLocks noChangeShapeType="1"/>
            <a:stCxn id="31748" idx="1"/>
          </p:cNvCxnSpPr>
          <p:nvPr/>
        </p:nvCxnSpPr>
        <p:spPr bwMode="auto">
          <a:xfrm flipH="1" flipV="1">
            <a:off x="1584325" y="6754813"/>
            <a:ext cx="1800225" cy="0"/>
          </a:xfrm>
          <a:prstGeom prst="straightConnector1">
            <a:avLst/>
          </a:prstGeom>
          <a:noFill/>
          <a:ln w="25400" algn="ctr">
            <a:solidFill>
              <a:schemeClr val="tx1"/>
            </a:solidFill>
            <a:round/>
            <a:headEnd/>
            <a:tailEnd type="arrow"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2770" name="Picture 2">
            <a:extLst>
              <a:ext uri="{FF2B5EF4-FFF2-40B4-BE49-F238E27FC236}">
                <a16:creationId xmlns:a16="http://schemas.microsoft.com/office/drawing/2014/main" id="{F9CC22F2-7F9B-284F-8F64-2952A8F6DDB8}"/>
              </a:ext>
            </a:extLst>
          </p:cNvPr>
          <p:cNvPicPr>
            <a:picLocks noChangeAspect="1" noChangeArrowheads="1"/>
          </p:cNvPicPr>
          <p:nvPr/>
        </p:nvPicPr>
        <p:blipFill>
          <a:blip r:embed="rId2">
            <a:extLst>
              <a:ext uri="{28A0092B-C50C-407E-A947-70E740481C1C}">
                <a14:useLocalDpi xmlns:a14="http://schemas.microsoft.com/office/drawing/2010/main" val="0"/>
              </a:ext>
            </a:extLst>
          </a:blip>
          <a:srcRect t="7292" b="18945"/>
          <a:stretch>
            <a:fillRect/>
          </a:stretch>
        </p:blipFill>
        <p:spPr bwMode="auto">
          <a:xfrm>
            <a:off x="17463" y="179388"/>
            <a:ext cx="10079037" cy="5948362"/>
          </a:xfrm>
          <a:prstGeom prst="rect">
            <a:avLst/>
          </a:prstGeom>
          <a:noFill/>
          <a:ln>
            <a:noFill/>
          </a:ln>
          <a:extLst>
            <a:ext uri="{909E8E84-426E-40DD-AFC4-6F175D3DCCD1}">
              <a14:hiddenFill xmlns:a14="http://schemas.microsoft.com/office/drawing/2010/main">
                <a:solidFill>
                  <a:srgbClr val="00B8FF"/>
                </a:solidFill>
              </a14:hiddenFill>
            </a:ext>
            <a:ext uri="{91240B29-F687-4F45-9708-019B960494DF}">
              <a14:hiddenLine xmlns:a14="http://schemas.microsoft.com/office/drawing/2010/main" w="9525">
                <a:solidFill>
                  <a:schemeClr val="tx1"/>
                </a:solidFill>
                <a:miter lim="800000"/>
                <a:headEnd/>
                <a:tailEnd/>
              </a14:hiddenLine>
            </a:ext>
          </a:extLst>
        </p:spPr>
      </p:pic>
      <p:sp>
        <p:nvSpPr>
          <p:cNvPr id="32771" name="2 CuadroTexto">
            <a:extLst>
              <a:ext uri="{FF2B5EF4-FFF2-40B4-BE49-F238E27FC236}">
                <a16:creationId xmlns:a16="http://schemas.microsoft.com/office/drawing/2014/main" id="{675C53CA-4785-9E46-81D3-468DB6532628}"/>
              </a:ext>
            </a:extLst>
          </p:cNvPr>
          <p:cNvSpPr txBox="1">
            <a:spLocks noChangeArrowheads="1"/>
          </p:cNvSpPr>
          <p:nvPr/>
        </p:nvSpPr>
        <p:spPr bwMode="auto">
          <a:xfrm>
            <a:off x="3403600" y="490538"/>
            <a:ext cx="5970588" cy="292100"/>
          </a:xfrm>
          <a:prstGeom prst="rect">
            <a:avLst/>
          </a:prstGeom>
          <a:noFill/>
          <a:ln w="29210">
            <a:solidFill>
              <a:srgbClr val="FF0000"/>
            </a:solidFill>
            <a:miter lim="800000"/>
            <a:headEnd/>
            <a:tailEnd/>
          </a:ln>
          <a:extLst>
            <a:ext uri="{909E8E84-426E-40DD-AFC4-6F175D3DCCD1}">
              <a14:hiddenFill xmlns:a14="http://schemas.microsoft.com/office/drawing/2010/main">
                <a:solidFill>
                  <a:srgbClr val="FFFFFF"/>
                </a:solidFill>
              </a14:hiddenFill>
            </a:ext>
          </a:extLst>
        </p:spPr>
        <p:txBody>
          <a:bodyPr wrap="none">
            <a:spAutoFit/>
          </a:bodyPr>
          <a:lstStyle/>
          <a:p>
            <a:r>
              <a:rPr lang="ca-ES" altLang="en-ES" sz="1400" b="1">
                <a:solidFill>
                  <a:srgbClr val="FF0000"/>
                </a:solidFill>
              </a:rPr>
              <a:t>Si clico aquí desplegaré els paràmetres configurables de l’algoritme</a:t>
            </a:r>
          </a:p>
        </p:txBody>
      </p:sp>
      <p:cxnSp>
        <p:nvCxnSpPr>
          <p:cNvPr id="32772" name="3 Conector recto de flecha">
            <a:extLst>
              <a:ext uri="{FF2B5EF4-FFF2-40B4-BE49-F238E27FC236}">
                <a16:creationId xmlns:a16="http://schemas.microsoft.com/office/drawing/2014/main" id="{9201A857-1FB8-3944-8DF5-A7AF37778F17}"/>
              </a:ext>
            </a:extLst>
          </p:cNvPr>
          <p:cNvCxnSpPr>
            <a:cxnSpLocks noChangeShapeType="1"/>
          </p:cNvCxnSpPr>
          <p:nvPr/>
        </p:nvCxnSpPr>
        <p:spPr bwMode="auto">
          <a:xfrm flipH="1">
            <a:off x="1511300" y="612775"/>
            <a:ext cx="1657350" cy="147638"/>
          </a:xfrm>
          <a:prstGeom prst="straightConnector1">
            <a:avLst/>
          </a:prstGeom>
          <a:noFill/>
          <a:ln w="25400" algn="ctr">
            <a:solidFill>
              <a:srgbClr val="FF0000"/>
            </a:solidFill>
            <a:round/>
            <a:headEnd/>
            <a:tailEnd type="arrow"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32773" name="1 CuadroTexto">
            <a:extLst>
              <a:ext uri="{FF2B5EF4-FFF2-40B4-BE49-F238E27FC236}">
                <a16:creationId xmlns:a16="http://schemas.microsoft.com/office/drawing/2014/main" id="{274C357B-BC6F-3147-9DF6-286830FD30F1}"/>
              </a:ext>
            </a:extLst>
          </p:cNvPr>
          <p:cNvSpPr txBox="1">
            <a:spLocks noChangeArrowheads="1"/>
          </p:cNvSpPr>
          <p:nvPr/>
        </p:nvSpPr>
        <p:spPr bwMode="auto">
          <a:xfrm>
            <a:off x="5327650" y="1701800"/>
            <a:ext cx="3889375" cy="493713"/>
          </a:xfrm>
          <a:prstGeom prst="rect">
            <a:avLst/>
          </a:prstGeom>
          <a:noFill/>
          <a:ln w="29210">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a:spAutoFit/>
          </a:bodyPr>
          <a:lstStyle/>
          <a:p>
            <a:r>
              <a:rPr lang="ca-ES" altLang="en-ES" sz="1400">
                <a:solidFill>
                  <a:schemeClr val="tx1"/>
                </a:solidFill>
              </a:rPr>
              <a:t>Els paràmetres són els mateixos que en el cas del blastn, però el valor de la k-word varia</a:t>
            </a:r>
          </a:p>
        </p:txBody>
      </p:sp>
      <p:sp>
        <p:nvSpPr>
          <p:cNvPr id="32774" name="4 Cerrar llave">
            <a:extLst>
              <a:ext uri="{FF2B5EF4-FFF2-40B4-BE49-F238E27FC236}">
                <a16:creationId xmlns:a16="http://schemas.microsoft.com/office/drawing/2014/main" id="{A5271C11-3648-DD49-B58B-0BE2DCCC7968}"/>
              </a:ext>
            </a:extLst>
          </p:cNvPr>
          <p:cNvSpPr>
            <a:spLocks/>
          </p:cNvSpPr>
          <p:nvPr/>
        </p:nvSpPr>
        <p:spPr bwMode="auto">
          <a:xfrm>
            <a:off x="4968875" y="1042988"/>
            <a:ext cx="358775" cy="1809750"/>
          </a:xfrm>
          <a:prstGeom prst="rightBrace">
            <a:avLst>
              <a:gd name="adj1" fmla="val 8360"/>
              <a:gd name="adj2" fmla="val 50000"/>
            </a:avLst>
          </a:prstGeom>
          <a:noFill/>
          <a:ln w="25400" algn="ctr">
            <a:solidFill>
              <a:schemeClr val="tx1"/>
            </a:solidFill>
            <a:round/>
            <a:headEnd/>
            <a:tailEnd type="none" w="lg" len="lg"/>
          </a:ln>
          <a:extLst>
            <a:ext uri="{909E8E84-426E-40DD-AFC4-6F175D3DCCD1}">
              <a14:hiddenFill xmlns:a14="http://schemas.microsoft.com/office/drawing/2010/main">
                <a:solidFill>
                  <a:srgbClr val="FFFFFF"/>
                </a:solidFill>
              </a14:hiddenFill>
            </a:ext>
          </a:extLst>
        </p:spPr>
        <p:txBody>
          <a:bodyPr anchor="ctr"/>
          <a:lstStyle/>
          <a:p>
            <a:pPr algn="ctr"/>
            <a:endParaRPr lang="ca-ES" altLang="en-ES"/>
          </a:p>
        </p:txBody>
      </p:sp>
      <p:sp>
        <p:nvSpPr>
          <p:cNvPr id="32775" name="6 CuadroTexto">
            <a:extLst>
              <a:ext uri="{FF2B5EF4-FFF2-40B4-BE49-F238E27FC236}">
                <a16:creationId xmlns:a16="http://schemas.microsoft.com/office/drawing/2014/main" id="{6728CE25-F2AD-554D-A0B5-48DAFE49BB17}"/>
              </a:ext>
            </a:extLst>
          </p:cNvPr>
          <p:cNvSpPr txBox="1">
            <a:spLocks noChangeArrowheads="1"/>
          </p:cNvSpPr>
          <p:nvPr/>
        </p:nvSpPr>
        <p:spPr bwMode="auto">
          <a:xfrm>
            <a:off x="5021263" y="3182938"/>
            <a:ext cx="3889375" cy="292100"/>
          </a:xfrm>
          <a:prstGeom prst="rect">
            <a:avLst/>
          </a:prstGeom>
          <a:noFill/>
          <a:ln w="29210">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a:spAutoFit/>
          </a:bodyPr>
          <a:lstStyle/>
          <a:p>
            <a:r>
              <a:rPr lang="ca-ES" altLang="en-ES" sz="1400">
                <a:solidFill>
                  <a:schemeClr val="tx1"/>
                </a:solidFill>
              </a:rPr>
              <a:t>En el blastp sí usem una matriu de puntuació!</a:t>
            </a:r>
          </a:p>
        </p:txBody>
      </p:sp>
      <p:cxnSp>
        <p:nvCxnSpPr>
          <p:cNvPr id="32776" name="7 Conector recto de flecha">
            <a:extLst>
              <a:ext uri="{FF2B5EF4-FFF2-40B4-BE49-F238E27FC236}">
                <a16:creationId xmlns:a16="http://schemas.microsoft.com/office/drawing/2014/main" id="{4E3506DA-5F82-1E46-A151-936E66499265}"/>
              </a:ext>
            </a:extLst>
          </p:cNvPr>
          <p:cNvCxnSpPr>
            <a:cxnSpLocks noChangeShapeType="1"/>
            <a:stCxn id="32775" idx="1"/>
          </p:cNvCxnSpPr>
          <p:nvPr/>
        </p:nvCxnSpPr>
        <p:spPr bwMode="auto">
          <a:xfrm flipH="1" flipV="1">
            <a:off x="2735263" y="3328988"/>
            <a:ext cx="2286000" cy="0"/>
          </a:xfrm>
          <a:prstGeom prst="straightConnector1">
            <a:avLst/>
          </a:prstGeom>
          <a:noFill/>
          <a:ln w="25400" algn="ctr">
            <a:solidFill>
              <a:schemeClr val="tx1"/>
            </a:solidFill>
            <a:round/>
            <a:headEnd/>
            <a:tailEnd type="arrow"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3794" name="Picture 2">
            <a:extLst>
              <a:ext uri="{FF2B5EF4-FFF2-40B4-BE49-F238E27FC236}">
                <a16:creationId xmlns:a16="http://schemas.microsoft.com/office/drawing/2014/main" id="{51050086-3AFF-AA4B-A329-06CD07A7494E}"/>
              </a:ext>
            </a:extLst>
          </p:cNvPr>
          <p:cNvPicPr>
            <a:picLocks noChangeAspect="1" noChangeArrowheads="1"/>
          </p:cNvPicPr>
          <p:nvPr/>
        </p:nvPicPr>
        <p:blipFill>
          <a:blip r:embed="rId2">
            <a:extLst>
              <a:ext uri="{28A0092B-C50C-407E-A947-70E740481C1C}">
                <a14:useLocalDpi xmlns:a14="http://schemas.microsoft.com/office/drawing/2010/main" val="0"/>
              </a:ext>
            </a:extLst>
          </a:blip>
          <a:srcRect t="17560" b="13542"/>
          <a:stretch>
            <a:fillRect/>
          </a:stretch>
        </p:blipFill>
        <p:spPr bwMode="auto">
          <a:xfrm>
            <a:off x="0" y="323850"/>
            <a:ext cx="10080625" cy="5556250"/>
          </a:xfrm>
          <a:prstGeom prst="rect">
            <a:avLst/>
          </a:prstGeom>
          <a:noFill/>
          <a:ln>
            <a:noFill/>
          </a:ln>
          <a:extLst>
            <a:ext uri="{909E8E84-426E-40DD-AFC4-6F175D3DCCD1}">
              <a14:hiddenFill xmlns:a14="http://schemas.microsoft.com/office/drawing/2010/main">
                <a:solidFill>
                  <a:srgbClr val="00B8FF"/>
                </a:solidFill>
              </a14:hiddenFill>
            </a:ext>
            <a:ext uri="{91240B29-F687-4F45-9708-019B960494DF}">
              <a14:hiddenLine xmlns:a14="http://schemas.microsoft.com/office/drawing/2010/main" w="9525">
                <a:solidFill>
                  <a:schemeClr val="tx1"/>
                </a:solidFill>
                <a:miter lim="800000"/>
                <a:headEnd/>
                <a:tailEnd/>
              </a14:hiddenLine>
            </a:ext>
          </a:extLst>
        </p:spPr>
      </p:pic>
      <p:sp>
        <p:nvSpPr>
          <p:cNvPr id="33795" name="1 CuadroTexto">
            <a:extLst>
              <a:ext uri="{FF2B5EF4-FFF2-40B4-BE49-F238E27FC236}">
                <a16:creationId xmlns:a16="http://schemas.microsoft.com/office/drawing/2014/main" id="{D7E8E3D3-0C1B-BE49-8699-EE038D98F476}"/>
              </a:ext>
            </a:extLst>
          </p:cNvPr>
          <p:cNvSpPr txBox="1">
            <a:spLocks noChangeArrowheads="1"/>
          </p:cNvSpPr>
          <p:nvPr/>
        </p:nvSpPr>
        <p:spPr bwMode="auto">
          <a:xfrm>
            <a:off x="4932363" y="1979613"/>
            <a:ext cx="4932362" cy="493712"/>
          </a:xfrm>
          <a:prstGeom prst="rect">
            <a:avLst/>
          </a:prstGeom>
          <a:noFill/>
          <a:ln w="29210">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a:spAutoFit/>
          </a:bodyPr>
          <a:lstStyle/>
          <a:p>
            <a:r>
              <a:rPr lang="ca-ES" altLang="en-ES" sz="1400">
                <a:solidFill>
                  <a:schemeClr val="tx1"/>
                </a:solidFill>
              </a:rPr>
              <a:t>Estem traduint, per tant necessitem el “diccionari” adequat, no tots els organismes tenen el mateix codi genètic</a:t>
            </a:r>
          </a:p>
        </p:txBody>
      </p:sp>
      <p:cxnSp>
        <p:nvCxnSpPr>
          <p:cNvPr id="33796" name="3 Conector recto de flecha">
            <a:extLst>
              <a:ext uri="{FF2B5EF4-FFF2-40B4-BE49-F238E27FC236}">
                <a16:creationId xmlns:a16="http://schemas.microsoft.com/office/drawing/2014/main" id="{A216DA77-D2B2-5044-9476-C30668EE90F6}"/>
              </a:ext>
            </a:extLst>
          </p:cNvPr>
          <p:cNvCxnSpPr>
            <a:cxnSpLocks noChangeShapeType="1"/>
          </p:cNvCxnSpPr>
          <p:nvPr/>
        </p:nvCxnSpPr>
        <p:spPr bwMode="auto">
          <a:xfrm flipH="1">
            <a:off x="3455988" y="2225675"/>
            <a:ext cx="1296987" cy="114300"/>
          </a:xfrm>
          <a:prstGeom prst="straightConnector1">
            <a:avLst/>
          </a:prstGeom>
          <a:noFill/>
          <a:ln w="25400" algn="ctr">
            <a:solidFill>
              <a:schemeClr val="tx1"/>
            </a:solidFill>
            <a:round/>
            <a:headEnd/>
            <a:tailEnd type="arrow"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4818" name="Picture 2">
            <a:extLst>
              <a:ext uri="{FF2B5EF4-FFF2-40B4-BE49-F238E27FC236}">
                <a16:creationId xmlns:a16="http://schemas.microsoft.com/office/drawing/2014/main" id="{D9124A6E-6E46-5C4B-84AA-191A43704A6B}"/>
              </a:ext>
            </a:extLst>
          </p:cNvPr>
          <p:cNvPicPr>
            <a:picLocks noChangeAspect="1" noChangeArrowheads="1"/>
          </p:cNvPicPr>
          <p:nvPr/>
        </p:nvPicPr>
        <p:blipFill>
          <a:blip r:embed="rId2">
            <a:extLst>
              <a:ext uri="{28A0092B-C50C-407E-A947-70E740481C1C}">
                <a14:useLocalDpi xmlns:a14="http://schemas.microsoft.com/office/drawing/2010/main" val="0"/>
              </a:ext>
            </a:extLst>
          </a:blip>
          <a:srcRect t="17410" b="13095"/>
          <a:stretch>
            <a:fillRect/>
          </a:stretch>
        </p:blipFill>
        <p:spPr bwMode="auto">
          <a:xfrm>
            <a:off x="0" y="479425"/>
            <a:ext cx="10080625" cy="5603875"/>
          </a:xfrm>
          <a:prstGeom prst="rect">
            <a:avLst/>
          </a:prstGeom>
          <a:noFill/>
          <a:ln>
            <a:noFill/>
          </a:ln>
          <a:extLst>
            <a:ext uri="{909E8E84-426E-40DD-AFC4-6F175D3DCCD1}">
              <a14:hiddenFill xmlns:a14="http://schemas.microsoft.com/office/drawing/2010/main">
                <a:solidFill>
                  <a:srgbClr val="00B8FF"/>
                </a:solidFill>
              </a14:hiddenFill>
            </a:ext>
            <a:ext uri="{91240B29-F687-4F45-9708-019B960494DF}">
              <a14:hiddenLine xmlns:a14="http://schemas.microsoft.com/office/drawing/2010/main" w="9525">
                <a:solidFill>
                  <a:schemeClr val="tx1"/>
                </a:solidFill>
                <a:miter lim="800000"/>
                <a:headEnd/>
                <a:tailEnd/>
              </a14:hiddenLine>
            </a:ext>
          </a:extLst>
        </p:spPr>
      </p:pic>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pic>
        <p:nvPicPr>
          <p:cNvPr id="35842" name="Picture 1">
            <a:extLst>
              <a:ext uri="{FF2B5EF4-FFF2-40B4-BE49-F238E27FC236}">
                <a16:creationId xmlns:a16="http://schemas.microsoft.com/office/drawing/2014/main" id="{ECF39588-35D9-264D-924C-1EB14C0F6709}"/>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3338" y="563563"/>
            <a:ext cx="10079037" cy="6451600"/>
          </a:xfrm>
          <a:prstGeom prst="rect">
            <a:avLst/>
          </a:prstGeom>
          <a:noFill/>
          <a:ln>
            <a:noFill/>
          </a:ln>
          <a:effectLst/>
          <a:extLst>
            <a:ext uri="{909E8E84-426E-40DD-AFC4-6F175D3DCCD1}">
              <a14:hiddenFill xmlns:a14="http://schemas.microsoft.com/office/drawing/2010/main">
                <a:blipFill dpi="0" rotWithShape="0">
                  <a:blip/>
                  <a:srcRect/>
                  <a:stretch>
                    <a:fillRect/>
                  </a:stretch>
                </a:blipFill>
              </a14:hiddenFill>
            </a:ext>
            <a:ext uri="{91240B29-F687-4F45-9708-019B960494DF}">
              <a14:hiddenLine xmlns:a14="http://schemas.microsoft.com/office/drawing/2010/main" w="9525">
                <a:solidFill>
                  <a:srgbClr val="3465A4"/>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
        <p:nvSpPr>
          <p:cNvPr id="35843" name="Oval 2">
            <a:extLst>
              <a:ext uri="{FF2B5EF4-FFF2-40B4-BE49-F238E27FC236}">
                <a16:creationId xmlns:a16="http://schemas.microsoft.com/office/drawing/2014/main" id="{A302D931-C563-3B40-86F3-0BF9434F0C1B}"/>
              </a:ext>
            </a:extLst>
          </p:cNvPr>
          <p:cNvSpPr>
            <a:spLocks noChangeArrowheads="1"/>
          </p:cNvSpPr>
          <p:nvPr/>
        </p:nvSpPr>
        <p:spPr bwMode="auto">
          <a:xfrm>
            <a:off x="8921750" y="1277938"/>
            <a:ext cx="1189038" cy="457200"/>
          </a:xfrm>
          <a:prstGeom prst="ellipse">
            <a:avLst/>
          </a:prstGeom>
          <a:noFill/>
          <a:ln w="38160">
            <a:solidFill>
              <a:srgbClr val="FFCC00"/>
            </a:solidFill>
            <a:round/>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altLang="es-ES"/>
          </a:p>
        </p:txBody>
      </p:sp>
      <p:sp>
        <p:nvSpPr>
          <p:cNvPr id="35844" name="Text Box 3">
            <a:extLst>
              <a:ext uri="{FF2B5EF4-FFF2-40B4-BE49-F238E27FC236}">
                <a16:creationId xmlns:a16="http://schemas.microsoft.com/office/drawing/2014/main" id="{069BB4D3-95AA-6B49-B6F3-DB6DC4F3AE99}"/>
              </a:ext>
            </a:extLst>
          </p:cNvPr>
          <p:cNvSpPr txBox="1">
            <a:spLocks noChangeArrowheads="1"/>
          </p:cNvSpPr>
          <p:nvPr/>
        </p:nvSpPr>
        <p:spPr bwMode="auto">
          <a:xfrm>
            <a:off x="7348538" y="92075"/>
            <a:ext cx="2462212" cy="303213"/>
          </a:xfrm>
          <a:prstGeom prst="rect">
            <a:avLst/>
          </a:prstGeom>
          <a:noFill/>
          <a:ln w="29160">
            <a:solidFill>
              <a:srgbClr val="000000"/>
            </a:solidFill>
            <a:round/>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90000" tIns="45000" rIns="90000" bIns="45000"/>
          <a:lstStyle>
            <a:lvl1pPr eaLnBrk="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1pPr>
            <a:lvl2pPr eaLnBrk="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2pPr>
            <a:lvl3pPr eaLnBrk="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3pPr>
            <a:lvl4pPr eaLnBrk="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4pPr>
            <a:lvl5pPr eaLnBrk="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5pPr>
            <a:lvl6pPr marL="2514600" indent="-228600" defTabSz="457200" eaLnBrk="0" fontAlgn="base" hangingPunct="0">
              <a:lnSpc>
                <a:spcPct val="93000"/>
              </a:lnSpc>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6pPr>
            <a:lvl7pPr marL="2971800" indent="-228600" defTabSz="457200" eaLnBrk="0" fontAlgn="base" hangingPunct="0">
              <a:lnSpc>
                <a:spcPct val="93000"/>
              </a:lnSpc>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7pPr>
            <a:lvl8pPr marL="3429000" indent="-228600" defTabSz="457200" eaLnBrk="0" fontAlgn="base" hangingPunct="0">
              <a:lnSpc>
                <a:spcPct val="93000"/>
              </a:lnSpc>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8pPr>
            <a:lvl9pPr marL="3886200" indent="-228600" defTabSz="457200" eaLnBrk="0" fontAlgn="base" hangingPunct="0">
              <a:lnSpc>
                <a:spcPct val="93000"/>
              </a:lnSpc>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9pPr>
          </a:lstStyle>
          <a:p>
            <a:pPr eaLnBrk="1"/>
            <a:r>
              <a:rPr lang="en-US" altLang="es-ES" sz="1400">
                <a:solidFill>
                  <a:srgbClr val="000000"/>
                </a:solidFill>
              </a:rPr>
              <a:t>Tot l' output del blast explicat</a:t>
            </a:r>
          </a:p>
        </p:txBody>
      </p:sp>
      <p:sp>
        <p:nvSpPr>
          <p:cNvPr id="35845" name="Line 4">
            <a:extLst>
              <a:ext uri="{FF2B5EF4-FFF2-40B4-BE49-F238E27FC236}">
                <a16:creationId xmlns:a16="http://schemas.microsoft.com/office/drawing/2014/main" id="{2AD65517-A18E-2F48-A0EB-5361F1D07255}"/>
              </a:ext>
            </a:extLst>
          </p:cNvPr>
          <p:cNvSpPr>
            <a:spLocks noChangeShapeType="1"/>
          </p:cNvSpPr>
          <p:nvPr/>
        </p:nvSpPr>
        <p:spPr bwMode="auto">
          <a:xfrm>
            <a:off x="8869363" y="457200"/>
            <a:ext cx="639762" cy="820738"/>
          </a:xfrm>
          <a:prstGeom prst="line">
            <a:avLst/>
          </a:prstGeom>
          <a:noFill/>
          <a:ln w="25400">
            <a:solidFill>
              <a:srgbClr val="000000"/>
            </a:solidFill>
            <a:round/>
            <a:headEnd/>
            <a:tailEnd type="triangle" w="lg" len="lg"/>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US"/>
          </a:p>
        </p:txBody>
      </p:sp>
      <p:sp>
        <p:nvSpPr>
          <p:cNvPr id="35846" name="Text Box 5">
            <a:extLst>
              <a:ext uri="{FF2B5EF4-FFF2-40B4-BE49-F238E27FC236}">
                <a16:creationId xmlns:a16="http://schemas.microsoft.com/office/drawing/2014/main" id="{49E3AFAB-E73E-F543-84DA-76D946B03012}"/>
              </a:ext>
            </a:extLst>
          </p:cNvPr>
          <p:cNvSpPr txBox="1">
            <a:spLocks noChangeArrowheads="1"/>
          </p:cNvSpPr>
          <p:nvPr/>
        </p:nvSpPr>
        <p:spPr bwMode="auto">
          <a:xfrm>
            <a:off x="7772400" y="1803400"/>
            <a:ext cx="2366963" cy="896938"/>
          </a:xfrm>
          <a:prstGeom prst="rect">
            <a:avLst/>
          </a:prstGeom>
          <a:noFill/>
          <a:ln w="29160">
            <a:solidFill>
              <a:srgbClr val="000000"/>
            </a:solidFill>
            <a:round/>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0000" tIns="45000" rIns="90000" bIns="45000"/>
          <a:lstStyle>
            <a:lvl1pPr eaLnBrk="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1pPr>
            <a:lvl2pPr eaLnBrk="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2pPr>
            <a:lvl3pPr eaLnBrk="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3pPr>
            <a:lvl4pPr eaLnBrk="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4pPr>
            <a:lvl5pPr eaLnBrk="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5pPr>
            <a:lvl6pPr marL="2514600" indent="-228600" defTabSz="457200" eaLnBrk="0" fontAlgn="base" hangingPunct="0">
              <a:lnSpc>
                <a:spcPct val="93000"/>
              </a:lnSpc>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6pPr>
            <a:lvl7pPr marL="2971800" indent="-228600" defTabSz="457200" eaLnBrk="0" fontAlgn="base" hangingPunct="0">
              <a:lnSpc>
                <a:spcPct val="93000"/>
              </a:lnSpc>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7pPr>
            <a:lvl8pPr marL="3429000" indent="-228600" defTabSz="457200" eaLnBrk="0" fontAlgn="base" hangingPunct="0">
              <a:lnSpc>
                <a:spcPct val="93000"/>
              </a:lnSpc>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8pPr>
            <a:lvl9pPr marL="3886200" indent="-228600" defTabSz="457200" eaLnBrk="0" fontAlgn="base" hangingPunct="0">
              <a:lnSpc>
                <a:spcPct val="93000"/>
              </a:lnSpc>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9pPr>
          </a:lstStyle>
          <a:p>
            <a:pPr eaLnBrk="1"/>
            <a:r>
              <a:rPr lang="en-US" altLang="es-ES" sz="1400">
                <a:solidFill>
                  <a:srgbClr val="000000"/>
                </a:solidFill>
              </a:rPr>
              <a:t>Execucions anteriors (potser algunes que s'han quedat penjades les trobo completades aquí)</a:t>
            </a:r>
          </a:p>
        </p:txBody>
      </p:sp>
      <p:sp>
        <p:nvSpPr>
          <p:cNvPr id="35847" name="Oval 6">
            <a:extLst>
              <a:ext uri="{FF2B5EF4-FFF2-40B4-BE49-F238E27FC236}">
                <a16:creationId xmlns:a16="http://schemas.microsoft.com/office/drawing/2014/main" id="{B52B1049-D3B4-0B4F-9713-6DBF241213D1}"/>
              </a:ext>
            </a:extLst>
          </p:cNvPr>
          <p:cNvSpPr>
            <a:spLocks noChangeArrowheads="1"/>
          </p:cNvSpPr>
          <p:nvPr/>
        </p:nvSpPr>
        <p:spPr bwMode="auto">
          <a:xfrm>
            <a:off x="7462838" y="639763"/>
            <a:ext cx="1006475" cy="365125"/>
          </a:xfrm>
          <a:prstGeom prst="ellipse">
            <a:avLst/>
          </a:prstGeom>
          <a:noFill/>
          <a:ln w="38160">
            <a:solidFill>
              <a:srgbClr val="FFCC00"/>
            </a:solidFill>
            <a:round/>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altLang="es-ES"/>
          </a:p>
        </p:txBody>
      </p:sp>
      <p:sp>
        <p:nvSpPr>
          <p:cNvPr id="35848" name="Line 7">
            <a:extLst>
              <a:ext uri="{FF2B5EF4-FFF2-40B4-BE49-F238E27FC236}">
                <a16:creationId xmlns:a16="http://schemas.microsoft.com/office/drawing/2014/main" id="{782281F6-1CC9-7843-822A-8A7F454AC3CB}"/>
              </a:ext>
            </a:extLst>
          </p:cNvPr>
          <p:cNvSpPr>
            <a:spLocks noChangeShapeType="1"/>
          </p:cNvSpPr>
          <p:nvPr/>
        </p:nvSpPr>
        <p:spPr bwMode="auto">
          <a:xfrm flipH="1" flipV="1">
            <a:off x="8045450" y="1095375"/>
            <a:ext cx="595313" cy="708025"/>
          </a:xfrm>
          <a:prstGeom prst="line">
            <a:avLst/>
          </a:prstGeom>
          <a:noFill/>
          <a:ln w="25400">
            <a:solidFill>
              <a:srgbClr val="000000"/>
            </a:solidFill>
            <a:round/>
            <a:headEnd/>
            <a:tailEnd type="triangle" w="lg" len="lg"/>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US"/>
          </a:p>
        </p:txBody>
      </p:sp>
      <p:sp>
        <p:nvSpPr>
          <p:cNvPr id="35849" name="Text Box 8">
            <a:extLst>
              <a:ext uri="{FF2B5EF4-FFF2-40B4-BE49-F238E27FC236}">
                <a16:creationId xmlns:a16="http://schemas.microsoft.com/office/drawing/2014/main" id="{9E280A9E-5771-4146-99C9-2D05705AA0D8}"/>
              </a:ext>
            </a:extLst>
          </p:cNvPr>
          <p:cNvSpPr txBox="1">
            <a:spLocks noChangeArrowheads="1"/>
          </p:cNvSpPr>
          <p:nvPr/>
        </p:nvSpPr>
        <p:spPr bwMode="auto">
          <a:xfrm>
            <a:off x="549275" y="55563"/>
            <a:ext cx="3475038" cy="515937"/>
          </a:xfrm>
          <a:prstGeom prst="rect">
            <a:avLst/>
          </a:prstGeom>
          <a:noFill/>
          <a:ln w="29160">
            <a:solidFill>
              <a:srgbClr val="000000"/>
            </a:solidFill>
            <a:round/>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0000" tIns="45000" rIns="90000" bIns="45000"/>
          <a:lstStyle>
            <a:lvl1pPr eaLnBrk="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1pPr>
            <a:lvl2pPr eaLnBrk="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2pPr>
            <a:lvl3pPr eaLnBrk="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3pPr>
            <a:lvl4pPr eaLnBrk="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4pPr>
            <a:lvl5pPr eaLnBrk="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5pPr>
            <a:lvl6pPr marL="2514600" indent="-228600" defTabSz="457200" eaLnBrk="0" fontAlgn="base" hangingPunct="0">
              <a:lnSpc>
                <a:spcPct val="93000"/>
              </a:lnSpc>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6pPr>
            <a:lvl7pPr marL="2971800" indent="-228600" defTabSz="457200" eaLnBrk="0" fontAlgn="base" hangingPunct="0">
              <a:lnSpc>
                <a:spcPct val="93000"/>
              </a:lnSpc>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7pPr>
            <a:lvl8pPr marL="3429000" indent="-228600" defTabSz="457200" eaLnBrk="0" fontAlgn="base" hangingPunct="0">
              <a:lnSpc>
                <a:spcPct val="93000"/>
              </a:lnSpc>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8pPr>
            <a:lvl9pPr marL="3886200" indent="-228600" defTabSz="457200" eaLnBrk="0" fontAlgn="base" hangingPunct="0">
              <a:lnSpc>
                <a:spcPct val="93000"/>
              </a:lnSpc>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9pPr>
          </a:lstStyle>
          <a:p>
            <a:pPr eaLnBrk="1"/>
            <a:r>
              <a:rPr lang="en-US" altLang="es-ES" sz="1400">
                <a:solidFill>
                  <a:srgbClr val="000000"/>
                </a:solidFill>
              </a:rPr>
              <a:t>Noms bastant auto explicatius, proveu a veure que fan aquests links!</a:t>
            </a:r>
          </a:p>
        </p:txBody>
      </p:sp>
      <p:sp>
        <p:nvSpPr>
          <p:cNvPr id="35850" name="Line 9">
            <a:extLst>
              <a:ext uri="{FF2B5EF4-FFF2-40B4-BE49-F238E27FC236}">
                <a16:creationId xmlns:a16="http://schemas.microsoft.com/office/drawing/2014/main" id="{F69EDFDD-BC80-C648-ADA6-E0070795C739}"/>
              </a:ext>
            </a:extLst>
          </p:cNvPr>
          <p:cNvSpPr>
            <a:spLocks noChangeShapeType="1"/>
          </p:cNvSpPr>
          <p:nvPr/>
        </p:nvSpPr>
        <p:spPr bwMode="auto">
          <a:xfrm flipH="1">
            <a:off x="546100" y="639763"/>
            <a:ext cx="735013" cy="822325"/>
          </a:xfrm>
          <a:prstGeom prst="line">
            <a:avLst/>
          </a:prstGeom>
          <a:noFill/>
          <a:ln w="25400">
            <a:solidFill>
              <a:srgbClr val="000000"/>
            </a:solidFill>
            <a:round/>
            <a:headEnd/>
            <a:tailEnd type="triangle" w="lg" len="lg"/>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US"/>
          </a:p>
        </p:txBody>
      </p:sp>
      <p:sp>
        <p:nvSpPr>
          <p:cNvPr id="35851" name="Line 10">
            <a:extLst>
              <a:ext uri="{FF2B5EF4-FFF2-40B4-BE49-F238E27FC236}">
                <a16:creationId xmlns:a16="http://schemas.microsoft.com/office/drawing/2014/main" id="{572F6D3E-5144-4A42-B2E1-A6E2933B79AC}"/>
              </a:ext>
            </a:extLst>
          </p:cNvPr>
          <p:cNvSpPr>
            <a:spLocks noChangeShapeType="1"/>
          </p:cNvSpPr>
          <p:nvPr/>
        </p:nvSpPr>
        <p:spPr bwMode="auto">
          <a:xfrm>
            <a:off x="2193925" y="639763"/>
            <a:ext cx="549275" cy="731837"/>
          </a:xfrm>
          <a:prstGeom prst="line">
            <a:avLst/>
          </a:prstGeom>
          <a:noFill/>
          <a:ln w="25400">
            <a:solidFill>
              <a:srgbClr val="000000"/>
            </a:solidFill>
            <a:round/>
            <a:headEnd/>
            <a:tailEnd type="triangle" w="lg" len="lg"/>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US"/>
          </a:p>
        </p:txBody>
      </p:sp>
      <p:sp>
        <p:nvSpPr>
          <p:cNvPr id="35852" name="Line 11">
            <a:extLst>
              <a:ext uri="{FF2B5EF4-FFF2-40B4-BE49-F238E27FC236}">
                <a16:creationId xmlns:a16="http://schemas.microsoft.com/office/drawing/2014/main" id="{DABE7860-7BF2-CC44-890F-C43C4BDF71B3}"/>
              </a:ext>
            </a:extLst>
          </p:cNvPr>
          <p:cNvSpPr>
            <a:spLocks noChangeShapeType="1"/>
          </p:cNvSpPr>
          <p:nvPr/>
        </p:nvSpPr>
        <p:spPr bwMode="auto">
          <a:xfrm>
            <a:off x="3108325" y="639763"/>
            <a:ext cx="639763" cy="731837"/>
          </a:xfrm>
          <a:prstGeom prst="line">
            <a:avLst/>
          </a:prstGeom>
          <a:noFill/>
          <a:ln w="25400">
            <a:solidFill>
              <a:srgbClr val="000000"/>
            </a:solidFill>
            <a:round/>
            <a:headEnd/>
            <a:tailEnd type="triangle" w="lg" len="lg"/>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US"/>
          </a:p>
        </p:txBody>
      </p:sp>
      <p:sp>
        <p:nvSpPr>
          <p:cNvPr id="35853" name="Rectangle 12">
            <a:extLst>
              <a:ext uri="{FF2B5EF4-FFF2-40B4-BE49-F238E27FC236}">
                <a16:creationId xmlns:a16="http://schemas.microsoft.com/office/drawing/2014/main" id="{55C2740D-AE1B-1044-9027-346AF5B80E8C}"/>
              </a:ext>
            </a:extLst>
          </p:cNvPr>
          <p:cNvSpPr>
            <a:spLocks noChangeArrowheads="1"/>
          </p:cNvSpPr>
          <p:nvPr/>
        </p:nvSpPr>
        <p:spPr bwMode="auto">
          <a:xfrm>
            <a:off x="274638" y="1920875"/>
            <a:ext cx="7315200" cy="914400"/>
          </a:xfrm>
          <a:prstGeom prst="rect">
            <a:avLst/>
          </a:prstGeom>
          <a:noFill/>
          <a:ln w="38160">
            <a:solidFill>
              <a:srgbClr val="FFCC00"/>
            </a:solidFill>
            <a:round/>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altLang="es-ES"/>
          </a:p>
        </p:txBody>
      </p:sp>
      <p:sp>
        <p:nvSpPr>
          <p:cNvPr id="35854" name="Text Box 13">
            <a:extLst>
              <a:ext uri="{FF2B5EF4-FFF2-40B4-BE49-F238E27FC236}">
                <a16:creationId xmlns:a16="http://schemas.microsoft.com/office/drawing/2014/main" id="{ADD3FA3F-594A-624F-8BCD-8E1DDD7F4A45}"/>
              </a:ext>
            </a:extLst>
          </p:cNvPr>
          <p:cNvSpPr txBox="1">
            <a:spLocks noChangeArrowheads="1"/>
          </p:cNvSpPr>
          <p:nvPr/>
        </p:nvSpPr>
        <p:spPr bwMode="auto">
          <a:xfrm>
            <a:off x="4389438" y="695325"/>
            <a:ext cx="2286000" cy="303213"/>
          </a:xfrm>
          <a:prstGeom prst="rect">
            <a:avLst/>
          </a:prstGeom>
          <a:noFill/>
          <a:ln w="29160">
            <a:solidFill>
              <a:srgbClr val="000000"/>
            </a:solidFill>
            <a:round/>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0000" tIns="45000" rIns="90000" bIns="45000"/>
          <a:lstStyle>
            <a:lvl1pPr eaLnBrk="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1pPr>
            <a:lvl2pPr eaLnBrk="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2pPr>
            <a:lvl3pPr eaLnBrk="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3pPr>
            <a:lvl4pPr eaLnBrk="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4pPr>
            <a:lvl5pPr eaLnBrk="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5pPr>
            <a:lvl6pPr marL="2514600" indent="-228600" defTabSz="457200" eaLnBrk="0" fontAlgn="base" hangingPunct="0">
              <a:lnSpc>
                <a:spcPct val="93000"/>
              </a:lnSpc>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6pPr>
            <a:lvl7pPr marL="2971800" indent="-228600" defTabSz="457200" eaLnBrk="0" fontAlgn="base" hangingPunct="0">
              <a:lnSpc>
                <a:spcPct val="93000"/>
              </a:lnSpc>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7pPr>
            <a:lvl8pPr marL="3429000" indent="-228600" defTabSz="457200" eaLnBrk="0" fontAlgn="base" hangingPunct="0">
              <a:lnSpc>
                <a:spcPct val="93000"/>
              </a:lnSpc>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8pPr>
            <a:lvl9pPr marL="3886200" indent="-228600" defTabSz="457200" eaLnBrk="0" fontAlgn="base" hangingPunct="0">
              <a:lnSpc>
                <a:spcPct val="93000"/>
              </a:lnSpc>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9pPr>
          </a:lstStyle>
          <a:p>
            <a:pPr eaLnBrk="1"/>
            <a:r>
              <a:rPr lang="en-US" altLang="es-ES" sz="1400">
                <a:solidFill>
                  <a:srgbClr val="000000"/>
                </a:solidFill>
              </a:rPr>
              <a:t>Resum de la nostra cerca</a:t>
            </a:r>
          </a:p>
        </p:txBody>
      </p:sp>
      <p:sp>
        <p:nvSpPr>
          <p:cNvPr id="35855" name="Line 14">
            <a:extLst>
              <a:ext uri="{FF2B5EF4-FFF2-40B4-BE49-F238E27FC236}">
                <a16:creationId xmlns:a16="http://schemas.microsoft.com/office/drawing/2014/main" id="{1AA48086-8C24-5344-B360-6677DA521B56}"/>
              </a:ext>
            </a:extLst>
          </p:cNvPr>
          <p:cNvSpPr>
            <a:spLocks noChangeShapeType="1"/>
          </p:cNvSpPr>
          <p:nvPr/>
        </p:nvSpPr>
        <p:spPr bwMode="auto">
          <a:xfrm flipH="1">
            <a:off x="5392738" y="1096963"/>
            <a:ext cx="460375" cy="639762"/>
          </a:xfrm>
          <a:prstGeom prst="line">
            <a:avLst/>
          </a:prstGeom>
          <a:noFill/>
          <a:ln w="25400">
            <a:solidFill>
              <a:srgbClr val="000000"/>
            </a:solidFill>
            <a:round/>
            <a:headEnd/>
            <a:tailEnd type="triangle" w="lg" len="lg"/>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US"/>
          </a:p>
        </p:txBody>
      </p:sp>
      <p:sp>
        <p:nvSpPr>
          <p:cNvPr id="35856" name="Oval 15">
            <a:extLst>
              <a:ext uri="{FF2B5EF4-FFF2-40B4-BE49-F238E27FC236}">
                <a16:creationId xmlns:a16="http://schemas.microsoft.com/office/drawing/2014/main" id="{18090D04-BCD0-F64C-A815-55C7C54B7327}"/>
              </a:ext>
            </a:extLst>
          </p:cNvPr>
          <p:cNvSpPr>
            <a:spLocks noChangeArrowheads="1"/>
          </p:cNvSpPr>
          <p:nvPr/>
        </p:nvSpPr>
        <p:spPr bwMode="auto">
          <a:xfrm>
            <a:off x="379413" y="2574925"/>
            <a:ext cx="1006475" cy="196850"/>
          </a:xfrm>
          <a:prstGeom prst="ellipse">
            <a:avLst/>
          </a:prstGeom>
          <a:noFill/>
          <a:ln w="12600">
            <a:solidFill>
              <a:srgbClr val="FF3300"/>
            </a:solidFill>
            <a:round/>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altLang="es-ES"/>
          </a:p>
        </p:txBody>
      </p:sp>
      <p:sp>
        <p:nvSpPr>
          <p:cNvPr id="35857" name="Text Box 16">
            <a:extLst>
              <a:ext uri="{FF2B5EF4-FFF2-40B4-BE49-F238E27FC236}">
                <a16:creationId xmlns:a16="http://schemas.microsoft.com/office/drawing/2014/main" id="{8FDDB447-38E8-304C-89A6-A730B6B0D376}"/>
              </a:ext>
            </a:extLst>
          </p:cNvPr>
          <p:cNvSpPr txBox="1">
            <a:spLocks noChangeArrowheads="1"/>
          </p:cNvSpPr>
          <p:nvPr/>
        </p:nvSpPr>
        <p:spPr bwMode="auto">
          <a:xfrm>
            <a:off x="274638" y="3506788"/>
            <a:ext cx="2103437" cy="700087"/>
          </a:xfrm>
          <a:prstGeom prst="rect">
            <a:avLst/>
          </a:prstGeom>
          <a:noFill/>
          <a:ln w="29160">
            <a:solidFill>
              <a:srgbClr val="000000"/>
            </a:solidFill>
            <a:round/>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0000" tIns="45000" rIns="90000" bIns="45000"/>
          <a:lstStyle>
            <a:lvl1pPr eaLnBrk="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1pPr>
            <a:lvl2pPr eaLnBrk="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2pPr>
            <a:lvl3pPr eaLnBrk="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3pPr>
            <a:lvl4pPr eaLnBrk="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4pPr>
            <a:lvl5pPr eaLnBrk="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5pPr>
            <a:lvl6pPr marL="2514600" indent="-228600" defTabSz="457200" eaLnBrk="0" fontAlgn="base" hangingPunct="0">
              <a:lnSpc>
                <a:spcPct val="93000"/>
              </a:lnSpc>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6pPr>
            <a:lvl7pPr marL="2971800" indent="-228600" defTabSz="457200" eaLnBrk="0" fontAlgn="base" hangingPunct="0">
              <a:lnSpc>
                <a:spcPct val="93000"/>
              </a:lnSpc>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7pPr>
            <a:lvl8pPr marL="3429000" indent="-228600" defTabSz="457200" eaLnBrk="0" fontAlgn="base" hangingPunct="0">
              <a:lnSpc>
                <a:spcPct val="93000"/>
              </a:lnSpc>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8pPr>
            <a:lvl9pPr marL="3886200" indent="-228600" defTabSz="457200" eaLnBrk="0" fontAlgn="base" hangingPunct="0">
              <a:lnSpc>
                <a:spcPct val="93000"/>
              </a:lnSpc>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9pPr>
          </a:lstStyle>
          <a:p>
            <a:pPr eaLnBrk="1"/>
            <a:r>
              <a:rPr lang="en-US" altLang="es-ES" sz="1400">
                <a:solidFill>
                  <a:srgbClr val="000000"/>
                </a:solidFill>
              </a:rPr>
              <a:t>El primer que sempre he de tenir claríssim de la meva cerca al blast!!!</a:t>
            </a:r>
          </a:p>
        </p:txBody>
      </p:sp>
      <p:sp>
        <p:nvSpPr>
          <p:cNvPr id="35858" name="Line 17">
            <a:extLst>
              <a:ext uri="{FF2B5EF4-FFF2-40B4-BE49-F238E27FC236}">
                <a16:creationId xmlns:a16="http://schemas.microsoft.com/office/drawing/2014/main" id="{8EA332E9-4441-3D4D-8C7E-9667E73CEB5F}"/>
              </a:ext>
            </a:extLst>
          </p:cNvPr>
          <p:cNvSpPr>
            <a:spLocks noChangeShapeType="1"/>
          </p:cNvSpPr>
          <p:nvPr/>
        </p:nvSpPr>
        <p:spPr bwMode="auto">
          <a:xfrm flipH="1" flipV="1">
            <a:off x="912813" y="2833688"/>
            <a:ext cx="825500" cy="674687"/>
          </a:xfrm>
          <a:prstGeom prst="line">
            <a:avLst/>
          </a:prstGeom>
          <a:noFill/>
          <a:ln w="25400">
            <a:solidFill>
              <a:srgbClr val="000000"/>
            </a:solidFill>
            <a:round/>
            <a:headEnd/>
            <a:tailEnd type="triangle" w="lg" len="lg"/>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US"/>
          </a:p>
        </p:txBody>
      </p:sp>
      <p:sp>
        <p:nvSpPr>
          <p:cNvPr id="35859" name="1 CuadroTexto">
            <a:extLst>
              <a:ext uri="{FF2B5EF4-FFF2-40B4-BE49-F238E27FC236}">
                <a16:creationId xmlns:a16="http://schemas.microsoft.com/office/drawing/2014/main" id="{820B74E5-0160-9449-9EA6-1041F2CA3AF5}"/>
              </a:ext>
            </a:extLst>
          </p:cNvPr>
          <p:cNvSpPr txBox="1">
            <a:spLocks noChangeArrowheads="1"/>
          </p:cNvSpPr>
          <p:nvPr/>
        </p:nvSpPr>
        <p:spPr bwMode="auto">
          <a:xfrm>
            <a:off x="741363" y="4397375"/>
            <a:ext cx="1506537" cy="493713"/>
          </a:xfrm>
          <a:prstGeom prst="rect">
            <a:avLst/>
          </a:prstGeom>
          <a:noFill/>
          <a:ln w="29210">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a:spAutoFit/>
          </a:bodyPr>
          <a:lstStyle/>
          <a:p>
            <a:r>
              <a:rPr lang="ca-ES" altLang="en-ES" sz="1400">
                <a:solidFill>
                  <a:schemeClr val="tx1"/>
                </a:solidFill>
              </a:rPr>
              <a:t>Simplificació del resultat del blast</a:t>
            </a:r>
          </a:p>
        </p:txBody>
      </p:sp>
      <p:sp>
        <p:nvSpPr>
          <p:cNvPr id="35860" name="2 Abrir llave">
            <a:extLst>
              <a:ext uri="{FF2B5EF4-FFF2-40B4-BE49-F238E27FC236}">
                <a16:creationId xmlns:a16="http://schemas.microsoft.com/office/drawing/2014/main" id="{F4E2595A-2897-5E4F-BEBC-D787F08AD4C3}"/>
              </a:ext>
            </a:extLst>
          </p:cNvPr>
          <p:cNvSpPr>
            <a:spLocks/>
          </p:cNvSpPr>
          <p:nvPr/>
        </p:nvSpPr>
        <p:spPr bwMode="auto">
          <a:xfrm>
            <a:off x="2317750" y="3856038"/>
            <a:ext cx="274638" cy="2660650"/>
          </a:xfrm>
          <a:prstGeom prst="leftBrace">
            <a:avLst>
              <a:gd name="adj1" fmla="val 8342"/>
              <a:gd name="adj2" fmla="val 50000"/>
            </a:avLst>
          </a:prstGeom>
          <a:noFill/>
          <a:ln w="25400" algn="ctr">
            <a:solidFill>
              <a:schemeClr val="tx1"/>
            </a:solidFill>
            <a:round/>
            <a:headEnd/>
            <a:tailEnd type="none" w="lg" len="lg"/>
          </a:ln>
          <a:extLst>
            <a:ext uri="{909E8E84-426E-40DD-AFC4-6F175D3DCCD1}">
              <a14:hiddenFill xmlns:a14="http://schemas.microsoft.com/office/drawing/2010/main">
                <a:solidFill>
                  <a:srgbClr val="FFFFFF"/>
                </a:solidFill>
              </a14:hiddenFill>
            </a:ext>
          </a:extLst>
        </p:spPr>
        <p:txBody>
          <a:bodyPr anchor="ctr"/>
          <a:lstStyle/>
          <a:p>
            <a:pPr algn="ctr"/>
            <a:endParaRPr lang="ca-ES" altLang="en-ES"/>
          </a:p>
        </p:txBody>
      </p:sp>
      <p:sp>
        <p:nvSpPr>
          <p:cNvPr id="35861" name="5 CuadroTexto">
            <a:extLst>
              <a:ext uri="{FF2B5EF4-FFF2-40B4-BE49-F238E27FC236}">
                <a16:creationId xmlns:a16="http://schemas.microsoft.com/office/drawing/2014/main" id="{47C488DF-1D0F-ED49-9587-5C0041D107C7}"/>
              </a:ext>
            </a:extLst>
          </p:cNvPr>
          <p:cNvSpPr txBox="1">
            <a:spLocks noChangeArrowheads="1"/>
          </p:cNvSpPr>
          <p:nvPr/>
        </p:nvSpPr>
        <p:spPr bwMode="auto">
          <a:xfrm>
            <a:off x="7331075" y="2927350"/>
            <a:ext cx="2163763" cy="492125"/>
          </a:xfrm>
          <a:prstGeom prst="rect">
            <a:avLst/>
          </a:prstGeom>
          <a:noFill/>
          <a:ln w="29210">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a:spAutoFit/>
          </a:bodyPr>
          <a:lstStyle/>
          <a:p>
            <a:r>
              <a:rPr lang="ca-ES" altLang="en-ES" sz="1400">
                <a:solidFill>
                  <a:schemeClr val="tx1"/>
                </a:solidFill>
              </a:rPr>
              <a:t>La meva query va de punta a punta</a:t>
            </a:r>
          </a:p>
        </p:txBody>
      </p:sp>
      <p:cxnSp>
        <p:nvCxnSpPr>
          <p:cNvPr id="35862" name="7 Conector recto de flecha">
            <a:extLst>
              <a:ext uri="{FF2B5EF4-FFF2-40B4-BE49-F238E27FC236}">
                <a16:creationId xmlns:a16="http://schemas.microsoft.com/office/drawing/2014/main" id="{1CD767ED-74A6-DD47-9EEF-14E24FE3E0A6}"/>
              </a:ext>
            </a:extLst>
          </p:cNvPr>
          <p:cNvCxnSpPr>
            <a:cxnSpLocks noChangeShapeType="1"/>
            <a:stCxn id="35861" idx="1"/>
          </p:cNvCxnSpPr>
          <p:nvPr/>
        </p:nvCxnSpPr>
        <p:spPr bwMode="auto">
          <a:xfrm flipH="1">
            <a:off x="5976938" y="3173413"/>
            <a:ext cx="1354137" cy="1111250"/>
          </a:xfrm>
          <a:prstGeom prst="straightConnector1">
            <a:avLst/>
          </a:prstGeom>
          <a:noFill/>
          <a:ln w="25400" algn="ctr">
            <a:solidFill>
              <a:schemeClr val="tx1"/>
            </a:solidFill>
            <a:round/>
            <a:headEnd/>
            <a:tailEnd type="arrow"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35863" name="9 CuadroTexto">
            <a:extLst>
              <a:ext uri="{FF2B5EF4-FFF2-40B4-BE49-F238E27FC236}">
                <a16:creationId xmlns:a16="http://schemas.microsoft.com/office/drawing/2014/main" id="{AC8DB1DD-AFB4-D64A-9104-EC094149B30A}"/>
              </a:ext>
            </a:extLst>
          </p:cNvPr>
          <p:cNvSpPr txBox="1">
            <a:spLocks noChangeArrowheads="1"/>
          </p:cNvSpPr>
          <p:nvPr/>
        </p:nvSpPr>
        <p:spPr bwMode="auto">
          <a:xfrm>
            <a:off x="7772400" y="3492500"/>
            <a:ext cx="2090738" cy="3898900"/>
          </a:xfrm>
          <a:prstGeom prst="rect">
            <a:avLst/>
          </a:prstGeom>
          <a:noFill/>
          <a:ln w="29210">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a:spAutoFit/>
          </a:bodyPr>
          <a:lstStyle/>
          <a:p>
            <a:r>
              <a:rPr lang="ca-ES" altLang="en-ES" sz="1400">
                <a:solidFill>
                  <a:schemeClr val="tx1"/>
                </a:solidFill>
              </a:rPr>
              <a:t>Les “subject” que alineen amb ella poden alinear en diferents posicions i fer-ho amb diferent “score” (el color).</a:t>
            </a:r>
          </a:p>
          <a:p>
            <a:endParaRPr lang="ca-ES" altLang="en-ES" sz="1400">
              <a:solidFill>
                <a:schemeClr val="tx1"/>
              </a:solidFill>
            </a:endParaRPr>
          </a:p>
          <a:p>
            <a:r>
              <a:rPr lang="ca-ES" altLang="en-ES" sz="1400">
                <a:solidFill>
                  <a:schemeClr val="tx1"/>
                </a:solidFill>
              </a:rPr>
              <a:t>Si cliquem a sobre ens portaran a la parella “query – subject” resultat. Compte! Recorda que si una parella “query-subject” té varis possibles alineaments el primer que et surt és el que té més score, que potser no és el que està representat aquí.</a:t>
            </a:r>
          </a:p>
        </p:txBody>
      </p:sp>
      <p:cxnSp>
        <p:nvCxnSpPr>
          <p:cNvPr id="35864" name="11 Conector recto de flecha">
            <a:extLst>
              <a:ext uri="{FF2B5EF4-FFF2-40B4-BE49-F238E27FC236}">
                <a16:creationId xmlns:a16="http://schemas.microsoft.com/office/drawing/2014/main" id="{AB482DC4-F112-4A4D-A0F8-4BD7EF4FC0E4}"/>
              </a:ext>
            </a:extLst>
          </p:cNvPr>
          <p:cNvCxnSpPr>
            <a:cxnSpLocks noChangeShapeType="1"/>
          </p:cNvCxnSpPr>
          <p:nvPr/>
        </p:nvCxnSpPr>
        <p:spPr bwMode="auto">
          <a:xfrm flipH="1">
            <a:off x="7272338" y="4940300"/>
            <a:ext cx="425450" cy="0"/>
          </a:xfrm>
          <a:prstGeom prst="straightConnector1">
            <a:avLst/>
          </a:prstGeom>
          <a:noFill/>
          <a:ln w="25400" algn="ctr">
            <a:solidFill>
              <a:schemeClr val="tx1"/>
            </a:solidFill>
            <a:round/>
            <a:headEnd/>
            <a:tailEnd type="arrow"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35865" name="13 Conector recto de flecha">
            <a:extLst>
              <a:ext uri="{FF2B5EF4-FFF2-40B4-BE49-F238E27FC236}">
                <a16:creationId xmlns:a16="http://schemas.microsoft.com/office/drawing/2014/main" id="{77296F1C-F4B9-8B42-A67B-BB45FEF843F2}"/>
              </a:ext>
            </a:extLst>
          </p:cNvPr>
          <p:cNvCxnSpPr>
            <a:cxnSpLocks noChangeShapeType="1"/>
          </p:cNvCxnSpPr>
          <p:nvPr/>
        </p:nvCxnSpPr>
        <p:spPr bwMode="auto">
          <a:xfrm flipH="1">
            <a:off x="6911975" y="5186363"/>
            <a:ext cx="677863" cy="322262"/>
          </a:xfrm>
          <a:prstGeom prst="straightConnector1">
            <a:avLst/>
          </a:prstGeom>
          <a:noFill/>
          <a:ln w="25400" algn="ctr">
            <a:solidFill>
              <a:schemeClr val="tx1"/>
            </a:solidFill>
            <a:round/>
            <a:headEnd/>
            <a:tailEnd type="arrow"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spTree>
  </p:cSld>
  <p:clrMapOvr>
    <a:masterClrMapping/>
  </p:clrMapOvr>
  <p:transition spd="med"/>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6866" name="Picture 2">
            <a:extLst>
              <a:ext uri="{FF2B5EF4-FFF2-40B4-BE49-F238E27FC236}">
                <a16:creationId xmlns:a16="http://schemas.microsoft.com/office/drawing/2014/main" id="{7C3081BA-DC84-0045-9900-2259E580F672}"/>
              </a:ext>
            </a:extLst>
          </p:cNvPr>
          <p:cNvPicPr>
            <a:picLocks noChangeAspect="1" noChangeArrowheads="1"/>
          </p:cNvPicPr>
          <p:nvPr/>
        </p:nvPicPr>
        <p:blipFill>
          <a:blip r:embed="rId2">
            <a:extLst>
              <a:ext uri="{28A0092B-C50C-407E-A947-70E740481C1C}">
                <a14:useLocalDpi xmlns:a14="http://schemas.microsoft.com/office/drawing/2010/main" val="0"/>
              </a:ext>
            </a:extLst>
          </a:blip>
          <a:srcRect l="27187" t="30685" r="27344" b="5424"/>
          <a:stretch>
            <a:fillRect/>
          </a:stretch>
        </p:blipFill>
        <p:spPr bwMode="auto">
          <a:xfrm>
            <a:off x="144463" y="827088"/>
            <a:ext cx="5543550" cy="6232525"/>
          </a:xfrm>
          <a:prstGeom prst="rect">
            <a:avLst/>
          </a:prstGeom>
          <a:noFill/>
          <a:ln>
            <a:noFill/>
          </a:ln>
          <a:extLst>
            <a:ext uri="{909E8E84-426E-40DD-AFC4-6F175D3DCCD1}">
              <a14:hiddenFill xmlns:a14="http://schemas.microsoft.com/office/drawing/2010/main">
                <a:solidFill>
                  <a:srgbClr val="00B8FF"/>
                </a:solidFill>
              </a14:hiddenFill>
            </a:ext>
            <a:ext uri="{91240B29-F687-4F45-9708-019B960494DF}">
              <a14:hiddenLine xmlns:a14="http://schemas.microsoft.com/office/drawing/2010/main" w="9525">
                <a:solidFill>
                  <a:schemeClr val="tx1"/>
                </a:solidFill>
                <a:miter lim="800000"/>
                <a:headEnd/>
                <a:tailEnd/>
              </a14:hiddenLine>
            </a:ext>
          </a:extLst>
        </p:spPr>
      </p:pic>
      <p:sp>
        <p:nvSpPr>
          <p:cNvPr id="36867" name="2 Rectángulo">
            <a:extLst>
              <a:ext uri="{FF2B5EF4-FFF2-40B4-BE49-F238E27FC236}">
                <a16:creationId xmlns:a16="http://schemas.microsoft.com/office/drawing/2014/main" id="{9BF3FE96-2A56-584A-8F58-9175DAE48209}"/>
              </a:ext>
            </a:extLst>
          </p:cNvPr>
          <p:cNvSpPr>
            <a:spLocks noChangeArrowheads="1"/>
          </p:cNvSpPr>
          <p:nvPr/>
        </p:nvSpPr>
        <p:spPr bwMode="auto">
          <a:xfrm>
            <a:off x="144463" y="1762125"/>
            <a:ext cx="5903912" cy="120650"/>
          </a:xfrm>
          <a:prstGeom prst="rect">
            <a:avLst/>
          </a:prstGeom>
          <a:noFill/>
          <a:ln w="25400" algn="ctr">
            <a:solidFill>
              <a:srgbClr val="92D050"/>
            </a:solidFill>
            <a:round/>
            <a:headEnd/>
            <a:tailEnd type="none" w="lg" len="lg"/>
          </a:ln>
          <a:extLst>
            <a:ext uri="{909E8E84-426E-40DD-AFC4-6F175D3DCCD1}">
              <a14:hiddenFill xmlns:a14="http://schemas.microsoft.com/office/drawing/2010/main">
                <a:solidFill>
                  <a:srgbClr val="FFFFFF"/>
                </a:solidFill>
              </a14:hiddenFill>
            </a:ext>
          </a:extLst>
        </p:spPr>
        <p:txBody>
          <a:bodyPr anchor="ctr"/>
          <a:lstStyle/>
          <a:p>
            <a:pPr algn="ctr"/>
            <a:endParaRPr lang="ca-ES" altLang="en-ES"/>
          </a:p>
        </p:txBody>
      </p:sp>
      <p:sp>
        <p:nvSpPr>
          <p:cNvPr id="36868" name="3 CuadroTexto">
            <a:extLst>
              <a:ext uri="{FF2B5EF4-FFF2-40B4-BE49-F238E27FC236}">
                <a16:creationId xmlns:a16="http://schemas.microsoft.com/office/drawing/2014/main" id="{6EF8ADE5-106C-2C4A-8946-D97775BFDD58}"/>
              </a:ext>
            </a:extLst>
          </p:cNvPr>
          <p:cNvSpPr txBox="1">
            <a:spLocks noChangeArrowheads="1"/>
          </p:cNvSpPr>
          <p:nvPr/>
        </p:nvSpPr>
        <p:spPr bwMode="auto">
          <a:xfrm>
            <a:off x="6480175" y="1187450"/>
            <a:ext cx="3529013" cy="1295400"/>
          </a:xfrm>
          <a:prstGeom prst="rect">
            <a:avLst/>
          </a:prstGeom>
          <a:noFill/>
          <a:ln w="29210">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a:spAutoFit/>
          </a:bodyPr>
          <a:lstStyle/>
          <a:p>
            <a:r>
              <a:rPr lang="ca-ES" altLang="en-ES" sz="1400">
                <a:solidFill>
                  <a:schemeClr val="tx1"/>
                </a:solidFill>
              </a:rPr>
              <a:t>Una línia contínua indica una única entrada a la base de dades, aquí tenim una sola parella query-subject. La “subject” alinea pràcticament a tota la seqüència query excepta a la zona amb la linea grisa fina (marcada amb       )</a:t>
            </a:r>
          </a:p>
        </p:txBody>
      </p:sp>
      <p:sp>
        <p:nvSpPr>
          <p:cNvPr id="36869" name="6 Elipse">
            <a:extLst>
              <a:ext uri="{FF2B5EF4-FFF2-40B4-BE49-F238E27FC236}">
                <a16:creationId xmlns:a16="http://schemas.microsoft.com/office/drawing/2014/main" id="{8D5EBD6E-69C4-B442-9A56-24BCD9A0F434}"/>
              </a:ext>
            </a:extLst>
          </p:cNvPr>
          <p:cNvSpPr>
            <a:spLocks noChangeArrowheads="1"/>
          </p:cNvSpPr>
          <p:nvPr/>
        </p:nvSpPr>
        <p:spPr bwMode="auto">
          <a:xfrm>
            <a:off x="9001125" y="2236788"/>
            <a:ext cx="207963" cy="171450"/>
          </a:xfrm>
          <a:prstGeom prst="ellipse">
            <a:avLst/>
          </a:prstGeom>
          <a:noFill/>
          <a:ln w="25400" algn="ctr">
            <a:solidFill>
              <a:srgbClr val="FFC000"/>
            </a:solidFill>
            <a:round/>
            <a:headEnd/>
            <a:tailEnd type="none" w="lg" len="lg"/>
          </a:ln>
          <a:extLst>
            <a:ext uri="{909E8E84-426E-40DD-AFC4-6F175D3DCCD1}">
              <a14:hiddenFill xmlns:a14="http://schemas.microsoft.com/office/drawing/2010/main">
                <a:solidFill>
                  <a:srgbClr val="FFFFFF"/>
                </a:solidFill>
              </a14:hiddenFill>
            </a:ext>
          </a:extLst>
        </p:spPr>
        <p:txBody>
          <a:bodyPr anchor="ctr"/>
          <a:lstStyle/>
          <a:p>
            <a:pPr algn="ctr"/>
            <a:endParaRPr lang="ca-ES" altLang="en-ES"/>
          </a:p>
        </p:txBody>
      </p:sp>
      <p:cxnSp>
        <p:nvCxnSpPr>
          <p:cNvPr id="36870" name="7 Conector recto de flecha">
            <a:extLst>
              <a:ext uri="{FF2B5EF4-FFF2-40B4-BE49-F238E27FC236}">
                <a16:creationId xmlns:a16="http://schemas.microsoft.com/office/drawing/2014/main" id="{A07EA26A-1B70-8845-8CF9-175A252CBF07}"/>
              </a:ext>
            </a:extLst>
          </p:cNvPr>
          <p:cNvCxnSpPr>
            <a:cxnSpLocks noChangeShapeType="1"/>
          </p:cNvCxnSpPr>
          <p:nvPr/>
        </p:nvCxnSpPr>
        <p:spPr bwMode="auto">
          <a:xfrm flipH="1">
            <a:off x="6099175" y="1800225"/>
            <a:ext cx="360363" cy="0"/>
          </a:xfrm>
          <a:prstGeom prst="straightConnector1">
            <a:avLst/>
          </a:prstGeom>
          <a:noFill/>
          <a:ln w="25400" algn="ctr">
            <a:solidFill>
              <a:schemeClr val="tx1"/>
            </a:solidFill>
            <a:round/>
            <a:headEnd/>
            <a:tailEnd type="arrow"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36871" name="9 Elipse">
            <a:extLst>
              <a:ext uri="{FF2B5EF4-FFF2-40B4-BE49-F238E27FC236}">
                <a16:creationId xmlns:a16="http://schemas.microsoft.com/office/drawing/2014/main" id="{10D6741C-2EB9-E64A-96BE-BECF3C2307A3}"/>
              </a:ext>
            </a:extLst>
          </p:cNvPr>
          <p:cNvSpPr>
            <a:spLocks noChangeArrowheads="1"/>
          </p:cNvSpPr>
          <p:nvPr/>
        </p:nvSpPr>
        <p:spPr bwMode="auto">
          <a:xfrm>
            <a:off x="1349375" y="1619250"/>
            <a:ext cx="360363" cy="433388"/>
          </a:xfrm>
          <a:prstGeom prst="ellipse">
            <a:avLst/>
          </a:prstGeom>
          <a:noFill/>
          <a:ln w="25400" algn="ctr">
            <a:solidFill>
              <a:srgbClr val="FFC000"/>
            </a:solidFill>
            <a:round/>
            <a:headEnd/>
            <a:tailEnd type="none" w="lg" len="lg"/>
          </a:ln>
          <a:extLst>
            <a:ext uri="{909E8E84-426E-40DD-AFC4-6F175D3DCCD1}">
              <a14:hiddenFill xmlns:a14="http://schemas.microsoft.com/office/drawing/2010/main">
                <a:solidFill>
                  <a:srgbClr val="FFFFFF"/>
                </a:solidFill>
              </a14:hiddenFill>
            </a:ext>
          </a:extLst>
        </p:spPr>
        <p:txBody>
          <a:bodyPr anchor="ctr"/>
          <a:lstStyle/>
          <a:p>
            <a:pPr algn="ctr"/>
            <a:endParaRPr lang="ca-ES" altLang="en-ES"/>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7890" name="Picture 2">
            <a:extLst>
              <a:ext uri="{FF2B5EF4-FFF2-40B4-BE49-F238E27FC236}">
                <a16:creationId xmlns:a16="http://schemas.microsoft.com/office/drawing/2014/main" id="{BE8E027F-094F-6747-A4F2-D5724EEA3D08}"/>
              </a:ext>
            </a:extLst>
          </p:cNvPr>
          <p:cNvPicPr>
            <a:picLocks noChangeAspect="1" noChangeArrowheads="1"/>
          </p:cNvPicPr>
          <p:nvPr/>
        </p:nvPicPr>
        <p:blipFill>
          <a:blip r:embed="rId2">
            <a:extLst>
              <a:ext uri="{28A0092B-C50C-407E-A947-70E740481C1C}">
                <a14:useLocalDpi xmlns:a14="http://schemas.microsoft.com/office/drawing/2010/main" val="0"/>
              </a:ext>
            </a:extLst>
          </a:blip>
          <a:srcRect l="27187" t="30685" r="27344" b="5424"/>
          <a:stretch>
            <a:fillRect/>
          </a:stretch>
        </p:blipFill>
        <p:spPr bwMode="auto">
          <a:xfrm>
            <a:off x="144463" y="827088"/>
            <a:ext cx="5543550" cy="6232525"/>
          </a:xfrm>
          <a:prstGeom prst="rect">
            <a:avLst/>
          </a:prstGeom>
          <a:noFill/>
          <a:ln>
            <a:noFill/>
          </a:ln>
          <a:extLst>
            <a:ext uri="{909E8E84-426E-40DD-AFC4-6F175D3DCCD1}">
              <a14:hiddenFill xmlns:a14="http://schemas.microsoft.com/office/drawing/2010/main">
                <a:solidFill>
                  <a:srgbClr val="00B8FF"/>
                </a:solidFill>
              </a14:hiddenFill>
            </a:ext>
            <a:ext uri="{91240B29-F687-4F45-9708-019B960494DF}">
              <a14:hiddenLine xmlns:a14="http://schemas.microsoft.com/office/drawing/2010/main" w="9525">
                <a:solidFill>
                  <a:schemeClr val="tx1"/>
                </a:solidFill>
                <a:miter lim="800000"/>
                <a:headEnd/>
                <a:tailEnd/>
              </a14:hiddenLine>
            </a:ext>
          </a:extLst>
        </p:spPr>
      </p:pic>
      <p:sp>
        <p:nvSpPr>
          <p:cNvPr id="37891" name="2 Rectángulo">
            <a:extLst>
              <a:ext uri="{FF2B5EF4-FFF2-40B4-BE49-F238E27FC236}">
                <a16:creationId xmlns:a16="http://schemas.microsoft.com/office/drawing/2014/main" id="{CB0B24E6-62C3-C545-9F48-C6FE6EA39D97}"/>
              </a:ext>
            </a:extLst>
          </p:cNvPr>
          <p:cNvSpPr>
            <a:spLocks noChangeArrowheads="1"/>
          </p:cNvSpPr>
          <p:nvPr/>
        </p:nvSpPr>
        <p:spPr bwMode="auto">
          <a:xfrm>
            <a:off x="144463" y="2052638"/>
            <a:ext cx="5903912" cy="119062"/>
          </a:xfrm>
          <a:prstGeom prst="rect">
            <a:avLst/>
          </a:prstGeom>
          <a:noFill/>
          <a:ln w="25400" algn="ctr">
            <a:solidFill>
              <a:srgbClr val="00B0F0"/>
            </a:solidFill>
            <a:round/>
            <a:headEnd/>
            <a:tailEnd type="none" w="lg" len="lg"/>
          </a:ln>
          <a:extLst>
            <a:ext uri="{909E8E84-426E-40DD-AFC4-6F175D3DCCD1}">
              <a14:hiddenFill xmlns:a14="http://schemas.microsoft.com/office/drawing/2010/main">
                <a:solidFill>
                  <a:srgbClr val="FFFFFF"/>
                </a:solidFill>
              </a14:hiddenFill>
            </a:ext>
          </a:extLst>
        </p:spPr>
        <p:txBody>
          <a:bodyPr anchor="ctr"/>
          <a:lstStyle/>
          <a:p>
            <a:pPr algn="ctr"/>
            <a:endParaRPr lang="ca-ES" altLang="en-ES"/>
          </a:p>
        </p:txBody>
      </p:sp>
      <p:sp>
        <p:nvSpPr>
          <p:cNvPr id="37892" name="3 CuadroTexto">
            <a:extLst>
              <a:ext uri="{FF2B5EF4-FFF2-40B4-BE49-F238E27FC236}">
                <a16:creationId xmlns:a16="http://schemas.microsoft.com/office/drawing/2014/main" id="{075C7A4C-6EC5-4047-9F03-6C1CF937D1B4}"/>
              </a:ext>
            </a:extLst>
          </p:cNvPr>
          <p:cNvSpPr txBox="1">
            <a:spLocks noChangeArrowheads="1"/>
          </p:cNvSpPr>
          <p:nvPr/>
        </p:nvSpPr>
        <p:spPr bwMode="auto">
          <a:xfrm>
            <a:off x="6480175" y="2647950"/>
            <a:ext cx="3529013" cy="1295400"/>
          </a:xfrm>
          <a:prstGeom prst="rect">
            <a:avLst/>
          </a:prstGeom>
          <a:noFill/>
          <a:ln w="29210">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a:spAutoFit/>
          </a:bodyPr>
          <a:lstStyle/>
          <a:p>
            <a:r>
              <a:rPr lang="ca-ES" altLang="en-ES" sz="1400">
                <a:solidFill>
                  <a:schemeClr val="tx1"/>
                </a:solidFill>
              </a:rPr>
              <a:t>Línies NO contínues indiquen diferents entrades a la base de dades, aquí tenim 4 parelles query-subject. Apareixen a la mateixa línea perquè hi caven (cap d’elles alinea al mateix lloc que les altres, per cap motiu més</a:t>
            </a:r>
          </a:p>
        </p:txBody>
      </p:sp>
      <p:cxnSp>
        <p:nvCxnSpPr>
          <p:cNvPr id="37893" name="4 Conector recto de flecha">
            <a:extLst>
              <a:ext uri="{FF2B5EF4-FFF2-40B4-BE49-F238E27FC236}">
                <a16:creationId xmlns:a16="http://schemas.microsoft.com/office/drawing/2014/main" id="{9E3AABC2-1C9B-9544-BA83-9020E8211D0A}"/>
              </a:ext>
            </a:extLst>
          </p:cNvPr>
          <p:cNvCxnSpPr>
            <a:cxnSpLocks noChangeShapeType="1"/>
          </p:cNvCxnSpPr>
          <p:nvPr/>
        </p:nvCxnSpPr>
        <p:spPr bwMode="auto">
          <a:xfrm flipH="1" flipV="1">
            <a:off x="6119813" y="2089150"/>
            <a:ext cx="360362" cy="558800"/>
          </a:xfrm>
          <a:prstGeom prst="straightConnector1">
            <a:avLst/>
          </a:prstGeom>
          <a:noFill/>
          <a:ln w="25400" algn="ctr">
            <a:solidFill>
              <a:schemeClr val="tx1"/>
            </a:solidFill>
            <a:round/>
            <a:headEnd/>
            <a:tailEnd type="arrow"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8914" name="Picture 2">
            <a:extLst>
              <a:ext uri="{FF2B5EF4-FFF2-40B4-BE49-F238E27FC236}">
                <a16:creationId xmlns:a16="http://schemas.microsoft.com/office/drawing/2014/main" id="{65C545E2-50C1-B244-A53F-F22D99FCFB5B}"/>
              </a:ext>
            </a:extLst>
          </p:cNvPr>
          <p:cNvPicPr>
            <a:picLocks noChangeAspect="1" noChangeArrowheads="1"/>
          </p:cNvPicPr>
          <p:nvPr/>
        </p:nvPicPr>
        <p:blipFill>
          <a:blip r:embed="rId2">
            <a:extLst>
              <a:ext uri="{28A0092B-C50C-407E-A947-70E740481C1C}">
                <a14:useLocalDpi xmlns:a14="http://schemas.microsoft.com/office/drawing/2010/main" val="0"/>
              </a:ext>
            </a:extLst>
          </a:blip>
          <a:srcRect l="27187" t="30685" r="27344" b="5424"/>
          <a:stretch>
            <a:fillRect/>
          </a:stretch>
        </p:blipFill>
        <p:spPr bwMode="auto">
          <a:xfrm>
            <a:off x="144463" y="827088"/>
            <a:ext cx="5543550" cy="6232525"/>
          </a:xfrm>
          <a:prstGeom prst="rect">
            <a:avLst/>
          </a:prstGeom>
          <a:noFill/>
          <a:ln>
            <a:noFill/>
          </a:ln>
          <a:extLst>
            <a:ext uri="{909E8E84-426E-40DD-AFC4-6F175D3DCCD1}">
              <a14:hiddenFill xmlns:a14="http://schemas.microsoft.com/office/drawing/2010/main">
                <a:solidFill>
                  <a:srgbClr val="00B8FF"/>
                </a:solidFill>
              </a14:hiddenFill>
            </a:ext>
            <a:ext uri="{91240B29-F687-4F45-9708-019B960494DF}">
              <a14:hiddenLine xmlns:a14="http://schemas.microsoft.com/office/drawing/2010/main" w="9525">
                <a:solidFill>
                  <a:schemeClr val="tx1"/>
                </a:solidFill>
                <a:miter lim="800000"/>
                <a:headEnd/>
                <a:tailEnd/>
              </a14:hiddenLine>
            </a:ext>
          </a:extLst>
        </p:spPr>
      </p:pic>
      <p:sp>
        <p:nvSpPr>
          <p:cNvPr id="38915" name="2 Rectángulo">
            <a:extLst>
              <a:ext uri="{FF2B5EF4-FFF2-40B4-BE49-F238E27FC236}">
                <a16:creationId xmlns:a16="http://schemas.microsoft.com/office/drawing/2014/main" id="{E87ACB1E-BCF7-0A43-A7BA-8D8B9C217336}"/>
              </a:ext>
            </a:extLst>
          </p:cNvPr>
          <p:cNvSpPr>
            <a:spLocks noChangeArrowheads="1"/>
          </p:cNvSpPr>
          <p:nvPr/>
        </p:nvSpPr>
        <p:spPr bwMode="auto">
          <a:xfrm>
            <a:off x="1584325" y="2555875"/>
            <a:ext cx="1439863" cy="4248150"/>
          </a:xfrm>
          <a:prstGeom prst="rect">
            <a:avLst/>
          </a:prstGeom>
          <a:noFill/>
          <a:ln w="25400" algn="ctr">
            <a:solidFill>
              <a:srgbClr val="7030A0"/>
            </a:solidFill>
            <a:round/>
            <a:headEnd/>
            <a:tailEnd type="none" w="lg" len="lg"/>
          </a:ln>
          <a:extLst>
            <a:ext uri="{909E8E84-426E-40DD-AFC4-6F175D3DCCD1}">
              <a14:hiddenFill xmlns:a14="http://schemas.microsoft.com/office/drawing/2010/main">
                <a:solidFill>
                  <a:srgbClr val="FFFFFF"/>
                </a:solidFill>
              </a14:hiddenFill>
            </a:ext>
          </a:extLst>
        </p:spPr>
        <p:txBody>
          <a:bodyPr anchor="ctr"/>
          <a:lstStyle/>
          <a:p>
            <a:pPr algn="ctr"/>
            <a:endParaRPr lang="ca-ES" altLang="en-ES"/>
          </a:p>
        </p:txBody>
      </p:sp>
      <p:cxnSp>
        <p:nvCxnSpPr>
          <p:cNvPr id="38916" name="4 Conector recto de flecha">
            <a:extLst>
              <a:ext uri="{FF2B5EF4-FFF2-40B4-BE49-F238E27FC236}">
                <a16:creationId xmlns:a16="http://schemas.microsoft.com/office/drawing/2014/main" id="{F036E758-8131-E04B-82FE-84CFD84DCF9F}"/>
              </a:ext>
            </a:extLst>
          </p:cNvPr>
          <p:cNvCxnSpPr>
            <a:cxnSpLocks noChangeShapeType="1"/>
          </p:cNvCxnSpPr>
          <p:nvPr/>
        </p:nvCxnSpPr>
        <p:spPr bwMode="auto">
          <a:xfrm flipH="1" flipV="1">
            <a:off x="3071813" y="4868863"/>
            <a:ext cx="3408362" cy="279400"/>
          </a:xfrm>
          <a:prstGeom prst="straightConnector1">
            <a:avLst/>
          </a:prstGeom>
          <a:noFill/>
          <a:ln w="25400" algn="ctr">
            <a:solidFill>
              <a:schemeClr val="tx1"/>
            </a:solidFill>
            <a:round/>
            <a:headEnd/>
            <a:tailEnd type="arrow"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38917" name="5 CuadroTexto">
            <a:extLst>
              <a:ext uri="{FF2B5EF4-FFF2-40B4-BE49-F238E27FC236}">
                <a16:creationId xmlns:a16="http://schemas.microsoft.com/office/drawing/2014/main" id="{4EDBA8AD-92C3-5D4C-9F16-BA1733ED361D}"/>
              </a:ext>
            </a:extLst>
          </p:cNvPr>
          <p:cNvSpPr txBox="1">
            <a:spLocks noChangeArrowheads="1"/>
          </p:cNvSpPr>
          <p:nvPr/>
        </p:nvSpPr>
        <p:spPr bwMode="auto">
          <a:xfrm>
            <a:off x="6553200" y="4502150"/>
            <a:ext cx="3527425" cy="893763"/>
          </a:xfrm>
          <a:prstGeom prst="rect">
            <a:avLst/>
          </a:prstGeom>
          <a:noFill/>
          <a:ln w="29210">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a:spAutoFit/>
          </a:bodyPr>
          <a:lstStyle/>
          <a:p>
            <a:r>
              <a:rPr lang="ca-ES" altLang="en-ES" sz="1400">
                <a:solidFill>
                  <a:schemeClr val="tx1"/>
                </a:solidFill>
              </a:rPr>
              <a:t>Múltiples entrades diferents a la base de dades alineen exactament a la mateixa regió de la nostra seqüència “query”, són “subjects” diferents però molt semblants.</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9938" name="Picture 2">
            <a:extLst>
              <a:ext uri="{FF2B5EF4-FFF2-40B4-BE49-F238E27FC236}">
                <a16:creationId xmlns:a16="http://schemas.microsoft.com/office/drawing/2014/main" id="{18378666-492F-5047-A27B-77B3D3F1FE59}"/>
              </a:ext>
            </a:extLst>
          </p:cNvPr>
          <p:cNvPicPr>
            <a:picLocks noChangeAspect="1" noChangeArrowheads="1"/>
          </p:cNvPicPr>
          <p:nvPr/>
        </p:nvPicPr>
        <p:blipFill>
          <a:blip r:embed="rId2">
            <a:extLst>
              <a:ext uri="{28A0092B-C50C-407E-A947-70E740481C1C}">
                <a14:useLocalDpi xmlns:a14="http://schemas.microsoft.com/office/drawing/2010/main" val="0"/>
              </a:ext>
            </a:extLst>
          </a:blip>
          <a:srcRect l="27187" t="30685" r="27344" b="5424"/>
          <a:stretch>
            <a:fillRect/>
          </a:stretch>
        </p:blipFill>
        <p:spPr bwMode="auto">
          <a:xfrm>
            <a:off x="144463" y="827088"/>
            <a:ext cx="5543550" cy="6232525"/>
          </a:xfrm>
          <a:prstGeom prst="rect">
            <a:avLst/>
          </a:prstGeom>
          <a:noFill/>
          <a:ln>
            <a:noFill/>
          </a:ln>
          <a:extLst>
            <a:ext uri="{909E8E84-426E-40DD-AFC4-6F175D3DCCD1}">
              <a14:hiddenFill xmlns:a14="http://schemas.microsoft.com/office/drawing/2010/main">
                <a:solidFill>
                  <a:srgbClr val="00B8FF"/>
                </a:solidFill>
              </a14:hiddenFill>
            </a:ext>
            <a:ext uri="{91240B29-F687-4F45-9708-019B960494DF}">
              <a14:hiddenLine xmlns:a14="http://schemas.microsoft.com/office/drawing/2010/main" w="9525">
                <a:solidFill>
                  <a:schemeClr val="tx1"/>
                </a:solidFill>
                <a:miter lim="800000"/>
                <a:headEnd/>
                <a:tailEnd/>
              </a14:hiddenLine>
            </a:ext>
          </a:extLst>
        </p:spPr>
      </p:pic>
      <p:sp>
        <p:nvSpPr>
          <p:cNvPr id="39939" name="4 Rectángulo">
            <a:extLst>
              <a:ext uri="{FF2B5EF4-FFF2-40B4-BE49-F238E27FC236}">
                <a16:creationId xmlns:a16="http://schemas.microsoft.com/office/drawing/2014/main" id="{8AF90257-CE50-9F4F-BE79-2BD2B7343103}"/>
              </a:ext>
            </a:extLst>
          </p:cNvPr>
          <p:cNvSpPr>
            <a:spLocks noChangeArrowheads="1"/>
          </p:cNvSpPr>
          <p:nvPr/>
        </p:nvSpPr>
        <p:spPr bwMode="auto">
          <a:xfrm>
            <a:off x="1584325" y="2555875"/>
            <a:ext cx="1439863" cy="4248150"/>
          </a:xfrm>
          <a:prstGeom prst="rect">
            <a:avLst/>
          </a:prstGeom>
          <a:noFill/>
          <a:ln w="25400" algn="ctr">
            <a:solidFill>
              <a:srgbClr val="7030A0"/>
            </a:solidFill>
            <a:round/>
            <a:headEnd/>
            <a:tailEnd type="none" w="lg" len="lg"/>
          </a:ln>
          <a:extLst>
            <a:ext uri="{909E8E84-426E-40DD-AFC4-6F175D3DCCD1}">
              <a14:hiddenFill xmlns:a14="http://schemas.microsoft.com/office/drawing/2010/main">
                <a:solidFill>
                  <a:srgbClr val="FFFFFF"/>
                </a:solidFill>
              </a14:hiddenFill>
            </a:ext>
          </a:extLst>
        </p:spPr>
        <p:txBody>
          <a:bodyPr anchor="ctr"/>
          <a:lstStyle/>
          <a:p>
            <a:pPr algn="ctr"/>
            <a:endParaRPr lang="ca-ES" altLang="en-ES"/>
          </a:p>
        </p:txBody>
      </p:sp>
      <p:cxnSp>
        <p:nvCxnSpPr>
          <p:cNvPr id="39940" name="5 Conector recto de flecha">
            <a:extLst>
              <a:ext uri="{FF2B5EF4-FFF2-40B4-BE49-F238E27FC236}">
                <a16:creationId xmlns:a16="http://schemas.microsoft.com/office/drawing/2014/main" id="{5A9DCFB0-C42E-4247-8088-532FDAC1B04E}"/>
              </a:ext>
            </a:extLst>
          </p:cNvPr>
          <p:cNvCxnSpPr>
            <a:cxnSpLocks noChangeShapeType="1"/>
          </p:cNvCxnSpPr>
          <p:nvPr/>
        </p:nvCxnSpPr>
        <p:spPr bwMode="auto">
          <a:xfrm flipH="1" flipV="1">
            <a:off x="3071813" y="4868863"/>
            <a:ext cx="3408362" cy="279400"/>
          </a:xfrm>
          <a:prstGeom prst="straightConnector1">
            <a:avLst/>
          </a:prstGeom>
          <a:noFill/>
          <a:ln w="25400" algn="ctr">
            <a:solidFill>
              <a:schemeClr val="tx1"/>
            </a:solidFill>
            <a:round/>
            <a:headEnd/>
            <a:tailEnd type="arrow"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39941" name="6 CuadroTexto">
            <a:extLst>
              <a:ext uri="{FF2B5EF4-FFF2-40B4-BE49-F238E27FC236}">
                <a16:creationId xmlns:a16="http://schemas.microsoft.com/office/drawing/2014/main" id="{ADB71CE3-2B34-8449-B7CC-3991CCB753E7}"/>
              </a:ext>
            </a:extLst>
          </p:cNvPr>
          <p:cNvSpPr txBox="1">
            <a:spLocks noChangeArrowheads="1"/>
          </p:cNvSpPr>
          <p:nvPr/>
        </p:nvSpPr>
        <p:spPr bwMode="auto">
          <a:xfrm>
            <a:off x="6553200" y="4502150"/>
            <a:ext cx="3527425" cy="893763"/>
          </a:xfrm>
          <a:prstGeom prst="rect">
            <a:avLst/>
          </a:prstGeom>
          <a:noFill/>
          <a:ln w="29210">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a:spAutoFit/>
          </a:bodyPr>
          <a:lstStyle/>
          <a:p>
            <a:r>
              <a:rPr lang="ca-ES" altLang="en-ES" sz="1400">
                <a:solidFill>
                  <a:schemeClr val="tx1"/>
                </a:solidFill>
              </a:rPr>
              <a:t>Múltiples entrades diferents a la base de dades alineen exactament a la mateixa regió de la nostra seqüència “query”, són “subjects” diferents però molt semblants.</a:t>
            </a:r>
          </a:p>
        </p:txBody>
      </p:sp>
      <p:sp>
        <p:nvSpPr>
          <p:cNvPr id="39942" name="7 Rectángulo">
            <a:extLst>
              <a:ext uri="{FF2B5EF4-FFF2-40B4-BE49-F238E27FC236}">
                <a16:creationId xmlns:a16="http://schemas.microsoft.com/office/drawing/2014/main" id="{BD6E51EF-2043-634F-A796-A96923B9BBA7}"/>
              </a:ext>
            </a:extLst>
          </p:cNvPr>
          <p:cNvSpPr>
            <a:spLocks noChangeArrowheads="1"/>
          </p:cNvSpPr>
          <p:nvPr/>
        </p:nvSpPr>
        <p:spPr bwMode="auto">
          <a:xfrm>
            <a:off x="144463" y="2052638"/>
            <a:ext cx="5903912" cy="119062"/>
          </a:xfrm>
          <a:prstGeom prst="rect">
            <a:avLst/>
          </a:prstGeom>
          <a:noFill/>
          <a:ln w="25400" algn="ctr">
            <a:solidFill>
              <a:srgbClr val="00B0F0"/>
            </a:solidFill>
            <a:round/>
            <a:headEnd/>
            <a:tailEnd type="none" w="lg" len="lg"/>
          </a:ln>
          <a:extLst>
            <a:ext uri="{909E8E84-426E-40DD-AFC4-6F175D3DCCD1}">
              <a14:hiddenFill xmlns:a14="http://schemas.microsoft.com/office/drawing/2010/main">
                <a:solidFill>
                  <a:srgbClr val="FFFFFF"/>
                </a:solidFill>
              </a14:hiddenFill>
            </a:ext>
          </a:extLst>
        </p:spPr>
        <p:txBody>
          <a:bodyPr anchor="ctr"/>
          <a:lstStyle/>
          <a:p>
            <a:pPr algn="ctr"/>
            <a:endParaRPr lang="ca-ES" altLang="en-ES"/>
          </a:p>
        </p:txBody>
      </p:sp>
      <p:cxnSp>
        <p:nvCxnSpPr>
          <p:cNvPr id="39943" name="9 Conector recto de flecha">
            <a:extLst>
              <a:ext uri="{FF2B5EF4-FFF2-40B4-BE49-F238E27FC236}">
                <a16:creationId xmlns:a16="http://schemas.microsoft.com/office/drawing/2014/main" id="{E80213D5-F1B2-0F4D-B0FA-14826D7341B1}"/>
              </a:ext>
            </a:extLst>
          </p:cNvPr>
          <p:cNvCxnSpPr>
            <a:cxnSpLocks noChangeShapeType="1"/>
          </p:cNvCxnSpPr>
          <p:nvPr/>
        </p:nvCxnSpPr>
        <p:spPr bwMode="auto">
          <a:xfrm flipH="1" flipV="1">
            <a:off x="6119813" y="2089150"/>
            <a:ext cx="360362" cy="558800"/>
          </a:xfrm>
          <a:prstGeom prst="straightConnector1">
            <a:avLst/>
          </a:prstGeom>
          <a:noFill/>
          <a:ln w="25400" algn="ctr">
            <a:solidFill>
              <a:schemeClr val="tx1"/>
            </a:solidFill>
            <a:round/>
            <a:headEnd/>
            <a:tailEnd type="arrow"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39944" name="10 CuadroTexto">
            <a:extLst>
              <a:ext uri="{FF2B5EF4-FFF2-40B4-BE49-F238E27FC236}">
                <a16:creationId xmlns:a16="http://schemas.microsoft.com/office/drawing/2014/main" id="{793C68A8-521C-C045-92C8-1E521212EB52}"/>
              </a:ext>
            </a:extLst>
          </p:cNvPr>
          <p:cNvSpPr txBox="1">
            <a:spLocks noChangeArrowheads="1"/>
          </p:cNvSpPr>
          <p:nvPr/>
        </p:nvSpPr>
        <p:spPr bwMode="auto">
          <a:xfrm>
            <a:off x="6480175" y="2647950"/>
            <a:ext cx="3529013" cy="1295400"/>
          </a:xfrm>
          <a:prstGeom prst="rect">
            <a:avLst/>
          </a:prstGeom>
          <a:noFill/>
          <a:ln w="29210">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a:spAutoFit/>
          </a:bodyPr>
          <a:lstStyle/>
          <a:p>
            <a:r>
              <a:rPr lang="ca-ES" altLang="en-ES" sz="1400">
                <a:solidFill>
                  <a:schemeClr val="tx1"/>
                </a:solidFill>
              </a:rPr>
              <a:t>Línies NO contínues indiquen diferents entrades a la base de dades, aquí tenim 4 parelles query-subject. Apareixen a la mateixa línea perquè hi caven (cap d’elles alinea al mateix lloc que les altres, per cap motiu més</a:t>
            </a:r>
          </a:p>
        </p:txBody>
      </p:sp>
      <p:sp>
        <p:nvSpPr>
          <p:cNvPr id="39945" name="11 Rectángulo">
            <a:extLst>
              <a:ext uri="{FF2B5EF4-FFF2-40B4-BE49-F238E27FC236}">
                <a16:creationId xmlns:a16="http://schemas.microsoft.com/office/drawing/2014/main" id="{8CB977BE-28B2-B346-A1F2-32A4A177E04C}"/>
              </a:ext>
            </a:extLst>
          </p:cNvPr>
          <p:cNvSpPr>
            <a:spLocks noChangeArrowheads="1"/>
          </p:cNvSpPr>
          <p:nvPr/>
        </p:nvSpPr>
        <p:spPr bwMode="auto">
          <a:xfrm>
            <a:off x="144463" y="1762125"/>
            <a:ext cx="5903912" cy="120650"/>
          </a:xfrm>
          <a:prstGeom prst="rect">
            <a:avLst/>
          </a:prstGeom>
          <a:noFill/>
          <a:ln w="25400" algn="ctr">
            <a:solidFill>
              <a:srgbClr val="92D050"/>
            </a:solidFill>
            <a:round/>
            <a:headEnd/>
            <a:tailEnd type="none" w="lg" len="lg"/>
          </a:ln>
          <a:extLst>
            <a:ext uri="{909E8E84-426E-40DD-AFC4-6F175D3DCCD1}">
              <a14:hiddenFill xmlns:a14="http://schemas.microsoft.com/office/drawing/2010/main">
                <a:solidFill>
                  <a:srgbClr val="FFFFFF"/>
                </a:solidFill>
              </a14:hiddenFill>
            </a:ext>
          </a:extLst>
        </p:spPr>
        <p:txBody>
          <a:bodyPr anchor="ctr"/>
          <a:lstStyle/>
          <a:p>
            <a:pPr algn="ctr"/>
            <a:endParaRPr lang="ca-ES" altLang="en-ES"/>
          </a:p>
        </p:txBody>
      </p:sp>
      <p:sp>
        <p:nvSpPr>
          <p:cNvPr id="39946" name="13 Elipse">
            <a:extLst>
              <a:ext uri="{FF2B5EF4-FFF2-40B4-BE49-F238E27FC236}">
                <a16:creationId xmlns:a16="http://schemas.microsoft.com/office/drawing/2014/main" id="{58094265-C75C-A74C-A2BD-3B2C85384960}"/>
              </a:ext>
            </a:extLst>
          </p:cNvPr>
          <p:cNvSpPr>
            <a:spLocks noChangeArrowheads="1"/>
          </p:cNvSpPr>
          <p:nvPr/>
        </p:nvSpPr>
        <p:spPr bwMode="auto">
          <a:xfrm>
            <a:off x="1349375" y="1619250"/>
            <a:ext cx="360363" cy="433388"/>
          </a:xfrm>
          <a:prstGeom prst="ellipse">
            <a:avLst/>
          </a:prstGeom>
          <a:noFill/>
          <a:ln w="25400" algn="ctr">
            <a:solidFill>
              <a:srgbClr val="FFC000"/>
            </a:solidFill>
            <a:round/>
            <a:headEnd/>
            <a:tailEnd type="none" w="lg" len="lg"/>
          </a:ln>
          <a:extLst>
            <a:ext uri="{909E8E84-426E-40DD-AFC4-6F175D3DCCD1}">
              <a14:hiddenFill xmlns:a14="http://schemas.microsoft.com/office/drawing/2010/main">
                <a:solidFill>
                  <a:srgbClr val="FFFFFF"/>
                </a:solidFill>
              </a14:hiddenFill>
            </a:ext>
          </a:extLst>
        </p:spPr>
        <p:txBody>
          <a:bodyPr anchor="ctr"/>
          <a:lstStyle/>
          <a:p>
            <a:pPr algn="ctr"/>
            <a:endParaRPr lang="ca-ES" altLang="en-ES"/>
          </a:p>
        </p:txBody>
      </p:sp>
      <p:cxnSp>
        <p:nvCxnSpPr>
          <p:cNvPr id="39947" name="15 Conector recto de flecha">
            <a:extLst>
              <a:ext uri="{FF2B5EF4-FFF2-40B4-BE49-F238E27FC236}">
                <a16:creationId xmlns:a16="http://schemas.microsoft.com/office/drawing/2014/main" id="{E320A1B2-062C-6640-99DA-5C85A1D1C929}"/>
              </a:ext>
            </a:extLst>
          </p:cNvPr>
          <p:cNvCxnSpPr>
            <a:cxnSpLocks noChangeShapeType="1"/>
          </p:cNvCxnSpPr>
          <p:nvPr/>
        </p:nvCxnSpPr>
        <p:spPr bwMode="auto">
          <a:xfrm flipH="1">
            <a:off x="6099175" y="1800225"/>
            <a:ext cx="360363" cy="0"/>
          </a:xfrm>
          <a:prstGeom prst="straightConnector1">
            <a:avLst/>
          </a:prstGeom>
          <a:noFill/>
          <a:ln w="25400" algn="ctr">
            <a:solidFill>
              <a:schemeClr val="tx1"/>
            </a:solidFill>
            <a:round/>
            <a:headEnd/>
            <a:tailEnd type="arrow"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39948" name="16 CuadroTexto">
            <a:extLst>
              <a:ext uri="{FF2B5EF4-FFF2-40B4-BE49-F238E27FC236}">
                <a16:creationId xmlns:a16="http://schemas.microsoft.com/office/drawing/2014/main" id="{AA0147DC-AE93-1A43-A4E7-42104B6EDAC2}"/>
              </a:ext>
            </a:extLst>
          </p:cNvPr>
          <p:cNvSpPr txBox="1">
            <a:spLocks noChangeArrowheads="1"/>
          </p:cNvSpPr>
          <p:nvPr/>
        </p:nvSpPr>
        <p:spPr bwMode="auto">
          <a:xfrm>
            <a:off x="6480175" y="1187450"/>
            <a:ext cx="3529013" cy="1295400"/>
          </a:xfrm>
          <a:prstGeom prst="rect">
            <a:avLst/>
          </a:prstGeom>
          <a:noFill/>
          <a:ln w="29210">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a:spAutoFit/>
          </a:bodyPr>
          <a:lstStyle/>
          <a:p>
            <a:r>
              <a:rPr lang="ca-ES" altLang="en-ES" sz="1400">
                <a:solidFill>
                  <a:schemeClr val="tx1"/>
                </a:solidFill>
              </a:rPr>
              <a:t>Una línia contínua indica una única entrada a la base de dades, aquí tenim una sola parella query-subject. La “subject” alinea pràcticament a tota la seqüència query excepta a la zona amb la linea grisa fina (marcada amb       )</a:t>
            </a:r>
          </a:p>
        </p:txBody>
      </p:sp>
      <p:sp>
        <p:nvSpPr>
          <p:cNvPr id="39949" name="17 Elipse">
            <a:extLst>
              <a:ext uri="{FF2B5EF4-FFF2-40B4-BE49-F238E27FC236}">
                <a16:creationId xmlns:a16="http://schemas.microsoft.com/office/drawing/2014/main" id="{FFE68DC0-CEDA-6F4B-9F3F-9DB1CBE7F23A}"/>
              </a:ext>
            </a:extLst>
          </p:cNvPr>
          <p:cNvSpPr>
            <a:spLocks noChangeArrowheads="1"/>
          </p:cNvSpPr>
          <p:nvPr/>
        </p:nvSpPr>
        <p:spPr bwMode="auto">
          <a:xfrm>
            <a:off x="9001125" y="2236788"/>
            <a:ext cx="207963" cy="171450"/>
          </a:xfrm>
          <a:prstGeom prst="ellipse">
            <a:avLst/>
          </a:prstGeom>
          <a:noFill/>
          <a:ln w="25400" algn="ctr">
            <a:solidFill>
              <a:srgbClr val="FFC000"/>
            </a:solidFill>
            <a:round/>
            <a:headEnd/>
            <a:tailEnd type="none" w="lg" len="lg"/>
          </a:ln>
          <a:extLst>
            <a:ext uri="{909E8E84-426E-40DD-AFC4-6F175D3DCCD1}">
              <a14:hiddenFill xmlns:a14="http://schemas.microsoft.com/office/drawing/2010/main">
                <a:solidFill>
                  <a:srgbClr val="FFFFFF"/>
                </a:solidFill>
              </a14:hiddenFill>
            </a:ext>
          </a:extLst>
        </p:spPr>
        <p:txBody>
          <a:bodyPr anchor="ctr"/>
          <a:lstStyle/>
          <a:p>
            <a:pPr algn="ctr"/>
            <a:endParaRPr lang="ca-ES" altLang="en-ES"/>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62" name="Picture 2">
            <a:extLst>
              <a:ext uri="{FF2B5EF4-FFF2-40B4-BE49-F238E27FC236}">
                <a16:creationId xmlns:a16="http://schemas.microsoft.com/office/drawing/2014/main" id="{5868EC91-22C3-BE42-9E2B-EFD818888DFD}"/>
              </a:ext>
            </a:extLst>
          </p:cNvPr>
          <p:cNvPicPr>
            <a:picLocks noChangeAspect="1" noChangeArrowheads="1"/>
          </p:cNvPicPr>
          <p:nvPr/>
        </p:nvPicPr>
        <p:blipFill>
          <a:blip r:embed="rId2">
            <a:extLst>
              <a:ext uri="{28A0092B-C50C-407E-A947-70E740481C1C}">
                <a14:useLocalDpi xmlns:a14="http://schemas.microsoft.com/office/drawing/2010/main" val="0"/>
              </a:ext>
            </a:extLst>
          </a:blip>
          <a:srcRect l="27031" t="57031" r="25938" b="21484"/>
          <a:stretch>
            <a:fillRect/>
          </a:stretch>
        </p:blipFill>
        <p:spPr bwMode="auto">
          <a:xfrm>
            <a:off x="0" y="900113"/>
            <a:ext cx="9871075" cy="3606800"/>
          </a:xfrm>
          <a:prstGeom prst="rect">
            <a:avLst/>
          </a:prstGeom>
          <a:noFill/>
          <a:ln>
            <a:noFill/>
          </a:ln>
          <a:extLst>
            <a:ext uri="{909E8E84-426E-40DD-AFC4-6F175D3DCCD1}">
              <a14:hiddenFill xmlns:a14="http://schemas.microsoft.com/office/drawing/2010/main">
                <a:solidFill>
                  <a:srgbClr val="00B8FF"/>
                </a:solidFill>
              </a14:hiddenFill>
            </a:ext>
            <a:ext uri="{91240B29-F687-4F45-9708-019B960494DF}">
              <a14:hiddenLine xmlns:a14="http://schemas.microsoft.com/office/drawing/2010/main" w="9525">
                <a:solidFill>
                  <a:schemeClr val="tx1"/>
                </a:solidFill>
                <a:miter lim="800000"/>
                <a:headEnd/>
                <a:tailEnd/>
              </a14:hiddenLine>
            </a:ext>
          </a:extLst>
        </p:spPr>
      </p:pic>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1986" name="Picture 2">
            <a:extLst>
              <a:ext uri="{FF2B5EF4-FFF2-40B4-BE49-F238E27FC236}">
                <a16:creationId xmlns:a16="http://schemas.microsoft.com/office/drawing/2014/main" id="{766AECCF-E897-E94A-9942-007AA61F92C9}"/>
              </a:ext>
            </a:extLst>
          </p:cNvPr>
          <p:cNvPicPr>
            <a:picLocks noChangeAspect="1" noChangeArrowheads="1"/>
          </p:cNvPicPr>
          <p:nvPr/>
        </p:nvPicPr>
        <p:blipFill>
          <a:blip r:embed="rId2">
            <a:extLst>
              <a:ext uri="{28A0092B-C50C-407E-A947-70E740481C1C}">
                <a14:useLocalDpi xmlns:a14="http://schemas.microsoft.com/office/drawing/2010/main" val="0"/>
              </a:ext>
            </a:extLst>
          </a:blip>
          <a:srcRect l="27031" t="57031" r="25938" b="21484"/>
          <a:stretch>
            <a:fillRect/>
          </a:stretch>
        </p:blipFill>
        <p:spPr bwMode="auto">
          <a:xfrm>
            <a:off x="0" y="900113"/>
            <a:ext cx="9871075" cy="3606800"/>
          </a:xfrm>
          <a:prstGeom prst="rect">
            <a:avLst/>
          </a:prstGeom>
          <a:noFill/>
          <a:ln>
            <a:noFill/>
          </a:ln>
          <a:extLst>
            <a:ext uri="{909E8E84-426E-40DD-AFC4-6F175D3DCCD1}">
              <a14:hiddenFill xmlns:a14="http://schemas.microsoft.com/office/drawing/2010/main">
                <a:solidFill>
                  <a:srgbClr val="00B8FF"/>
                </a:solidFill>
              </a14:hiddenFill>
            </a:ext>
            <a:ext uri="{91240B29-F687-4F45-9708-019B960494DF}">
              <a14:hiddenLine xmlns:a14="http://schemas.microsoft.com/office/drawing/2010/main" w="9525">
                <a:solidFill>
                  <a:schemeClr val="tx1"/>
                </a:solidFill>
                <a:miter lim="800000"/>
                <a:headEnd/>
                <a:tailEnd/>
              </a14:hiddenLine>
            </a:ext>
          </a:extLst>
        </p:spPr>
      </p:pic>
      <p:sp>
        <p:nvSpPr>
          <p:cNvPr id="41987" name="3 Rectángulo">
            <a:extLst>
              <a:ext uri="{FF2B5EF4-FFF2-40B4-BE49-F238E27FC236}">
                <a16:creationId xmlns:a16="http://schemas.microsoft.com/office/drawing/2014/main" id="{41CB703D-6348-B947-A795-5CB68402B718}"/>
              </a:ext>
            </a:extLst>
          </p:cNvPr>
          <p:cNvSpPr>
            <a:spLocks noChangeArrowheads="1"/>
          </p:cNvSpPr>
          <p:nvPr/>
        </p:nvSpPr>
        <p:spPr bwMode="auto">
          <a:xfrm>
            <a:off x="1800225" y="2771775"/>
            <a:ext cx="5472113" cy="119063"/>
          </a:xfrm>
          <a:prstGeom prst="rect">
            <a:avLst/>
          </a:prstGeom>
          <a:noFill/>
          <a:ln w="50800" algn="ctr">
            <a:solidFill>
              <a:srgbClr val="00B0F0"/>
            </a:solidFill>
            <a:round/>
            <a:headEnd/>
            <a:tailEnd type="none" w="lg" len="lg"/>
          </a:ln>
          <a:extLst>
            <a:ext uri="{909E8E84-426E-40DD-AFC4-6F175D3DCCD1}">
              <a14:hiddenFill xmlns:a14="http://schemas.microsoft.com/office/drawing/2010/main">
                <a:solidFill>
                  <a:srgbClr val="FFFFFF"/>
                </a:solidFill>
              </a14:hiddenFill>
            </a:ext>
          </a:extLst>
        </p:spPr>
        <p:txBody>
          <a:bodyPr anchor="ctr"/>
          <a:lstStyle/>
          <a:p>
            <a:pPr algn="ctr"/>
            <a:endParaRPr lang="ca-ES" altLang="en-ES"/>
          </a:p>
        </p:txBody>
      </p:sp>
      <p:sp>
        <p:nvSpPr>
          <p:cNvPr id="41988" name="4 Rectángulo">
            <a:extLst>
              <a:ext uri="{FF2B5EF4-FFF2-40B4-BE49-F238E27FC236}">
                <a16:creationId xmlns:a16="http://schemas.microsoft.com/office/drawing/2014/main" id="{4290A63C-419B-5C48-BFB9-E35360B68220}"/>
              </a:ext>
            </a:extLst>
          </p:cNvPr>
          <p:cNvSpPr>
            <a:spLocks noChangeArrowheads="1"/>
          </p:cNvSpPr>
          <p:nvPr/>
        </p:nvSpPr>
        <p:spPr bwMode="auto">
          <a:xfrm>
            <a:off x="1800225" y="2566988"/>
            <a:ext cx="5472113" cy="119062"/>
          </a:xfrm>
          <a:prstGeom prst="rect">
            <a:avLst/>
          </a:prstGeom>
          <a:noFill/>
          <a:ln w="50800" algn="ctr">
            <a:solidFill>
              <a:srgbClr val="92D050"/>
            </a:solidFill>
            <a:round/>
            <a:headEnd/>
            <a:tailEnd type="none" w="lg" len="lg"/>
          </a:ln>
          <a:extLst>
            <a:ext uri="{909E8E84-426E-40DD-AFC4-6F175D3DCCD1}">
              <a14:hiddenFill xmlns:a14="http://schemas.microsoft.com/office/drawing/2010/main">
                <a:solidFill>
                  <a:srgbClr val="FFFFFF"/>
                </a:solidFill>
              </a14:hiddenFill>
            </a:ext>
          </a:extLst>
        </p:spPr>
        <p:txBody>
          <a:bodyPr anchor="ctr"/>
          <a:lstStyle/>
          <a:p>
            <a:pPr algn="ctr"/>
            <a:endParaRPr lang="ca-ES" altLang="en-ES"/>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3010" name="Picture 2">
            <a:extLst>
              <a:ext uri="{FF2B5EF4-FFF2-40B4-BE49-F238E27FC236}">
                <a16:creationId xmlns:a16="http://schemas.microsoft.com/office/drawing/2014/main" id="{9E9919D1-0546-D34A-8D06-2792B4D108AB}"/>
              </a:ext>
            </a:extLst>
          </p:cNvPr>
          <p:cNvPicPr>
            <a:picLocks noChangeAspect="1" noChangeArrowheads="1"/>
          </p:cNvPicPr>
          <p:nvPr/>
        </p:nvPicPr>
        <p:blipFill>
          <a:blip r:embed="rId2">
            <a:extLst>
              <a:ext uri="{28A0092B-C50C-407E-A947-70E740481C1C}">
                <a14:useLocalDpi xmlns:a14="http://schemas.microsoft.com/office/drawing/2010/main" val="0"/>
              </a:ext>
            </a:extLst>
          </a:blip>
          <a:srcRect l="35606" t="57031" r="38316" b="21484"/>
          <a:stretch>
            <a:fillRect/>
          </a:stretch>
        </p:blipFill>
        <p:spPr bwMode="auto">
          <a:xfrm>
            <a:off x="1800225" y="900113"/>
            <a:ext cx="7993063" cy="5267325"/>
          </a:xfrm>
          <a:prstGeom prst="rect">
            <a:avLst/>
          </a:prstGeom>
          <a:noFill/>
          <a:ln>
            <a:noFill/>
          </a:ln>
          <a:extLst>
            <a:ext uri="{909E8E84-426E-40DD-AFC4-6F175D3DCCD1}">
              <a14:hiddenFill xmlns:a14="http://schemas.microsoft.com/office/drawing/2010/main">
                <a:solidFill>
                  <a:srgbClr val="00B8FF"/>
                </a:solidFill>
              </a14:hiddenFill>
            </a:ext>
            <a:ext uri="{91240B29-F687-4F45-9708-019B960494DF}">
              <a14:hiddenLine xmlns:a14="http://schemas.microsoft.com/office/drawing/2010/main" w="9525">
                <a:solidFill>
                  <a:schemeClr val="tx1"/>
                </a:solidFill>
                <a:miter lim="800000"/>
                <a:headEnd/>
                <a:tailEnd/>
              </a14:hiddenLine>
            </a:ext>
          </a:extLst>
        </p:spPr>
      </p:pic>
      <p:sp>
        <p:nvSpPr>
          <p:cNvPr id="43011" name="3 Rectángulo">
            <a:extLst>
              <a:ext uri="{FF2B5EF4-FFF2-40B4-BE49-F238E27FC236}">
                <a16:creationId xmlns:a16="http://schemas.microsoft.com/office/drawing/2014/main" id="{D5AF9B31-0242-5548-A9DF-590F77329358}"/>
              </a:ext>
            </a:extLst>
          </p:cNvPr>
          <p:cNvSpPr>
            <a:spLocks noChangeArrowheads="1"/>
          </p:cNvSpPr>
          <p:nvPr/>
        </p:nvSpPr>
        <p:spPr bwMode="auto">
          <a:xfrm>
            <a:off x="1800225" y="3605213"/>
            <a:ext cx="7993063" cy="174625"/>
          </a:xfrm>
          <a:prstGeom prst="rect">
            <a:avLst/>
          </a:prstGeom>
          <a:noFill/>
          <a:ln w="50800" algn="ctr">
            <a:solidFill>
              <a:srgbClr val="00B0F0"/>
            </a:solidFill>
            <a:round/>
            <a:headEnd/>
            <a:tailEnd type="none" w="lg" len="lg"/>
          </a:ln>
          <a:extLst>
            <a:ext uri="{909E8E84-426E-40DD-AFC4-6F175D3DCCD1}">
              <a14:hiddenFill xmlns:a14="http://schemas.microsoft.com/office/drawing/2010/main">
                <a:solidFill>
                  <a:srgbClr val="FFFFFF"/>
                </a:solidFill>
              </a14:hiddenFill>
            </a:ext>
          </a:extLst>
        </p:spPr>
        <p:txBody>
          <a:bodyPr anchor="ctr"/>
          <a:lstStyle/>
          <a:p>
            <a:pPr algn="ctr"/>
            <a:endParaRPr lang="ca-ES" altLang="en-ES"/>
          </a:p>
        </p:txBody>
      </p:sp>
      <p:sp>
        <p:nvSpPr>
          <p:cNvPr id="43012" name="4 Rectángulo">
            <a:extLst>
              <a:ext uri="{FF2B5EF4-FFF2-40B4-BE49-F238E27FC236}">
                <a16:creationId xmlns:a16="http://schemas.microsoft.com/office/drawing/2014/main" id="{DC1E6E62-02A5-E844-96AE-F038BA2F9F20}"/>
              </a:ext>
            </a:extLst>
          </p:cNvPr>
          <p:cNvSpPr>
            <a:spLocks noChangeArrowheads="1"/>
          </p:cNvSpPr>
          <p:nvPr/>
        </p:nvSpPr>
        <p:spPr bwMode="auto">
          <a:xfrm>
            <a:off x="1800225" y="3348038"/>
            <a:ext cx="7993063" cy="174625"/>
          </a:xfrm>
          <a:prstGeom prst="rect">
            <a:avLst/>
          </a:prstGeom>
          <a:noFill/>
          <a:ln w="50800" algn="ctr">
            <a:solidFill>
              <a:srgbClr val="92D050"/>
            </a:solidFill>
            <a:round/>
            <a:headEnd/>
            <a:tailEnd type="none" w="lg" len="lg"/>
          </a:ln>
          <a:extLst>
            <a:ext uri="{909E8E84-426E-40DD-AFC4-6F175D3DCCD1}">
              <a14:hiddenFill xmlns:a14="http://schemas.microsoft.com/office/drawing/2010/main">
                <a:solidFill>
                  <a:srgbClr val="FFFFFF"/>
                </a:solidFill>
              </a14:hiddenFill>
            </a:ext>
          </a:extLst>
        </p:spPr>
        <p:txBody>
          <a:bodyPr anchor="ctr"/>
          <a:lstStyle/>
          <a:p>
            <a:pPr algn="ctr"/>
            <a:endParaRPr lang="ca-ES" altLang="en-ES"/>
          </a:p>
        </p:txBody>
      </p:sp>
      <p:sp>
        <p:nvSpPr>
          <p:cNvPr id="43013" name="1 CuadroTexto">
            <a:extLst>
              <a:ext uri="{FF2B5EF4-FFF2-40B4-BE49-F238E27FC236}">
                <a16:creationId xmlns:a16="http://schemas.microsoft.com/office/drawing/2014/main" id="{06B0C8A2-CFFA-E149-8C86-B8E66CA16457}"/>
              </a:ext>
            </a:extLst>
          </p:cNvPr>
          <p:cNvSpPr txBox="1">
            <a:spLocks noChangeArrowheads="1"/>
          </p:cNvSpPr>
          <p:nvPr/>
        </p:nvSpPr>
        <p:spPr bwMode="auto">
          <a:xfrm>
            <a:off x="287338" y="5148263"/>
            <a:ext cx="9505950" cy="693737"/>
          </a:xfrm>
          <a:prstGeom prst="rect">
            <a:avLst/>
          </a:prstGeom>
          <a:noFill/>
          <a:ln w="29210">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a:spAutoFit/>
          </a:bodyPr>
          <a:lstStyle/>
          <a:p>
            <a:r>
              <a:rPr lang="ca-ES" altLang="en-ES" sz="1400">
                <a:solidFill>
                  <a:schemeClr val="tx1"/>
                </a:solidFill>
              </a:rPr>
              <a:t>Dos entrades diferents, (2 parelles “query-subject”) però les dues tenen regions amb seqüències semblants (les dues alineen a al mateixa posició de la “query”) i regions amb seqüències diferents (només una de les dues alinea amb alguna posició de la “query”)</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3" name="2 Conector recto">
            <a:extLst>
              <a:ext uri="{FF2B5EF4-FFF2-40B4-BE49-F238E27FC236}">
                <a16:creationId xmlns:a16="http://schemas.microsoft.com/office/drawing/2014/main" id="{B650D004-0DA7-3444-87F3-13EA9595A322}"/>
              </a:ext>
            </a:extLst>
          </p:cNvPr>
          <p:cNvCxnSpPr/>
          <p:nvPr/>
        </p:nvCxnSpPr>
        <p:spPr bwMode="auto">
          <a:xfrm>
            <a:off x="1584325" y="539750"/>
            <a:ext cx="6192838" cy="0"/>
          </a:xfrm>
          <a:prstGeom prst="line">
            <a:avLst/>
          </a:prstGeom>
          <a:solidFill>
            <a:srgbClr val="00B8FF"/>
          </a:solidFill>
          <a:ln w="127000" cap="flat" cmpd="sng" algn="ctr">
            <a:solidFill>
              <a:schemeClr val="accent1">
                <a:lumMod val="60000"/>
                <a:lumOff val="40000"/>
              </a:schemeClr>
            </a:solidFill>
            <a:prstDash val="solid"/>
            <a:round/>
            <a:headEnd type="none" w="med" len="med"/>
            <a:tailEnd type="none" w="lg" len="lg"/>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44035" name="4 Conector recto">
            <a:extLst>
              <a:ext uri="{FF2B5EF4-FFF2-40B4-BE49-F238E27FC236}">
                <a16:creationId xmlns:a16="http://schemas.microsoft.com/office/drawing/2014/main" id="{C590B764-B478-2548-BDD8-874C0295BC54}"/>
              </a:ext>
            </a:extLst>
          </p:cNvPr>
          <p:cNvCxnSpPr>
            <a:cxnSpLocks noChangeShapeType="1"/>
          </p:cNvCxnSpPr>
          <p:nvPr/>
        </p:nvCxnSpPr>
        <p:spPr bwMode="auto">
          <a:xfrm>
            <a:off x="1584325" y="827088"/>
            <a:ext cx="2303463" cy="0"/>
          </a:xfrm>
          <a:prstGeom prst="line">
            <a:avLst/>
          </a:prstGeom>
          <a:noFill/>
          <a:ln w="50800" algn="ctr">
            <a:solidFill>
              <a:srgbClr val="FF0000"/>
            </a:solidFill>
            <a:round/>
            <a:headEnd/>
            <a:tailEnd type="none" w="lg" len="lg"/>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44036" name="7 Conector recto">
            <a:extLst>
              <a:ext uri="{FF2B5EF4-FFF2-40B4-BE49-F238E27FC236}">
                <a16:creationId xmlns:a16="http://schemas.microsoft.com/office/drawing/2014/main" id="{E06A86F2-5075-8B47-B9B3-875D12C4A0F5}"/>
              </a:ext>
            </a:extLst>
          </p:cNvPr>
          <p:cNvCxnSpPr>
            <a:cxnSpLocks noChangeShapeType="1"/>
          </p:cNvCxnSpPr>
          <p:nvPr/>
        </p:nvCxnSpPr>
        <p:spPr bwMode="auto">
          <a:xfrm>
            <a:off x="5400675" y="827088"/>
            <a:ext cx="2303463" cy="0"/>
          </a:xfrm>
          <a:prstGeom prst="line">
            <a:avLst/>
          </a:prstGeom>
          <a:noFill/>
          <a:ln w="50800" algn="ctr">
            <a:solidFill>
              <a:srgbClr val="FF0000"/>
            </a:solidFill>
            <a:round/>
            <a:headEnd/>
            <a:tailEnd type="none" w="lg" len="lg"/>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44037" name="8 Conector recto">
            <a:extLst>
              <a:ext uri="{FF2B5EF4-FFF2-40B4-BE49-F238E27FC236}">
                <a16:creationId xmlns:a16="http://schemas.microsoft.com/office/drawing/2014/main" id="{E764C701-B82E-E84D-8D60-4A29A9036D2F}"/>
              </a:ext>
            </a:extLst>
          </p:cNvPr>
          <p:cNvCxnSpPr>
            <a:cxnSpLocks noChangeShapeType="1"/>
          </p:cNvCxnSpPr>
          <p:nvPr/>
        </p:nvCxnSpPr>
        <p:spPr bwMode="auto">
          <a:xfrm>
            <a:off x="3887788" y="827088"/>
            <a:ext cx="1512887" cy="0"/>
          </a:xfrm>
          <a:prstGeom prst="line">
            <a:avLst/>
          </a:prstGeom>
          <a:noFill/>
          <a:ln w="12700" algn="ctr">
            <a:solidFill>
              <a:schemeClr val="bg2"/>
            </a:solidFill>
            <a:round/>
            <a:headEnd/>
            <a:tailEnd type="none" w="lg" len="lg"/>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44038" name="9 CuadroTexto">
            <a:extLst>
              <a:ext uri="{FF2B5EF4-FFF2-40B4-BE49-F238E27FC236}">
                <a16:creationId xmlns:a16="http://schemas.microsoft.com/office/drawing/2014/main" id="{76324696-6E49-B943-8AAE-72C965A8431B}"/>
              </a:ext>
            </a:extLst>
          </p:cNvPr>
          <p:cNvSpPr txBox="1">
            <a:spLocks noChangeArrowheads="1"/>
          </p:cNvSpPr>
          <p:nvPr/>
        </p:nvSpPr>
        <p:spPr bwMode="auto">
          <a:xfrm>
            <a:off x="2879725" y="1835150"/>
            <a:ext cx="1258888" cy="8937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0">
                <a:solidFill>
                  <a:srgbClr val="000000"/>
                </a:solidFill>
                <a:miter lim="800000"/>
                <a:headEnd/>
                <a:tailEnd/>
              </a14:hiddenLine>
            </a:ext>
          </a:extLst>
        </p:spPr>
        <p:txBody>
          <a:bodyPr wrap="none">
            <a:spAutoFit/>
          </a:bodyPr>
          <a:lstStyle/>
          <a:p>
            <a:r>
              <a:rPr lang="ca-ES" altLang="en-ES" sz="1400">
                <a:solidFill>
                  <a:schemeClr val="tx1"/>
                </a:solidFill>
                <a:latin typeface="Courier new" panose="02070309020205020404" pitchFamily="49" charset="0"/>
                <a:cs typeface="Courier new" panose="02070309020205020404" pitchFamily="49" charset="0"/>
              </a:rPr>
              <a:t>&gt;q</a:t>
            </a:r>
          </a:p>
          <a:p>
            <a:r>
              <a:rPr lang="ca-ES" altLang="en-ES" sz="1400">
                <a:solidFill>
                  <a:schemeClr val="tx1"/>
                </a:solidFill>
                <a:latin typeface="Courier new" panose="02070309020205020404" pitchFamily="49" charset="0"/>
                <a:cs typeface="Courier new" panose="02070309020205020404" pitchFamily="49" charset="0"/>
              </a:rPr>
              <a:t>AAAACCBBBB</a:t>
            </a:r>
          </a:p>
          <a:p>
            <a:r>
              <a:rPr lang="ca-ES" altLang="en-ES" sz="1400">
                <a:solidFill>
                  <a:schemeClr val="tx1"/>
                </a:solidFill>
                <a:latin typeface="Courier new" panose="02070309020205020404" pitchFamily="49" charset="0"/>
                <a:cs typeface="Courier new" panose="02070309020205020404" pitchFamily="49" charset="0"/>
              </a:rPr>
              <a:t>&gt;s1</a:t>
            </a:r>
          </a:p>
          <a:p>
            <a:r>
              <a:rPr lang="ca-ES" altLang="en-ES" sz="1400">
                <a:solidFill>
                  <a:schemeClr val="tx1"/>
                </a:solidFill>
                <a:latin typeface="Courier new" panose="02070309020205020404" pitchFamily="49" charset="0"/>
                <a:cs typeface="Courier new" panose="02070309020205020404" pitchFamily="49" charset="0"/>
              </a:rPr>
              <a:t>AAAABBBB</a:t>
            </a:r>
          </a:p>
        </p:txBody>
      </p:sp>
      <p:sp>
        <p:nvSpPr>
          <p:cNvPr id="44039" name="11 CuadroTexto">
            <a:extLst>
              <a:ext uri="{FF2B5EF4-FFF2-40B4-BE49-F238E27FC236}">
                <a16:creationId xmlns:a16="http://schemas.microsoft.com/office/drawing/2014/main" id="{971C2F1C-3524-834C-8FA3-104B09C047D5}"/>
              </a:ext>
            </a:extLst>
          </p:cNvPr>
          <p:cNvSpPr txBox="1">
            <a:spLocks noChangeArrowheads="1"/>
          </p:cNvSpPr>
          <p:nvPr/>
        </p:nvSpPr>
        <p:spPr bwMode="auto">
          <a:xfrm>
            <a:off x="2879725" y="3173413"/>
            <a:ext cx="1258888" cy="8937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0">
                <a:solidFill>
                  <a:srgbClr val="000000"/>
                </a:solidFill>
                <a:miter lim="800000"/>
                <a:headEnd/>
                <a:tailEnd/>
              </a14:hiddenLine>
            </a:ext>
          </a:extLst>
        </p:spPr>
        <p:txBody>
          <a:bodyPr wrap="none">
            <a:spAutoFit/>
          </a:bodyPr>
          <a:lstStyle/>
          <a:p>
            <a:r>
              <a:rPr lang="ca-ES" altLang="en-ES" sz="1400">
                <a:solidFill>
                  <a:schemeClr val="tx1"/>
                </a:solidFill>
                <a:latin typeface="Courier new" panose="02070309020205020404" pitchFamily="49" charset="0"/>
                <a:cs typeface="Courier new" panose="02070309020205020404" pitchFamily="49" charset="0"/>
              </a:rPr>
              <a:t>&gt;q</a:t>
            </a:r>
          </a:p>
          <a:p>
            <a:r>
              <a:rPr lang="ca-ES" altLang="en-ES" sz="1400">
                <a:solidFill>
                  <a:schemeClr val="tx1"/>
                </a:solidFill>
                <a:latin typeface="Courier new" panose="02070309020205020404" pitchFamily="49" charset="0"/>
                <a:cs typeface="Courier new" panose="02070309020205020404" pitchFamily="49" charset="0"/>
              </a:rPr>
              <a:t>AAAABBAAAA</a:t>
            </a:r>
          </a:p>
          <a:p>
            <a:r>
              <a:rPr lang="ca-ES" altLang="en-ES" sz="1400">
                <a:solidFill>
                  <a:schemeClr val="tx1"/>
                </a:solidFill>
                <a:latin typeface="Courier new" panose="02070309020205020404" pitchFamily="49" charset="0"/>
                <a:cs typeface="Courier new" panose="02070309020205020404" pitchFamily="49" charset="0"/>
              </a:rPr>
              <a:t>&gt;s2</a:t>
            </a:r>
          </a:p>
          <a:p>
            <a:r>
              <a:rPr lang="ca-ES" altLang="en-ES" sz="1400">
                <a:solidFill>
                  <a:schemeClr val="tx1"/>
                </a:solidFill>
                <a:latin typeface="Courier new" panose="02070309020205020404" pitchFamily="49" charset="0"/>
                <a:cs typeface="Courier new" panose="02070309020205020404" pitchFamily="49" charset="0"/>
              </a:rPr>
              <a:t>AAAA</a:t>
            </a:r>
          </a:p>
        </p:txBody>
      </p:sp>
      <p:sp>
        <p:nvSpPr>
          <p:cNvPr id="44040" name="12 CuadroTexto">
            <a:extLst>
              <a:ext uri="{FF2B5EF4-FFF2-40B4-BE49-F238E27FC236}">
                <a16:creationId xmlns:a16="http://schemas.microsoft.com/office/drawing/2014/main" id="{2BD8F45D-3BF4-E64F-8D4B-61AE61CF9963}"/>
              </a:ext>
            </a:extLst>
          </p:cNvPr>
          <p:cNvSpPr txBox="1">
            <a:spLocks noChangeArrowheads="1"/>
          </p:cNvSpPr>
          <p:nvPr/>
        </p:nvSpPr>
        <p:spPr bwMode="auto">
          <a:xfrm>
            <a:off x="2879725" y="4757738"/>
            <a:ext cx="1258888" cy="8937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0">
                <a:solidFill>
                  <a:srgbClr val="000000"/>
                </a:solidFill>
                <a:miter lim="800000"/>
                <a:headEnd/>
                <a:tailEnd/>
              </a14:hiddenLine>
            </a:ext>
          </a:extLst>
        </p:spPr>
        <p:txBody>
          <a:bodyPr wrap="none">
            <a:spAutoFit/>
          </a:bodyPr>
          <a:lstStyle/>
          <a:p>
            <a:r>
              <a:rPr lang="ca-ES" altLang="en-ES" sz="1400">
                <a:solidFill>
                  <a:schemeClr val="tx1"/>
                </a:solidFill>
                <a:latin typeface="Courier new" panose="02070309020205020404" pitchFamily="49" charset="0"/>
                <a:cs typeface="Courier new" panose="02070309020205020404" pitchFamily="49" charset="0"/>
              </a:rPr>
              <a:t>&gt;q</a:t>
            </a:r>
          </a:p>
          <a:p>
            <a:r>
              <a:rPr lang="ca-ES" altLang="en-ES" sz="1400">
                <a:solidFill>
                  <a:schemeClr val="tx1"/>
                </a:solidFill>
                <a:latin typeface="Courier new" panose="02070309020205020404" pitchFamily="49" charset="0"/>
                <a:cs typeface="Courier new" panose="02070309020205020404" pitchFamily="49" charset="0"/>
              </a:rPr>
              <a:t>AAAACCBBBB</a:t>
            </a:r>
          </a:p>
          <a:p>
            <a:r>
              <a:rPr lang="ca-ES" altLang="en-ES" sz="1400">
                <a:solidFill>
                  <a:schemeClr val="tx1"/>
                </a:solidFill>
                <a:latin typeface="Courier new" panose="02070309020205020404" pitchFamily="49" charset="0"/>
                <a:cs typeface="Courier new" panose="02070309020205020404" pitchFamily="49" charset="0"/>
              </a:rPr>
              <a:t>&gt;s3</a:t>
            </a:r>
          </a:p>
          <a:p>
            <a:r>
              <a:rPr lang="ca-ES" altLang="en-ES" sz="1400">
                <a:solidFill>
                  <a:schemeClr val="tx1"/>
                </a:solidFill>
                <a:latin typeface="Courier new" panose="02070309020205020404" pitchFamily="49" charset="0"/>
                <a:cs typeface="Courier new" panose="02070309020205020404" pitchFamily="49" charset="0"/>
              </a:rPr>
              <a:t>AAAADDBBBB</a:t>
            </a:r>
          </a:p>
        </p:txBody>
      </p:sp>
      <p:sp>
        <p:nvSpPr>
          <p:cNvPr id="44041" name="13 CuadroTexto">
            <a:extLst>
              <a:ext uri="{FF2B5EF4-FFF2-40B4-BE49-F238E27FC236}">
                <a16:creationId xmlns:a16="http://schemas.microsoft.com/office/drawing/2014/main" id="{3B1D2A5F-39A4-5B48-AE32-3F11860E3B7B}"/>
              </a:ext>
            </a:extLst>
          </p:cNvPr>
          <p:cNvSpPr txBox="1">
            <a:spLocks noChangeArrowheads="1"/>
          </p:cNvSpPr>
          <p:nvPr/>
        </p:nvSpPr>
        <p:spPr bwMode="auto">
          <a:xfrm>
            <a:off x="4900613" y="1835150"/>
            <a:ext cx="1720850" cy="493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0">
                <a:solidFill>
                  <a:srgbClr val="000000"/>
                </a:solidFill>
                <a:miter lim="800000"/>
                <a:headEnd/>
                <a:tailEnd/>
              </a14:hiddenLine>
            </a:ext>
          </a:extLst>
        </p:spPr>
        <p:txBody>
          <a:bodyPr wrap="none">
            <a:spAutoFit/>
          </a:bodyPr>
          <a:lstStyle/>
          <a:p>
            <a:r>
              <a:rPr lang="ca-ES" altLang="en-ES" sz="1400">
                <a:solidFill>
                  <a:schemeClr val="tx1"/>
                </a:solidFill>
                <a:latin typeface="Courier new" panose="02070309020205020404" pitchFamily="49" charset="0"/>
                <a:cs typeface="Courier new" panose="02070309020205020404" pitchFamily="49" charset="0"/>
              </a:rPr>
              <a:t>q	AAAACCBBBB</a:t>
            </a:r>
          </a:p>
          <a:p>
            <a:r>
              <a:rPr lang="ca-ES" altLang="en-ES" sz="1400">
                <a:solidFill>
                  <a:schemeClr val="tx1"/>
                </a:solidFill>
                <a:latin typeface="Courier new" panose="02070309020205020404" pitchFamily="49" charset="0"/>
                <a:cs typeface="Courier new" panose="02070309020205020404" pitchFamily="49" charset="0"/>
              </a:rPr>
              <a:t>S1	AAAA  BBBB</a:t>
            </a:r>
          </a:p>
        </p:txBody>
      </p:sp>
      <p:sp>
        <p:nvSpPr>
          <p:cNvPr id="44042" name="15 CuadroTexto">
            <a:extLst>
              <a:ext uri="{FF2B5EF4-FFF2-40B4-BE49-F238E27FC236}">
                <a16:creationId xmlns:a16="http://schemas.microsoft.com/office/drawing/2014/main" id="{2E4A54A5-A515-2349-AC43-F89F1E6E1401}"/>
              </a:ext>
            </a:extLst>
          </p:cNvPr>
          <p:cNvSpPr txBox="1">
            <a:spLocks noChangeArrowheads="1"/>
          </p:cNvSpPr>
          <p:nvPr/>
        </p:nvSpPr>
        <p:spPr bwMode="auto">
          <a:xfrm>
            <a:off x="4900613" y="3173413"/>
            <a:ext cx="1752600" cy="6937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0">
                <a:solidFill>
                  <a:srgbClr val="000000"/>
                </a:solidFill>
                <a:miter lim="800000"/>
                <a:headEnd/>
                <a:tailEnd/>
              </a14:hiddenLine>
            </a:ext>
          </a:extLst>
        </p:spPr>
        <p:txBody>
          <a:bodyPr wrap="none">
            <a:spAutoFit/>
          </a:bodyPr>
          <a:lstStyle/>
          <a:p>
            <a:r>
              <a:rPr lang="ca-ES" altLang="en-ES" sz="1400">
                <a:solidFill>
                  <a:schemeClr val="tx1"/>
                </a:solidFill>
                <a:latin typeface="Courier new" panose="02070309020205020404" pitchFamily="49" charset="0"/>
                <a:cs typeface="Courier new" panose="02070309020205020404" pitchFamily="49" charset="0"/>
              </a:rPr>
              <a:t>q	AAAABBAAAA</a:t>
            </a:r>
          </a:p>
          <a:p>
            <a:r>
              <a:rPr lang="ca-ES" altLang="en-ES" sz="1400">
                <a:solidFill>
                  <a:schemeClr val="tx1"/>
                </a:solidFill>
                <a:latin typeface="Courier new" panose="02070309020205020404" pitchFamily="49" charset="0"/>
                <a:cs typeface="Courier new" panose="02070309020205020404" pitchFamily="49" charset="0"/>
              </a:rPr>
              <a:t>S2	AAAA</a:t>
            </a:r>
          </a:p>
          <a:p>
            <a:r>
              <a:rPr lang="ca-ES" altLang="en-ES" sz="1400">
                <a:solidFill>
                  <a:schemeClr val="tx1"/>
                </a:solidFill>
                <a:latin typeface="Courier new" panose="02070309020205020404" pitchFamily="49" charset="0"/>
                <a:cs typeface="Courier new" panose="02070309020205020404" pitchFamily="49" charset="0"/>
              </a:rPr>
              <a:t>S2		  AAAA</a:t>
            </a:r>
          </a:p>
        </p:txBody>
      </p:sp>
      <p:sp>
        <p:nvSpPr>
          <p:cNvPr id="44043" name="16 CuadroTexto">
            <a:extLst>
              <a:ext uri="{FF2B5EF4-FFF2-40B4-BE49-F238E27FC236}">
                <a16:creationId xmlns:a16="http://schemas.microsoft.com/office/drawing/2014/main" id="{D9C97C9B-9DCD-944D-999B-A42F7B4BAF97}"/>
              </a:ext>
            </a:extLst>
          </p:cNvPr>
          <p:cNvSpPr txBox="1">
            <a:spLocks noChangeArrowheads="1"/>
          </p:cNvSpPr>
          <p:nvPr/>
        </p:nvSpPr>
        <p:spPr bwMode="auto">
          <a:xfrm>
            <a:off x="4895850" y="4757738"/>
            <a:ext cx="1935163" cy="492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0">
                <a:solidFill>
                  <a:srgbClr val="000000"/>
                </a:solidFill>
                <a:miter lim="800000"/>
                <a:headEnd/>
                <a:tailEnd/>
              </a14:hiddenLine>
            </a:ext>
          </a:extLst>
        </p:spPr>
        <p:txBody>
          <a:bodyPr wrap="none">
            <a:spAutoFit/>
          </a:bodyPr>
          <a:lstStyle/>
          <a:p>
            <a:r>
              <a:rPr lang="ca-ES" altLang="en-ES" sz="1400">
                <a:solidFill>
                  <a:schemeClr val="tx1"/>
                </a:solidFill>
                <a:latin typeface="Courier new" panose="02070309020205020404" pitchFamily="49" charset="0"/>
                <a:cs typeface="Courier new" panose="02070309020205020404" pitchFamily="49" charset="0"/>
              </a:rPr>
              <a:t>q	AAAACC--BBBB</a:t>
            </a:r>
          </a:p>
          <a:p>
            <a:r>
              <a:rPr lang="ca-ES" altLang="en-ES" sz="1400">
                <a:solidFill>
                  <a:schemeClr val="tx1"/>
                </a:solidFill>
                <a:latin typeface="Courier new" panose="02070309020205020404" pitchFamily="49" charset="0"/>
                <a:cs typeface="Courier new" panose="02070309020205020404" pitchFamily="49" charset="0"/>
              </a:rPr>
              <a:t>S3	AAAA--DDBBBB</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5058" name="Picture 1">
            <a:extLst>
              <a:ext uri="{FF2B5EF4-FFF2-40B4-BE49-F238E27FC236}">
                <a16:creationId xmlns:a16="http://schemas.microsoft.com/office/drawing/2014/main" id="{0089DF03-CA41-804B-8997-C99EA0FBF54A}"/>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3338" y="563563"/>
            <a:ext cx="10079037" cy="6451600"/>
          </a:xfrm>
          <a:prstGeom prst="rect">
            <a:avLst/>
          </a:prstGeom>
          <a:noFill/>
          <a:ln>
            <a:noFill/>
          </a:ln>
          <a:effectLst/>
          <a:extLst>
            <a:ext uri="{909E8E84-426E-40DD-AFC4-6F175D3DCCD1}">
              <a14:hiddenFill xmlns:a14="http://schemas.microsoft.com/office/drawing/2010/main">
                <a:blipFill dpi="0" rotWithShape="0">
                  <a:blip/>
                  <a:srcRect/>
                  <a:stretch>
                    <a:fillRect/>
                  </a:stretch>
                </a:blipFill>
              </a14:hiddenFill>
            </a:ext>
            <a:ext uri="{91240B29-F687-4F45-9708-019B960494DF}">
              <a14:hiddenLine xmlns:a14="http://schemas.microsoft.com/office/drawing/2010/main" w="9525">
                <a:solidFill>
                  <a:srgbClr val="3465A4"/>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
        <p:nvSpPr>
          <p:cNvPr id="45059" name="Oval 2">
            <a:extLst>
              <a:ext uri="{FF2B5EF4-FFF2-40B4-BE49-F238E27FC236}">
                <a16:creationId xmlns:a16="http://schemas.microsoft.com/office/drawing/2014/main" id="{AA2E4A03-7C67-CE4B-9BCB-19ADC9709857}"/>
              </a:ext>
            </a:extLst>
          </p:cNvPr>
          <p:cNvSpPr>
            <a:spLocks noChangeArrowheads="1"/>
          </p:cNvSpPr>
          <p:nvPr/>
        </p:nvSpPr>
        <p:spPr bwMode="auto">
          <a:xfrm>
            <a:off x="8921750" y="1277938"/>
            <a:ext cx="1189038" cy="457200"/>
          </a:xfrm>
          <a:prstGeom prst="ellipse">
            <a:avLst/>
          </a:prstGeom>
          <a:noFill/>
          <a:ln w="38160">
            <a:solidFill>
              <a:srgbClr val="FFCC00"/>
            </a:solidFill>
            <a:round/>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altLang="es-ES"/>
          </a:p>
        </p:txBody>
      </p:sp>
      <p:sp>
        <p:nvSpPr>
          <p:cNvPr id="45060" name="Text Box 3">
            <a:extLst>
              <a:ext uri="{FF2B5EF4-FFF2-40B4-BE49-F238E27FC236}">
                <a16:creationId xmlns:a16="http://schemas.microsoft.com/office/drawing/2014/main" id="{C4EC393B-D125-8843-978F-BF1CB7DD5FA0}"/>
              </a:ext>
            </a:extLst>
          </p:cNvPr>
          <p:cNvSpPr txBox="1">
            <a:spLocks noChangeArrowheads="1"/>
          </p:cNvSpPr>
          <p:nvPr/>
        </p:nvSpPr>
        <p:spPr bwMode="auto">
          <a:xfrm>
            <a:off x="7348538" y="92075"/>
            <a:ext cx="2462212" cy="303213"/>
          </a:xfrm>
          <a:prstGeom prst="rect">
            <a:avLst/>
          </a:prstGeom>
          <a:noFill/>
          <a:ln w="29160">
            <a:solidFill>
              <a:srgbClr val="000000"/>
            </a:solidFill>
            <a:round/>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90000" tIns="45000" rIns="90000" bIns="45000"/>
          <a:lstStyle>
            <a:lvl1pPr eaLnBrk="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1pPr>
            <a:lvl2pPr eaLnBrk="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2pPr>
            <a:lvl3pPr eaLnBrk="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3pPr>
            <a:lvl4pPr eaLnBrk="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4pPr>
            <a:lvl5pPr eaLnBrk="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5pPr>
            <a:lvl6pPr marL="2514600" indent="-228600" defTabSz="457200" eaLnBrk="0" fontAlgn="base" hangingPunct="0">
              <a:lnSpc>
                <a:spcPct val="93000"/>
              </a:lnSpc>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6pPr>
            <a:lvl7pPr marL="2971800" indent="-228600" defTabSz="457200" eaLnBrk="0" fontAlgn="base" hangingPunct="0">
              <a:lnSpc>
                <a:spcPct val="93000"/>
              </a:lnSpc>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7pPr>
            <a:lvl8pPr marL="3429000" indent="-228600" defTabSz="457200" eaLnBrk="0" fontAlgn="base" hangingPunct="0">
              <a:lnSpc>
                <a:spcPct val="93000"/>
              </a:lnSpc>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8pPr>
            <a:lvl9pPr marL="3886200" indent="-228600" defTabSz="457200" eaLnBrk="0" fontAlgn="base" hangingPunct="0">
              <a:lnSpc>
                <a:spcPct val="93000"/>
              </a:lnSpc>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9pPr>
          </a:lstStyle>
          <a:p>
            <a:pPr eaLnBrk="1"/>
            <a:r>
              <a:rPr lang="en-US" altLang="es-ES" sz="1400">
                <a:solidFill>
                  <a:srgbClr val="000000"/>
                </a:solidFill>
              </a:rPr>
              <a:t>Tot l' output del blast explicat</a:t>
            </a:r>
          </a:p>
        </p:txBody>
      </p:sp>
      <p:sp>
        <p:nvSpPr>
          <p:cNvPr id="45061" name="Line 4">
            <a:extLst>
              <a:ext uri="{FF2B5EF4-FFF2-40B4-BE49-F238E27FC236}">
                <a16:creationId xmlns:a16="http://schemas.microsoft.com/office/drawing/2014/main" id="{86B3C9BB-2C0C-404F-88EF-B8FC3A3F4E9D}"/>
              </a:ext>
            </a:extLst>
          </p:cNvPr>
          <p:cNvSpPr>
            <a:spLocks noChangeShapeType="1"/>
          </p:cNvSpPr>
          <p:nvPr/>
        </p:nvSpPr>
        <p:spPr bwMode="auto">
          <a:xfrm>
            <a:off x="8869363" y="457200"/>
            <a:ext cx="639762" cy="820738"/>
          </a:xfrm>
          <a:prstGeom prst="line">
            <a:avLst/>
          </a:prstGeom>
          <a:noFill/>
          <a:ln w="25400">
            <a:solidFill>
              <a:srgbClr val="000000"/>
            </a:solidFill>
            <a:round/>
            <a:headEnd/>
            <a:tailEnd type="triangle" w="lg" len="lg"/>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US"/>
          </a:p>
        </p:txBody>
      </p:sp>
      <p:sp>
        <p:nvSpPr>
          <p:cNvPr id="45062" name="Text Box 5">
            <a:extLst>
              <a:ext uri="{FF2B5EF4-FFF2-40B4-BE49-F238E27FC236}">
                <a16:creationId xmlns:a16="http://schemas.microsoft.com/office/drawing/2014/main" id="{4B25C3CE-A666-F343-864B-40E9881E6421}"/>
              </a:ext>
            </a:extLst>
          </p:cNvPr>
          <p:cNvSpPr txBox="1">
            <a:spLocks noChangeArrowheads="1"/>
          </p:cNvSpPr>
          <p:nvPr/>
        </p:nvSpPr>
        <p:spPr bwMode="auto">
          <a:xfrm>
            <a:off x="7772400" y="1803400"/>
            <a:ext cx="2366963" cy="896938"/>
          </a:xfrm>
          <a:prstGeom prst="rect">
            <a:avLst/>
          </a:prstGeom>
          <a:noFill/>
          <a:ln w="29160">
            <a:solidFill>
              <a:srgbClr val="000000"/>
            </a:solidFill>
            <a:round/>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0000" tIns="45000" rIns="90000" bIns="45000"/>
          <a:lstStyle>
            <a:lvl1pPr eaLnBrk="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1pPr>
            <a:lvl2pPr eaLnBrk="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2pPr>
            <a:lvl3pPr eaLnBrk="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3pPr>
            <a:lvl4pPr eaLnBrk="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4pPr>
            <a:lvl5pPr eaLnBrk="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5pPr>
            <a:lvl6pPr marL="2514600" indent="-228600" defTabSz="457200" eaLnBrk="0" fontAlgn="base" hangingPunct="0">
              <a:lnSpc>
                <a:spcPct val="93000"/>
              </a:lnSpc>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6pPr>
            <a:lvl7pPr marL="2971800" indent="-228600" defTabSz="457200" eaLnBrk="0" fontAlgn="base" hangingPunct="0">
              <a:lnSpc>
                <a:spcPct val="93000"/>
              </a:lnSpc>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7pPr>
            <a:lvl8pPr marL="3429000" indent="-228600" defTabSz="457200" eaLnBrk="0" fontAlgn="base" hangingPunct="0">
              <a:lnSpc>
                <a:spcPct val="93000"/>
              </a:lnSpc>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8pPr>
            <a:lvl9pPr marL="3886200" indent="-228600" defTabSz="457200" eaLnBrk="0" fontAlgn="base" hangingPunct="0">
              <a:lnSpc>
                <a:spcPct val="93000"/>
              </a:lnSpc>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9pPr>
          </a:lstStyle>
          <a:p>
            <a:pPr eaLnBrk="1"/>
            <a:r>
              <a:rPr lang="en-US" altLang="es-ES" sz="1400">
                <a:solidFill>
                  <a:srgbClr val="000000"/>
                </a:solidFill>
              </a:rPr>
              <a:t>Execucions anteriors (potser algunes que s'han quedat penjades les trobo completades aquí)</a:t>
            </a:r>
          </a:p>
        </p:txBody>
      </p:sp>
      <p:sp>
        <p:nvSpPr>
          <p:cNvPr id="45063" name="Oval 6">
            <a:extLst>
              <a:ext uri="{FF2B5EF4-FFF2-40B4-BE49-F238E27FC236}">
                <a16:creationId xmlns:a16="http://schemas.microsoft.com/office/drawing/2014/main" id="{73BB107B-F73B-EB46-BAA9-37F483B48E01}"/>
              </a:ext>
            </a:extLst>
          </p:cNvPr>
          <p:cNvSpPr>
            <a:spLocks noChangeArrowheads="1"/>
          </p:cNvSpPr>
          <p:nvPr/>
        </p:nvSpPr>
        <p:spPr bwMode="auto">
          <a:xfrm>
            <a:off x="7462838" y="639763"/>
            <a:ext cx="1006475" cy="365125"/>
          </a:xfrm>
          <a:prstGeom prst="ellipse">
            <a:avLst/>
          </a:prstGeom>
          <a:noFill/>
          <a:ln w="38160">
            <a:solidFill>
              <a:srgbClr val="FFCC00"/>
            </a:solidFill>
            <a:round/>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altLang="es-ES"/>
          </a:p>
        </p:txBody>
      </p:sp>
      <p:sp>
        <p:nvSpPr>
          <p:cNvPr id="45064" name="Line 7">
            <a:extLst>
              <a:ext uri="{FF2B5EF4-FFF2-40B4-BE49-F238E27FC236}">
                <a16:creationId xmlns:a16="http://schemas.microsoft.com/office/drawing/2014/main" id="{813BBA6E-05EB-7A41-8AAB-21D36D285532}"/>
              </a:ext>
            </a:extLst>
          </p:cNvPr>
          <p:cNvSpPr>
            <a:spLocks noChangeShapeType="1"/>
          </p:cNvSpPr>
          <p:nvPr/>
        </p:nvSpPr>
        <p:spPr bwMode="auto">
          <a:xfrm flipH="1" flipV="1">
            <a:off x="8045450" y="1095375"/>
            <a:ext cx="595313" cy="708025"/>
          </a:xfrm>
          <a:prstGeom prst="line">
            <a:avLst/>
          </a:prstGeom>
          <a:noFill/>
          <a:ln w="25400">
            <a:solidFill>
              <a:srgbClr val="000000"/>
            </a:solidFill>
            <a:round/>
            <a:headEnd/>
            <a:tailEnd type="triangle" w="lg" len="lg"/>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US"/>
          </a:p>
        </p:txBody>
      </p:sp>
      <p:sp>
        <p:nvSpPr>
          <p:cNvPr id="45065" name="Text Box 8">
            <a:extLst>
              <a:ext uri="{FF2B5EF4-FFF2-40B4-BE49-F238E27FC236}">
                <a16:creationId xmlns:a16="http://schemas.microsoft.com/office/drawing/2014/main" id="{FAD374DB-D891-4B4A-AD94-47F1BA012CA4}"/>
              </a:ext>
            </a:extLst>
          </p:cNvPr>
          <p:cNvSpPr txBox="1">
            <a:spLocks noChangeArrowheads="1"/>
          </p:cNvSpPr>
          <p:nvPr/>
        </p:nvSpPr>
        <p:spPr bwMode="auto">
          <a:xfrm>
            <a:off x="549275" y="55563"/>
            <a:ext cx="3475038" cy="515937"/>
          </a:xfrm>
          <a:prstGeom prst="rect">
            <a:avLst/>
          </a:prstGeom>
          <a:noFill/>
          <a:ln w="29160">
            <a:solidFill>
              <a:srgbClr val="000000"/>
            </a:solidFill>
            <a:round/>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0000" tIns="45000" rIns="90000" bIns="45000"/>
          <a:lstStyle>
            <a:lvl1pPr eaLnBrk="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1pPr>
            <a:lvl2pPr eaLnBrk="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2pPr>
            <a:lvl3pPr eaLnBrk="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3pPr>
            <a:lvl4pPr eaLnBrk="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4pPr>
            <a:lvl5pPr eaLnBrk="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5pPr>
            <a:lvl6pPr marL="2514600" indent="-228600" defTabSz="457200" eaLnBrk="0" fontAlgn="base" hangingPunct="0">
              <a:lnSpc>
                <a:spcPct val="93000"/>
              </a:lnSpc>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6pPr>
            <a:lvl7pPr marL="2971800" indent="-228600" defTabSz="457200" eaLnBrk="0" fontAlgn="base" hangingPunct="0">
              <a:lnSpc>
                <a:spcPct val="93000"/>
              </a:lnSpc>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7pPr>
            <a:lvl8pPr marL="3429000" indent="-228600" defTabSz="457200" eaLnBrk="0" fontAlgn="base" hangingPunct="0">
              <a:lnSpc>
                <a:spcPct val="93000"/>
              </a:lnSpc>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8pPr>
            <a:lvl9pPr marL="3886200" indent="-228600" defTabSz="457200" eaLnBrk="0" fontAlgn="base" hangingPunct="0">
              <a:lnSpc>
                <a:spcPct val="93000"/>
              </a:lnSpc>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9pPr>
          </a:lstStyle>
          <a:p>
            <a:pPr eaLnBrk="1"/>
            <a:r>
              <a:rPr lang="en-US" altLang="es-ES" sz="1400">
                <a:solidFill>
                  <a:srgbClr val="000000"/>
                </a:solidFill>
              </a:rPr>
              <a:t>Noms bastant auto explicatius, proveu-a veure que fan aquests links!</a:t>
            </a:r>
          </a:p>
        </p:txBody>
      </p:sp>
      <p:sp>
        <p:nvSpPr>
          <p:cNvPr id="45066" name="Line 9">
            <a:extLst>
              <a:ext uri="{FF2B5EF4-FFF2-40B4-BE49-F238E27FC236}">
                <a16:creationId xmlns:a16="http://schemas.microsoft.com/office/drawing/2014/main" id="{B5940B0B-5EF2-B44A-A915-8D2080024C42}"/>
              </a:ext>
            </a:extLst>
          </p:cNvPr>
          <p:cNvSpPr>
            <a:spLocks noChangeShapeType="1"/>
          </p:cNvSpPr>
          <p:nvPr/>
        </p:nvSpPr>
        <p:spPr bwMode="auto">
          <a:xfrm flipH="1">
            <a:off x="546100" y="639763"/>
            <a:ext cx="735013" cy="822325"/>
          </a:xfrm>
          <a:prstGeom prst="line">
            <a:avLst/>
          </a:prstGeom>
          <a:noFill/>
          <a:ln w="25400">
            <a:solidFill>
              <a:srgbClr val="000000"/>
            </a:solidFill>
            <a:round/>
            <a:headEnd/>
            <a:tailEnd type="triangle" w="lg" len="lg"/>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US"/>
          </a:p>
        </p:txBody>
      </p:sp>
      <p:sp>
        <p:nvSpPr>
          <p:cNvPr id="45067" name="Line 10">
            <a:extLst>
              <a:ext uri="{FF2B5EF4-FFF2-40B4-BE49-F238E27FC236}">
                <a16:creationId xmlns:a16="http://schemas.microsoft.com/office/drawing/2014/main" id="{1C69390C-65CE-3646-B345-C198469273F7}"/>
              </a:ext>
            </a:extLst>
          </p:cNvPr>
          <p:cNvSpPr>
            <a:spLocks noChangeShapeType="1"/>
          </p:cNvSpPr>
          <p:nvPr/>
        </p:nvSpPr>
        <p:spPr bwMode="auto">
          <a:xfrm>
            <a:off x="2193925" y="639763"/>
            <a:ext cx="549275" cy="731837"/>
          </a:xfrm>
          <a:prstGeom prst="line">
            <a:avLst/>
          </a:prstGeom>
          <a:noFill/>
          <a:ln w="25400">
            <a:solidFill>
              <a:srgbClr val="000000"/>
            </a:solidFill>
            <a:round/>
            <a:headEnd/>
            <a:tailEnd type="triangle" w="lg" len="lg"/>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US"/>
          </a:p>
        </p:txBody>
      </p:sp>
      <p:sp>
        <p:nvSpPr>
          <p:cNvPr id="45068" name="Line 11">
            <a:extLst>
              <a:ext uri="{FF2B5EF4-FFF2-40B4-BE49-F238E27FC236}">
                <a16:creationId xmlns:a16="http://schemas.microsoft.com/office/drawing/2014/main" id="{22D1FD1A-DA17-5444-9544-FE2B8A9AB87D}"/>
              </a:ext>
            </a:extLst>
          </p:cNvPr>
          <p:cNvSpPr>
            <a:spLocks noChangeShapeType="1"/>
          </p:cNvSpPr>
          <p:nvPr/>
        </p:nvSpPr>
        <p:spPr bwMode="auto">
          <a:xfrm>
            <a:off x="3108325" y="639763"/>
            <a:ext cx="639763" cy="731837"/>
          </a:xfrm>
          <a:prstGeom prst="line">
            <a:avLst/>
          </a:prstGeom>
          <a:noFill/>
          <a:ln w="25400">
            <a:solidFill>
              <a:srgbClr val="000000"/>
            </a:solidFill>
            <a:round/>
            <a:headEnd/>
            <a:tailEnd type="triangle" w="lg" len="lg"/>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US"/>
          </a:p>
        </p:txBody>
      </p:sp>
      <p:sp>
        <p:nvSpPr>
          <p:cNvPr id="45069" name="Rectangle 12">
            <a:extLst>
              <a:ext uri="{FF2B5EF4-FFF2-40B4-BE49-F238E27FC236}">
                <a16:creationId xmlns:a16="http://schemas.microsoft.com/office/drawing/2014/main" id="{37713AC8-B7FF-5B4B-9650-8C149A697724}"/>
              </a:ext>
            </a:extLst>
          </p:cNvPr>
          <p:cNvSpPr>
            <a:spLocks noChangeArrowheads="1"/>
          </p:cNvSpPr>
          <p:nvPr/>
        </p:nvSpPr>
        <p:spPr bwMode="auto">
          <a:xfrm>
            <a:off x="274638" y="1920875"/>
            <a:ext cx="7315200" cy="914400"/>
          </a:xfrm>
          <a:prstGeom prst="rect">
            <a:avLst/>
          </a:prstGeom>
          <a:noFill/>
          <a:ln w="38160">
            <a:solidFill>
              <a:srgbClr val="FFCC00"/>
            </a:solidFill>
            <a:round/>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altLang="es-ES"/>
          </a:p>
        </p:txBody>
      </p:sp>
      <p:sp>
        <p:nvSpPr>
          <p:cNvPr id="45070" name="Text Box 13">
            <a:extLst>
              <a:ext uri="{FF2B5EF4-FFF2-40B4-BE49-F238E27FC236}">
                <a16:creationId xmlns:a16="http://schemas.microsoft.com/office/drawing/2014/main" id="{6122BFF7-12B1-A042-96A5-11B7B888164A}"/>
              </a:ext>
            </a:extLst>
          </p:cNvPr>
          <p:cNvSpPr txBox="1">
            <a:spLocks noChangeArrowheads="1"/>
          </p:cNvSpPr>
          <p:nvPr/>
        </p:nvSpPr>
        <p:spPr bwMode="auto">
          <a:xfrm>
            <a:off x="4389438" y="695325"/>
            <a:ext cx="2286000" cy="303213"/>
          </a:xfrm>
          <a:prstGeom prst="rect">
            <a:avLst/>
          </a:prstGeom>
          <a:noFill/>
          <a:ln w="29160">
            <a:solidFill>
              <a:srgbClr val="000000"/>
            </a:solidFill>
            <a:round/>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0000" tIns="45000" rIns="90000" bIns="45000"/>
          <a:lstStyle>
            <a:lvl1pPr eaLnBrk="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1pPr>
            <a:lvl2pPr eaLnBrk="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2pPr>
            <a:lvl3pPr eaLnBrk="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3pPr>
            <a:lvl4pPr eaLnBrk="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4pPr>
            <a:lvl5pPr eaLnBrk="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5pPr>
            <a:lvl6pPr marL="2514600" indent="-228600" defTabSz="457200" eaLnBrk="0" fontAlgn="base" hangingPunct="0">
              <a:lnSpc>
                <a:spcPct val="93000"/>
              </a:lnSpc>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6pPr>
            <a:lvl7pPr marL="2971800" indent="-228600" defTabSz="457200" eaLnBrk="0" fontAlgn="base" hangingPunct="0">
              <a:lnSpc>
                <a:spcPct val="93000"/>
              </a:lnSpc>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7pPr>
            <a:lvl8pPr marL="3429000" indent="-228600" defTabSz="457200" eaLnBrk="0" fontAlgn="base" hangingPunct="0">
              <a:lnSpc>
                <a:spcPct val="93000"/>
              </a:lnSpc>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8pPr>
            <a:lvl9pPr marL="3886200" indent="-228600" defTabSz="457200" eaLnBrk="0" fontAlgn="base" hangingPunct="0">
              <a:lnSpc>
                <a:spcPct val="93000"/>
              </a:lnSpc>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9pPr>
          </a:lstStyle>
          <a:p>
            <a:pPr eaLnBrk="1"/>
            <a:r>
              <a:rPr lang="en-US" altLang="es-ES" sz="1400">
                <a:solidFill>
                  <a:srgbClr val="000000"/>
                </a:solidFill>
              </a:rPr>
              <a:t>Resum de la nostra cerca</a:t>
            </a:r>
          </a:p>
        </p:txBody>
      </p:sp>
      <p:sp>
        <p:nvSpPr>
          <p:cNvPr id="45071" name="Line 14">
            <a:extLst>
              <a:ext uri="{FF2B5EF4-FFF2-40B4-BE49-F238E27FC236}">
                <a16:creationId xmlns:a16="http://schemas.microsoft.com/office/drawing/2014/main" id="{3D640EAE-DF37-B44D-AFBF-A392B897DB47}"/>
              </a:ext>
            </a:extLst>
          </p:cNvPr>
          <p:cNvSpPr>
            <a:spLocks noChangeShapeType="1"/>
          </p:cNvSpPr>
          <p:nvPr/>
        </p:nvSpPr>
        <p:spPr bwMode="auto">
          <a:xfrm flipH="1">
            <a:off x="5392738" y="1096963"/>
            <a:ext cx="460375" cy="639762"/>
          </a:xfrm>
          <a:prstGeom prst="line">
            <a:avLst/>
          </a:prstGeom>
          <a:noFill/>
          <a:ln w="25400">
            <a:solidFill>
              <a:srgbClr val="000000"/>
            </a:solidFill>
            <a:round/>
            <a:headEnd/>
            <a:tailEnd type="triangle" w="lg" len="lg"/>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US"/>
          </a:p>
        </p:txBody>
      </p:sp>
      <p:sp>
        <p:nvSpPr>
          <p:cNvPr id="45072" name="Oval 15">
            <a:extLst>
              <a:ext uri="{FF2B5EF4-FFF2-40B4-BE49-F238E27FC236}">
                <a16:creationId xmlns:a16="http://schemas.microsoft.com/office/drawing/2014/main" id="{B5AD9594-FA4C-7F47-8B08-323CDA0E8B45}"/>
              </a:ext>
            </a:extLst>
          </p:cNvPr>
          <p:cNvSpPr>
            <a:spLocks noChangeArrowheads="1"/>
          </p:cNvSpPr>
          <p:nvPr/>
        </p:nvSpPr>
        <p:spPr bwMode="auto">
          <a:xfrm>
            <a:off x="379413" y="2574925"/>
            <a:ext cx="1006475" cy="196850"/>
          </a:xfrm>
          <a:prstGeom prst="ellipse">
            <a:avLst/>
          </a:prstGeom>
          <a:noFill/>
          <a:ln w="12600">
            <a:solidFill>
              <a:srgbClr val="FF3300"/>
            </a:solidFill>
            <a:round/>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altLang="es-ES"/>
          </a:p>
        </p:txBody>
      </p:sp>
      <p:sp>
        <p:nvSpPr>
          <p:cNvPr id="45073" name="Text Box 16">
            <a:extLst>
              <a:ext uri="{FF2B5EF4-FFF2-40B4-BE49-F238E27FC236}">
                <a16:creationId xmlns:a16="http://schemas.microsoft.com/office/drawing/2014/main" id="{60F42FC3-615D-9F49-B455-A40B4F761F5F}"/>
              </a:ext>
            </a:extLst>
          </p:cNvPr>
          <p:cNvSpPr txBox="1">
            <a:spLocks noChangeArrowheads="1"/>
          </p:cNvSpPr>
          <p:nvPr/>
        </p:nvSpPr>
        <p:spPr bwMode="auto">
          <a:xfrm>
            <a:off x="274638" y="3506788"/>
            <a:ext cx="2103437" cy="700087"/>
          </a:xfrm>
          <a:prstGeom prst="rect">
            <a:avLst/>
          </a:prstGeom>
          <a:noFill/>
          <a:ln w="29160">
            <a:solidFill>
              <a:srgbClr val="000000"/>
            </a:solidFill>
            <a:round/>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0000" tIns="45000" rIns="90000" bIns="45000"/>
          <a:lstStyle>
            <a:lvl1pPr eaLnBrk="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1pPr>
            <a:lvl2pPr eaLnBrk="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2pPr>
            <a:lvl3pPr eaLnBrk="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3pPr>
            <a:lvl4pPr eaLnBrk="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4pPr>
            <a:lvl5pPr eaLnBrk="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5pPr>
            <a:lvl6pPr marL="2514600" indent="-228600" defTabSz="457200" eaLnBrk="0" fontAlgn="base" hangingPunct="0">
              <a:lnSpc>
                <a:spcPct val="93000"/>
              </a:lnSpc>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6pPr>
            <a:lvl7pPr marL="2971800" indent="-228600" defTabSz="457200" eaLnBrk="0" fontAlgn="base" hangingPunct="0">
              <a:lnSpc>
                <a:spcPct val="93000"/>
              </a:lnSpc>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7pPr>
            <a:lvl8pPr marL="3429000" indent="-228600" defTabSz="457200" eaLnBrk="0" fontAlgn="base" hangingPunct="0">
              <a:lnSpc>
                <a:spcPct val="93000"/>
              </a:lnSpc>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8pPr>
            <a:lvl9pPr marL="3886200" indent="-228600" defTabSz="457200" eaLnBrk="0" fontAlgn="base" hangingPunct="0">
              <a:lnSpc>
                <a:spcPct val="93000"/>
              </a:lnSpc>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WenQuanYi Zen Hei Sharp" charset="0"/>
                <a:cs typeface="WenQuanYi Zen Hei Sharp" charset="0"/>
              </a:defRPr>
            </a:lvl9pPr>
          </a:lstStyle>
          <a:p>
            <a:pPr eaLnBrk="1"/>
            <a:r>
              <a:rPr lang="en-US" altLang="es-ES" sz="1400">
                <a:solidFill>
                  <a:srgbClr val="000000"/>
                </a:solidFill>
              </a:rPr>
              <a:t>El primer que sempre he de tenir claríssim de la meva cerca al blast!!!</a:t>
            </a:r>
          </a:p>
        </p:txBody>
      </p:sp>
      <p:sp>
        <p:nvSpPr>
          <p:cNvPr id="45074" name="Line 17">
            <a:extLst>
              <a:ext uri="{FF2B5EF4-FFF2-40B4-BE49-F238E27FC236}">
                <a16:creationId xmlns:a16="http://schemas.microsoft.com/office/drawing/2014/main" id="{E187B619-AE41-2F48-A6B5-35614707756D}"/>
              </a:ext>
            </a:extLst>
          </p:cNvPr>
          <p:cNvSpPr>
            <a:spLocks noChangeShapeType="1"/>
          </p:cNvSpPr>
          <p:nvPr/>
        </p:nvSpPr>
        <p:spPr bwMode="auto">
          <a:xfrm flipH="1" flipV="1">
            <a:off x="912813" y="2833688"/>
            <a:ext cx="825500" cy="674687"/>
          </a:xfrm>
          <a:prstGeom prst="line">
            <a:avLst/>
          </a:prstGeom>
          <a:noFill/>
          <a:ln w="25400">
            <a:solidFill>
              <a:srgbClr val="000000"/>
            </a:solidFill>
            <a:round/>
            <a:headEnd/>
            <a:tailEnd type="triangle" w="lg" len="lg"/>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US"/>
          </a:p>
        </p:txBody>
      </p:sp>
      <p:sp>
        <p:nvSpPr>
          <p:cNvPr id="45075" name="1 CuadroTexto">
            <a:extLst>
              <a:ext uri="{FF2B5EF4-FFF2-40B4-BE49-F238E27FC236}">
                <a16:creationId xmlns:a16="http://schemas.microsoft.com/office/drawing/2014/main" id="{6A67442F-1B8D-734C-A223-7F15F2E4EE3D}"/>
              </a:ext>
            </a:extLst>
          </p:cNvPr>
          <p:cNvSpPr txBox="1">
            <a:spLocks noChangeArrowheads="1"/>
          </p:cNvSpPr>
          <p:nvPr/>
        </p:nvSpPr>
        <p:spPr bwMode="auto">
          <a:xfrm>
            <a:off x="741363" y="4397375"/>
            <a:ext cx="1506537" cy="493713"/>
          </a:xfrm>
          <a:prstGeom prst="rect">
            <a:avLst/>
          </a:prstGeom>
          <a:noFill/>
          <a:ln w="29210">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a:spAutoFit/>
          </a:bodyPr>
          <a:lstStyle/>
          <a:p>
            <a:r>
              <a:rPr lang="ca-ES" altLang="en-ES" sz="1400">
                <a:solidFill>
                  <a:schemeClr val="tx1"/>
                </a:solidFill>
              </a:rPr>
              <a:t>Simplificació del resultat del blast</a:t>
            </a:r>
          </a:p>
        </p:txBody>
      </p:sp>
      <p:sp>
        <p:nvSpPr>
          <p:cNvPr id="45076" name="2 Abrir llave">
            <a:extLst>
              <a:ext uri="{FF2B5EF4-FFF2-40B4-BE49-F238E27FC236}">
                <a16:creationId xmlns:a16="http://schemas.microsoft.com/office/drawing/2014/main" id="{35385BB5-B21C-AC42-AB85-8FA15A5C8A8D}"/>
              </a:ext>
            </a:extLst>
          </p:cNvPr>
          <p:cNvSpPr>
            <a:spLocks/>
          </p:cNvSpPr>
          <p:nvPr/>
        </p:nvSpPr>
        <p:spPr bwMode="auto">
          <a:xfrm>
            <a:off x="2317750" y="3856038"/>
            <a:ext cx="274638" cy="2660650"/>
          </a:xfrm>
          <a:prstGeom prst="leftBrace">
            <a:avLst>
              <a:gd name="adj1" fmla="val 8342"/>
              <a:gd name="adj2" fmla="val 50000"/>
            </a:avLst>
          </a:prstGeom>
          <a:noFill/>
          <a:ln w="25400" algn="ctr">
            <a:solidFill>
              <a:schemeClr val="tx1"/>
            </a:solidFill>
            <a:round/>
            <a:headEnd/>
            <a:tailEnd type="none" w="lg" len="lg"/>
          </a:ln>
          <a:extLst>
            <a:ext uri="{909E8E84-426E-40DD-AFC4-6F175D3DCCD1}">
              <a14:hiddenFill xmlns:a14="http://schemas.microsoft.com/office/drawing/2010/main">
                <a:solidFill>
                  <a:srgbClr val="FFFFFF"/>
                </a:solidFill>
              </a14:hiddenFill>
            </a:ext>
          </a:extLst>
        </p:spPr>
        <p:txBody>
          <a:bodyPr anchor="ctr"/>
          <a:lstStyle/>
          <a:p>
            <a:pPr algn="ctr"/>
            <a:endParaRPr lang="ca-ES" altLang="en-ES"/>
          </a:p>
        </p:txBody>
      </p:sp>
      <p:sp>
        <p:nvSpPr>
          <p:cNvPr id="45077" name="5 CuadroTexto">
            <a:extLst>
              <a:ext uri="{FF2B5EF4-FFF2-40B4-BE49-F238E27FC236}">
                <a16:creationId xmlns:a16="http://schemas.microsoft.com/office/drawing/2014/main" id="{EF0904E6-7C00-C442-9000-A265FD2E6A47}"/>
              </a:ext>
            </a:extLst>
          </p:cNvPr>
          <p:cNvSpPr txBox="1">
            <a:spLocks noChangeArrowheads="1"/>
          </p:cNvSpPr>
          <p:nvPr/>
        </p:nvSpPr>
        <p:spPr bwMode="auto">
          <a:xfrm>
            <a:off x="7331075" y="2927350"/>
            <a:ext cx="2163763" cy="492125"/>
          </a:xfrm>
          <a:prstGeom prst="rect">
            <a:avLst/>
          </a:prstGeom>
          <a:noFill/>
          <a:ln w="29210">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a:spAutoFit/>
          </a:bodyPr>
          <a:lstStyle/>
          <a:p>
            <a:r>
              <a:rPr lang="ca-ES" altLang="en-ES" sz="1400">
                <a:solidFill>
                  <a:schemeClr val="tx1"/>
                </a:solidFill>
              </a:rPr>
              <a:t>La meva query va de punta a punta</a:t>
            </a:r>
          </a:p>
        </p:txBody>
      </p:sp>
      <p:cxnSp>
        <p:nvCxnSpPr>
          <p:cNvPr id="45078" name="7 Conector recto de flecha">
            <a:extLst>
              <a:ext uri="{FF2B5EF4-FFF2-40B4-BE49-F238E27FC236}">
                <a16:creationId xmlns:a16="http://schemas.microsoft.com/office/drawing/2014/main" id="{DF477B31-5125-3C4A-BC9B-48492E62BD89}"/>
              </a:ext>
            </a:extLst>
          </p:cNvPr>
          <p:cNvCxnSpPr>
            <a:cxnSpLocks noChangeShapeType="1"/>
            <a:stCxn id="45077" idx="1"/>
          </p:cNvCxnSpPr>
          <p:nvPr/>
        </p:nvCxnSpPr>
        <p:spPr bwMode="auto">
          <a:xfrm flipH="1">
            <a:off x="5976938" y="3173413"/>
            <a:ext cx="1354137" cy="1111250"/>
          </a:xfrm>
          <a:prstGeom prst="straightConnector1">
            <a:avLst/>
          </a:prstGeom>
          <a:noFill/>
          <a:ln w="25400" algn="ctr">
            <a:solidFill>
              <a:schemeClr val="tx1"/>
            </a:solidFill>
            <a:round/>
            <a:headEnd/>
            <a:tailEnd type="arrow"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45079" name="9 CuadroTexto">
            <a:extLst>
              <a:ext uri="{FF2B5EF4-FFF2-40B4-BE49-F238E27FC236}">
                <a16:creationId xmlns:a16="http://schemas.microsoft.com/office/drawing/2014/main" id="{B8515A8D-5920-D04E-AAA3-359021BE07C9}"/>
              </a:ext>
            </a:extLst>
          </p:cNvPr>
          <p:cNvSpPr txBox="1">
            <a:spLocks noChangeArrowheads="1"/>
          </p:cNvSpPr>
          <p:nvPr/>
        </p:nvSpPr>
        <p:spPr bwMode="auto">
          <a:xfrm>
            <a:off x="7772400" y="3492500"/>
            <a:ext cx="2090738" cy="3898900"/>
          </a:xfrm>
          <a:prstGeom prst="rect">
            <a:avLst/>
          </a:prstGeom>
          <a:noFill/>
          <a:ln w="29210">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a:spAutoFit/>
          </a:bodyPr>
          <a:lstStyle/>
          <a:p>
            <a:r>
              <a:rPr lang="ca-ES" altLang="en-ES" sz="1400">
                <a:solidFill>
                  <a:schemeClr val="tx1"/>
                </a:solidFill>
              </a:rPr>
              <a:t>Les “subject” que alineen amb ella poden alinear en diferents posicions i fer-ho amb diferent “score” (el color).</a:t>
            </a:r>
          </a:p>
          <a:p>
            <a:endParaRPr lang="ca-ES" altLang="en-ES" sz="1400">
              <a:solidFill>
                <a:schemeClr val="tx1"/>
              </a:solidFill>
            </a:endParaRPr>
          </a:p>
          <a:p>
            <a:r>
              <a:rPr lang="ca-ES" altLang="en-ES" sz="1400">
                <a:solidFill>
                  <a:schemeClr val="tx1"/>
                </a:solidFill>
              </a:rPr>
              <a:t>Si cliquem a sobre ens portaran a la parella “query – subject” resultat. Compte! Recorda que si una parella “query-subject” té varis possibles alineaments el primer que et surt és el que té més score, que potser no és el que està representat aquí.</a:t>
            </a:r>
          </a:p>
        </p:txBody>
      </p:sp>
      <p:cxnSp>
        <p:nvCxnSpPr>
          <p:cNvPr id="45080" name="11 Conector recto de flecha">
            <a:extLst>
              <a:ext uri="{FF2B5EF4-FFF2-40B4-BE49-F238E27FC236}">
                <a16:creationId xmlns:a16="http://schemas.microsoft.com/office/drawing/2014/main" id="{D2D988F9-A8C0-2B47-A903-01DA65592D10}"/>
              </a:ext>
            </a:extLst>
          </p:cNvPr>
          <p:cNvCxnSpPr>
            <a:cxnSpLocks noChangeShapeType="1"/>
          </p:cNvCxnSpPr>
          <p:nvPr/>
        </p:nvCxnSpPr>
        <p:spPr bwMode="auto">
          <a:xfrm flipH="1">
            <a:off x="7272338" y="4940300"/>
            <a:ext cx="425450" cy="0"/>
          </a:xfrm>
          <a:prstGeom prst="straightConnector1">
            <a:avLst/>
          </a:prstGeom>
          <a:noFill/>
          <a:ln w="25400" algn="ctr">
            <a:solidFill>
              <a:schemeClr val="tx1"/>
            </a:solidFill>
            <a:round/>
            <a:headEnd/>
            <a:tailEnd type="arrow"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45081" name="13 Conector recto de flecha">
            <a:extLst>
              <a:ext uri="{FF2B5EF4-FFF2-40B4-BE49-F238E27FC236}">
                <a16:creationId xmlns:a16="http://schemas.microsoft.com/office/drawing/2014/main" id="{BA95E913-3EC0-B14E-B637-6505EA5B4EF5}"/>
              </a:ext>
            </a:extLst>
          </p:cNvPr>
          <p:cNvCxnSpPr>
            <a:cxnSpLocks noChangeShapeType="1"/>
          </p:cNvCxnSpPr>
          <p:nvPr/>
        </p:nvCxnSpPr>
        <p:spPr bwMode="auto">
          <a:xfrm flipH="1">
            <a:off x="6911975" y="5186363"/>
            <a:ext cx="677863" cy="322262"/>
          </a:xfrm>
          <a:prstGeom prst="straightConnector1">
            <a:avLst/>
          </a:prstGeom>
          <a:noFill/>
          <a:ln w="25400" algn="ctr">
            <a:solidFill>
              <a:schemeClr val="tx1"/>
            </a:solidFill>
            <a:round/>
            <a:headEnd/>
            <a:tailEnd type="arrow"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spTree>
  </p:cSld>
  <p:clrMapOvr>
    <a:masterClrMapping/>
  </p:clrMapOvr>
  <p:transition spd="med"/>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6082" name="Picture 2">
            <a:extLst>
              <a:ext uri="{FF2B5EF4-FFF2-40B4-BE49-F238E27FC236}">
                <a16:creationId xmlns:a16="http://schemas.microsoft.com/office/drawing/2014/main" id="{CB344114-ED9E-4943-A9DA-F259B4FCD517}"/>
              </a:ext>
            </a:extLst>
          </p:cNvPr>
          <p:cNvPicPr>
            <a:picLocks noChangeAspect="1" noChangeArrowheads="1"/>
          </p:cNvPicPr>
          <p:nvPr/>
        </p:nvPicPr>
        <p:blipFill>
          <a:blip r:embed="rId2">
            <a:extLst>
              <a:ext uri="{28A0092B-C50C-407E-A947-70E740481C1C}">
                <a14:useLocalDpi xmlns:a14="http://schemas.microsoft.com/office/drawing/2010/main" val="0"/>
              </a:ext>
            </a:extLst>
          </a:blip>
          <a:srcRect t="7588" b="9375"/>
          <a:stretch>
            <a:fillRect/>
          </a:stretch>
        </p:blipFill>
        <p:spPr bwMode="auto">
          <a:xfrm>
            <a:off x="0" y="739775"/>
            <a:ext cx="10080625" cy="6696075"/>
          </a:xfrm>
          <a:prstGeom prst="rect">
            <a:avLst/>
          </a:prstGeom>
          <a:noFill/>
          <a:ln>
            <a:noFill/>
          </a:ln>
          <a:extLst>
            <a:ext uri="{909E8E84-426E-40DD-AFC4-6F175D3DCCD1}">
              <a14:hiddenFill xmlns:a14="http://schemas.microsoft.com/office/drawing/2010/main">
                <a:solidFill>
                  <a:srgbClr val="00B8FF"/>
                </a:solidFill>
              </a14:hiddenFill>
            </a:ext>
            <a:ext uri="{91240B29-F687-4F45-9708-019B960494DF}">
              <a14:hiddenLine xmlns:a14="http://schemas.microsoft.com/office/drawing/2010/main" w="9525">
                <a:solidFill>
                  <a:schemeClr val="tx1"/>
                </a:solidFill>
                <a:miter lim="800000"/>
                <a:headEnd/>
                <a:tailEnd/>
              </a14:hiddenLine>
            </a:ext>
          </a:extLst>
        </p:spPr>
      </p:pic>
      <p:sp>
        <p:nvSpPr>
          <p:cNvPr id="46083" name="1 CuadroTexto">
            <a:extLst>
              <a:ext uri="{FF2B5EF4-FFF2-40B4-BE49-F238E27FC236}">
                <a16:creationId xmlns:a16="http://schemas.microsoft.com/office/drawing/2014/main" id="{F1988E8A-B6F7-1943-85C8-10810B501026}"/>
              </a:ext>
            </a:extLst>
          </p:cNvPr>
          <p:cNvSpPr txBox="1">
            <a:spLocks noChangeArrowheads="1"/>
          </p:cNvSpPr>
          <p:nvPr/>
        </p:nvSpPr>
        <p:spPr bwMode="auto">
          <a:xfrm>
            <a:off x="1895475" y="1406525"/>
            <a:ext cx="5289550" cy="292100"/>
          </a:xfrm>
          <a:prstGeom prst="rect">
            <a:avLst/>
          </a:prstGeom>
          <a:noFill/>
          <a:ln w="29210">
            <a:solidFill>
              <a:srgbClr val="FF0000"/>
            </a:solidFill>
            <a:miter lim="800000"/>
            <a:headEnd/>
            <a:tailEnd/>
          </a:ln>
          <a:extLst>
            <a:ext uri="{909E8E84-426E-40DD-AFC4-6F175D3DCCD1}">
              <a14:hiddenFill xmlns:a14="http://schemas.microsoft.com/office/drawing/2010/main">
                <a:solidFill>
                  <a:srgbClr val="FFFFFF"/>
                </a:solidFill>
              </a14:hiddenFill>
            </a:ext>
          </a:extLst>
        </p:spPr>
        <p:txBody>
          <a:bodyPr wrap="none">
            <a:spAutoFit/>
          </a:bodyPr>
          <a:lstStyle/>
          <a:p>
            <a:r>
              <a:rPr lang="ca-ES" altLang="en-ES" sz="1400">
                <a:solidFill>
                  <a:schemeClr val="tx1"/>
                </a:solidFill>
              </a:rPr>
              <a:t>Les 100 parelles query-subject que tenen un millor  “Total score” </a:t>
            </a:r>
          </a:p>
        </p:txBody>
      </p:sp>
      <p:sp>
        <p:nvSpPr>
          <p:cNvPr id="46084" name="2 CuadroTexto">
            <a:extLst>
              <a:ext uri="{FF2B5EF4-FFF2-40B4-BE49-F238E27FC236}">
                <a16:creationId xmlns:a16="http://schemas.microsoft.com/office/drawing/2014/main" id="{A570E098-69F0-D44A-8744-BDAF8ADAD520}"/>
              </a:ext>
            </a:extLst>
          </p:cNvPr>
          <p:cNvSpPr txBox="1">
            <a:spLocks noChangeArrowheads="1"/>
          </p:cNvSpPr>
          <p:nvPr/>
        </p:nvSpPr>
        <p:spPr bwMode="auto">
          <a:xfrm>
            <a:off x="7993063" y="193675"/>
            <a:ext cx="1685925" cy="1293813"/>
          </a:xfrm>
          <a:prstGeom prst="rect">
            <a:avLst/>
          </a:prstGeom>
          <a:noFill/>
          <a:ln w="29210">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a:spAutoFit/>
          </a:bodyPr>
          <a:lstStyle/>
          <a:p>
            <a:r>
              <a:rPr lang="ca-ES" altLang="en-ES" sz="1400">
                <a:solidFill>
                  <a:schemeClr val="tx1"/>
                </a:solidFill>
              </a:rPr>
              <a:t>Link a aquesta entrada (el subject) dins la base de dades que s’ha usat per buscar</a:t>
            </a:r>
          </a:p>
        </p:txBody>
      </p:sp>
      <p:cxnSp>
        <p:nvCxnSpPr>
          <p:cNvPr id="46085" name="4 Conector recto de flecha">
            <a:extLst>
              <a:ext uri="{FF2B5EF4-FFF2-40B4-BE49-F238E27FC236}">
                <a16:creationId xmlns:a16="http://schemas.microsoft.com/office/drawing/2014/main" id="{6DF4638C-DF08-B149-A9EB-5ECD3A96F0B5}"/>
              </a:ext>
            </a:extLst>
          </p:cNvPr>
          <p:cNvCxnSpPr>
            <a:cxnSpLocks noChangeShapeType="1"/>
            <a:stCxn id="46084" idx="2"/>
          </p:cNvCxnSpPr>
          <p:nvPr/>
        </p:nvCxnSpPr>
        <p:spPr bwMode="auto">
          <a:xfrm>
            <a:off x="8836025" y="1487488"/>
            <a:ext cx="165100" cy="1355725"/>
          </a:xfrm>
          <a:prstGeom prst="straightConnector1">
            <a:avLst/>
          </a:prstGeom>
          <a:noFill/>
          <a:ln w="25400" algn="ctr">
            <a:solidFill>
              <a:schemeClr val="tx1"/>
            </a:solidFill>
            <a:round/>
            <a:headEnd/>
            <a:tailEnd type="arrow"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46086" name="5 Elipse">
            <a:extLst>
              <a:ext uri="{FF2B5EF4-FFF2-40B4-BE49-F238E27FC236}">
                <a16:creationId xmlns:a16="http://schemas.microsoft.com/office/drawing/2014/main" id="{EA761A53-1363-C54C-AB3E-ADDAFD29B8D8}"/>
              </a:ext>
            </a:extLst>
          </p:cNvPr>
          <p:cNvSpPr>
            <a:spLocks noChangeArrowheads="1"/>
          </p:cNvSpPr>
          <p:nvPr/>
        </p:nvSpPr>
        <p:spPr bwMode="auto">
          <a:xfrm>
            <a:off x="6624638" y="2339975"/>
            <a:ext cx="3054350" cy="503238"/>
          </a:xfrm>
          <a:prstGeom prst="ellipse">
            <a:avLst/>
          </a:prstGeom>
          <a:noFill/>
          <a:ln w="25400" algn="ctr">
            <a:solidFill>
              <a:srgbClr val="FFC000"/>
            </a:solidFill>
            <a:round/>
            <a:headEnd/>
            <a:tailEnd type="none" w="lg" len="lg"/>
          </a:ln>
          <a:extLst>
            <a:ext uri="{909E8E84-426E-40DD-AFC4-6F175D3DCCD1}">
              <a14:hiddenFill xmlns:a14="http://schemas.microsoft.com/office/drawing/2010/main">
                <a:solidFill>
                  <a:srgbClr val="FFFFFF"/>
                </a:solidFill>
              </a14:hiddenFill>
            </a:ext>
          </a:extLst>
        </p:spPr>
        <p:txBody>
          <a:bodyPr anchor="ctr"/>
          <a:lstStyle/>
          <a:p>
            <a:pPr algn="ctr"/>
            <a:endParaRPr lang="ca-ES" altLang="en-ES"/>
          </a:p>
        </p:txBody>
      </p:sp>
      <p:sp>
        <p:nvSpPr>
          <p:cNvPr id="46087" name="6 CuadroTexto">
            <a:extLst>
              <a:ext uri="{FF2B5EF4-FFF2-40B4-BE49-F238E27FC236}">
                <a16:creationId xmlns:a16="http://schemas.microsoft.com/office/drawing/2014/main" id="{CE7768CA-F988-8249-817A-413B9E68BCA0}"/>
              </a:ext>
            </a:extLst>
          </p:cNvPr>
          <p:cNvSpPr txBox="1">
            <a:spLocks noChangeArrowheads="1"/>
          </p:cNvSpPr>
          <p:nvPr/>
        </p:nvSpPr>
        <p:spPr bwMode="auto">
          <a:xfrm>
            <a:off x="6335713" y="1979613"/>
            <a:ext cx="1304925" cy="292100"/>
          </a:xfrm>
          <a:prstGeom prst="rect">
            <a:avLst/>
          </a:prstGeom>
          <a:noFill/>
          <a:ln w="29210">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wrap="none">
            <a:spAutoFit/>
          </a:bodyPr>
          <a:lstStyle/>
          <a:p>
            <a:r>
              <a:rPr lang="ca-ES" altLang="en-ES" sz="1400">
                <a:solidFill>
                  <a:schemeClr val="tx1"/>
                </a:solidFill>
              </a:rPr>
              <a:t>Els “numeros”</a:t>
            </a:r>
          </a:p>
        </p:txBody>
      </p:sp>
      <p:cxnSp>
        <p:nvCxnSpPr>
          <p:cNvPr id="46088" name="8 Conector recto de flecha">
            <a:extLst>
              <a:ext uri="{FF2B5EF4-FFF2-40B4-BE49-F238E27FC236}">
                <a16:creationId xmlns:a16="http://schemas.microsoft.com/office/drawing/2014/main" id="{A8EE05E1-21EA-F343-986E-87B7595343A0}"/>
              </a:ext>
            </a:extLst>
          </p:cNvPr>
          <p:cNvCxnSpPr>
            <a:cxnSpLocks noChangeShapeType="1"/>
          </p:cNvCxnSpPr>
          <p:nvPr/>
        </p:nvCxnSpPr>
        <p:spPr bwMode="auto">
          <a:xfrm>
            <a:off x="7640638" y="2125663"/>
            <a:ext cx="352425" cy="214312"/>
          </a:xfrm>
          <a:prstGeom prst="straightConnector1">
            <a:avLst/>
          </a:prstGeom>
          <a:noFill/>
          <a:ln w="25400" algn="ctr">
            <a:solidFill>
              <a:schemeClr val="tx1"/>
            </a:solidFill>
            <a:round/>
            <a:headEnd/>
            <a:tailEnd type="arrow"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7106" name="Picture 2">
            <a:extLst>
              <a:ext uri="{FF2B5EF4-FFF2-40B4-BE49-F238E27FC236}">
                <a16:creationId xmlns:a16="http://schemas.microsoft.com/office/drawing/2014/main" id="{FD5E7FCD-43C0-184C-AD5B-624C7577FBDA}"/>
              </a:ext>
            </a:extLst>
          </p:cNvPr>
          <p:cNvPicPr>
            <a:picLocks noChangeAspect="1" noChangeArrowheads="1"/>
          </p:cNvPicPr>
          <p:nvPr/>
        </p:nvPicPr>
        <p:blipFill>
          <a:blip r:embed="rId2">
            <a:extLst>
              <a:ext uri="{28A0092B-C50C-407E-A947-70E740481C1C}">
                <a14:useLocalDpi xmlns:a14="http://schemas.microsoft.com/office/drawing/2010/main" val="0"/>
              </a:ext>
            </a:extLst>
          </a:blip>
          <a:srcRect t="10938" b="8984"/>
          <a:stretch>
            <a:fillRect/>
          </a:stretch>
        </p:blipFill>
        <p:spPr bwMode="auto">
          <a:xfrm>
            <a:off x="0" y="1066800"/>
            <a:ext cx="10080625" cy="6457950"/>
          </a:xfrm>
          <a:prstGeom prst="rect">
            <a:avLst/>
          </a:prstGeom>
          <a:noFill/>
          <a:ln>
            <a:noFill/>
          </a:ln>
          <a:extLst>
            <a:ext uri="{909E8E84-426E-40DD-AFC4-6F175D3DCCD1}">
              <a14:hiddenFill xmlns:a14="http://schemas.microsoft.com/office/drawing/2010/main">
                <a:solidFill>
                  <a:srgbClr val="00B8FF"/>
                </a:solidFill>
              </a14:hiddenFill>
            </a:ext>
            <a:ext uri="{91240B29-F687-4F45-9708-019B960494DF}">
              <a14:hiddenLine xmlns:a14="http://schemas.microsoft.com/office/drawing/2010/main" w="9525">
                <a:solidFill>
                  <a:schemeClr val="tx1"/>
                </a:solidFill>
                <a:miter lim="800000"/>
                <a:headEnd/>
                <a:tailEnd/>
              </a14:hiddenLine>
            </a:ext>
          </a:extLst>
        </p:spPr>
      </p:pic>
      <p:sp>
        <p:nvSpPr>
          <p:cNvPr id="47107" name="1 CuadroTexto">
            <a:extLst>
              <a:ext uri="{FF2B5EF4-FFF2-40B4-BE49-F238E27FC236}">
                <a16:creationId xmlns:a16="http://schemas.microsoft.com/office/drawing/2014/main" id="{6903AF28-82C1-924A-84A5-EE79B8B7D66F}"/>
              </a:ext>
            </a:extLst>
          </p:cNvPr>
          <p:cNvSpPr txBox="1">
            <a:spLocks noChangeArrowheads="1"/>
          </p:cNvSpPr>
          <p:nvPr/>
        </p:nvSpPr>
        <p:spPr bwMode="auto">
          <a:xfrm>
            <a:off x="215900" y="557213"/>
            <a:ext cx="1927225" cy="293687"/>
          </a:xfrm>
          <a:prstGeom prst="rect">
            <a:avLst/>
          </a:prstGeom>
          <a:noFill/>
          <a:ln w="29210">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wrap="none">
            <a:spAutoFit/>
          </a:bodyPr>
          <a:lstStyle/>
          <a:p>
            <a:r>
              <a:rPr lang="ca-ES" altLang="en-ES" sz="1400">
                <a:solidFill>
                  <a:schemeClr val="tx1"/>
                </a:solidFill>
              </a:rPr>
              <a:t>Descripció del subject</a:t>
            </a:r>
          </a:p>
        </p:txBody>
      </p:sp>
      <p:sp>
        <p:nvSpPr>
          <p:cNvPr id="47108" name="3 CuadroTexto">
            <a:extLst>
              <a:ext uri="{FF2B5EF4-FFF2-40B4-BE49-F238E27FC236}">
                <a16:creationId xmlns:a16="http://schemas.microsoft.com/office/drawing/2014/main" id="{BE183B99-77AC-084B-BFC8-DDBEC09D5CB5}"/>
              </a:ext>
            </a:extLst>
          </p:cNvPr>
          <p:cNvSpPr txBox="1">
            <a:spLocks noChangeArrowheads="1"/>
          </p:cNvSpPr>
          <p:nvPr/>
        </p:nvSpPr>
        <p:spPr bwMode="auto">
          <a:xfrm>
            <a:off x="2663825" y="938213"/>
            <a:ext cx="1477963" cy="293687"/>
          </a:xfrm>
          <a:prstGeom prst="rect">
            <a:avLst/>
          </a:prstGeom>
          <a:noFill/>
          <a:ln w="29210">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wrap="none">
            <a:spAutoFit/>
          </a:bodyPr>
          <a:lstStyle/>
          <a:p>
            <a:r>
              <a:rPr lang="ca-ES" altLang="en-ES" sz="1400">
                <a:solidFill>
                  <a:schemeClr val="tx1"/>
                </a:solidFill>
              </a:rPr>
              <a:t>Mida del subject</a:t>
            </a:r>
          </a:p>
        </p:txBody>
      </p:sp>
      <p:sp>
        <p:nvSpPr>
          <p:cNvPr id="47109" name="4 CuadroTexto">
            <a:extLst>
              <a:ext uri="{FF2B5EF4-FFF2-40B4-BE49-F238E27FC236}">
                <a16:creationId xmlns:a16="http://schemas.microsoft.com/office/drawing/2014/main" id="{D13F03E7-038F-7D43-8C84-7B33CC19CE51}"/>
              </a:ext>
            </a:extLst>
          </p:cNvPr>
          <p:cNvSpPr txBox="1">
            <a:spLocks noChangeArrowheads="1"/>
          </p:cNvSpPr>
          <p:nvPr/>
        </p:nvSpPr>
        <p:spPr bwMode="auto">
          <a:xfrm>
            <a:off x="238125" y="211138"/>
            <a:ext cx="6078538" cy="292100"/>
          </a:xfrm>
          <a:prstGeom prst="rect">
            <a:avLst/>
          </a:prstGeom>
          <a:noFill/>
          <a:ln w="29210">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a:spAutoFit/>
          </a:bodyPr>
          <a:lstStyle/>
          <a:p>
            <a:r>
              <a:rPr lang="ca-ES" altLang="en-ES" sz="1400">
                <a:solidFill>
                  <a:schemeClr val="tx1"/>
                </a:solidFill>
              </a:rPr>
              <a:t>Link a aquesta entrada dins la base de dades que s’ha usat per buscar</a:t>
            </a:r>
          </a:p>
        </p:txBody>
      </p:sp>
      <p:sp>
        <p:nvSpPr>
          <p:cNvPr id="47110" name="2 CuadroTexto">
            <a:extLst>
              <a:ext uri="{FF2B5EF4-FFF2-40B4-BE49-F238E27FC236}">
                <a16:creationId xmlns:a16="http://schemas.microsoft.com/office/drawing/2014/main" id="{59067266-C27D-D040-99BC-C11E2304E07A}"/>
              </a:ext>
            </a:extLst>
          </p:cNvPr>
          <p:cNvSpPr txBox="1">
            <a:spLocks noChangeArrowheads="1"/>
          </p:cNvSpPr>
          <p:nvPr/>
        </p:nvSpPr>
        <p:spPr bwMode="auto">
          <a:xfrm>
            <a:off x="5616575" y="938213"/>
            <a:ext cx="4343400" cy="493712"/>
          </a:xfrm>
          <a:prstGeom prst="rect">
            <a:avLst/>
          </a:prstGeom>
          <a:noFill/>
          <a:ln w="29210">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wrap="none">
            <a:spAutoFit/>
          </a:bodyPr>
          <a:lstStyle/>
          <a:p>
            <a:r>
              <a:rPr lang="ca-ES" altLang="en-ES" sz="1400">
                <a:solidFill>
                  <a:schemeClr val="tx1"/>
                </a:solidFill>
              </a:rPr>
              <a:t>Nombre d’alineaments diferents que s’han generat</a:t>
            </a:r>
          </a:p>
          <a:p>
            <a:r>
              <a:rPr lang="ca-ES" altLang="en-ES" sz="1400">
                <a:solidFill>
                  <a:schemeClr val="tx1"/>
                </a:solidFill>
              </a:rPr>
              <a:t>Si n’hi ha més d’un podem anar directa als següents</a:t>
            </a:r>
          </a:p>
        </p:txBody>
      </p:sp>
      <p:cxnSp>
        <p:nvCxnSpPr>
          <p:cNvPr id="47111" name="6 Conector recto de flecha">
            <a:extLst>
              <a:ext uri="{FF2B5EF4-FFF2-40B4-BE49-F238E27FC236}">
                <a16:creationId xmlns:a16="http://schemas.microsoft.com/office/drawing/2014/main" id="{D75CB231-2FDF-7A42-BD15-9EE5C6DFD341}"/>
              </a:ext>
            </a:extLst>
          </p:cNvPr>
          <p:cNvCxnSpPr>
            <a:cxnSpLocks noChangeShapeType="1"/>
          </p:cNvCxnSpPr>
          <p:nvPr/>
        </p:nvCxnSpPr>
        <p:spPr bwMode="auto">
          <a:xfrm flipH="1">
            <a:off x="1727200" y="557213"/>
            <a:ext cx="649288" cy="1638300"/>
          </a:xfrm>
          <a:prstGeom prst="straightConnector1">
            <a:avLst/>
          </a:prstGeom>
          <a:noFill/>
          <a:ln w="25400" algn="ctr">
            <a:solidFill>
              <a:schemeClr val="tx1"/>
            </a:solidFill>
            <a:round/>
            <a:headEnd/>
            <a:tailEnd type="arrow"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47112" name="8 Conector recto de flecha">
            <a:extLst>
              <a:ext uri="{FF2B5EF4-FFF2-40B4-BE49-F238E27FC236}">
                <a16:creationId xmlns:a16="http://schemas.microsoft.com/office/drawing/2014/main" id="{60CCF6DC-AE2B-7D4E-837C-6D5AC3A13B8C}"/>
              </a:ext>
            </a:extLst>
          </p:cNvPr>
          <p:cNvCxnSpPr>
            <a:cxnSpLocks noChangeShapeType="1"/>
            <a:stCxn id="47107" idx="2"/>
          </p:cNvCxnSpPr>
          <p:nvPr/>
        </p:nvCxnSpPr>
        <p:spPr bwMode="auto">
          <a:xfrm flipH="1">
            <a:off x="1179513" y="850900"/>
            <a:ext cx="0" cy="984250"/>
          </a:xfrm>
          <a:prstGeom prst="straightConnector1">
            <a:avLst/>
          </a:prstGeom>
          <a:noFill/>
          <a:ln w="25400" algn="ctr">
            <a:solidFill>
              <a:schemeClr val="tx1"/>
            </a:solidFill>
            <a:round/>
            <a:headEnd/>
            <a:tailEnd type="arrow"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47113" name="10 Conector recto de flecha">
            <a:extLst>
              <a:ext uri="{FF2B5EF4-FFF2-40B4-BE49-F238E27FC236}">
                <a16:creationId xmlns:a16="http://schemas.microsoft.com/office/drawing/2014/main" id="{F29F27D1-4390-5744-BBE3-E99424A48DB3}"/>
              </a:ext>
            </a:extLst>
          </p:cNvPr>
          <p:cNvCxnSpPr>
            <a:cxnSpLocks noChangeShapeType="1"/>
          </p:cNvCxnSpPr>
          <p:nvPr/>
        </p:nvCxnSpPr>
        <p:spPr bwMode="auto">
          <a:xfrm flipH="1">
            <a:off x="2447925" y="1231900"/>
            <a:ext cx="720725" cy="963613"/>
          </a:xfrm>
          <a:prstGeom prst="straightConnector1">
            <a:avLst/>
          </a:prstGeom>
          <a:noFill/>
          <a:ln w="25400" algn="ctr">
            <a:solidFill>
              <a:schemeClr val="tx1"/>
            </a:solidFill>
            <a:round/>
            <a:headEnd/>
            <a:tailEnd type="arrow"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47114" name="12 Conector recto de flecha">
            <a:extLst>
              <a:ext uri="{FF2B5EF4-FFF2-40B4-BE49-F238E27FC236}">
                <a16:creationId xmlns:a16="http://schemas.microsoft.com/office/drawing/2014/main" id="{0B1F8515-3D5C-B74B-899D-86189A240B0C}"/>
              </a:ext>
            </a:extLst>
          </p:cNvPr>
          <p:cNvCxnSpPr>
            <a:cxnSpLocks noChangeShapeType="1"/>
            <a:stCxn id="47110" idx="1"/>
          </p:cNvCxnSpPr>
          <p:nvPr/>
        </p:nvCxnSpPr>
        <p:spPr bwMode="auto">
          <a:xfrm flipH="1">
            <a:off x="3600450" y="1184275"/>
            <a:ext cx="2016125" cy="1011238"/>
          </a:xfrm>
          <a:prstGeom prst="straightConnector1">
            <a:avLst/>
          </a:prstGeom>
          <a:noFill/>
          <a:ln w="25400" algn="ctr">
            <a:solidFill>
              <a:schemeClr val="tx1"/>
            </a:solidFill>
            <a:round/>
            <a:headEnd/>
            <a:tailEnd type="arrow"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47115" name="14 Conector recto de flecha">
            <a:extLst>
              <a:ext uri="{FF2B5EF4-FFF2-40B4-BE49-F238E27FC236}">
                <a16:creationId xmlns:a16="http://schemas.microsoft.com/office/drawing/2014/main" id="{BF92AFDA-C03B-A94A-88CA-C2F0969714A7}"/>
              </a:ext>
            </a:extLst>
          </p:cNvPr>
          <p:cNvCxnSpPr>
            <a:cxnSpLocks noChangeShapeType="1"/>
          </p:cNvCxnSpPr>
          <p:nvPr/>
        </p:nvCxnSpPr>
        <p:spPr bwMode="auto">
          <a:xfrm flipH="1">
            <a:off x="4895850" y="1231900"/>
            <a:ext cx="720725" cy="1179513"/>
          </a:xfrm>
          <a:prstGeom prst="straightConnector1">
            <a:avLst/>
          </a:prstGeom>
          <a:noFill/>
          <a:ln w="25400" algn="ctr">
            <a:solidFill>
              <a:schemeClr val="tx1"/>
            </a:solidFill>
            <a:round/>
            <a:headEnd/>
            <a:tailEnd type="arrow"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47116" name="15 CuadroTexto">
            <a:extLst>
              <a:ext uri="{FF2B5EF4-FFF2-40B4-BE49-F238E27FC236}">
                <a16:creationId xmlns:a16="http://schemas.microsoft.com/office/drawing/2014/main" id="{843C00F2-B27E-3F48-B69F-B3669B4BAA17}"/>
              </a:ext>
            </a:extLst>
          </p:cNvPr>
          <p:cNvSpPr txBox="1">
            <a:spLocks noChangeArrowheads="1"/>
          </p:cNvSpPr>
          <p:nvPr/>
        </p:nvSpPr>
        <p:spPr bwMode="auto">
          <a:xfrm>
            <a:off x="6316663" y="2987675"/>
            <a:ext cx="3394075" cy="893763"/>
          </a:xfrm>
          <a:prstGeom prst="rect">
            <a:avLst/>
          </a:prstGeom>
          <a:noFill/>
          <a:ln w="29210">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a:spAutoFit/>
          </a:bodyPr>
          <a:lstStyle/>
          <a:p>
            <a:r>
              <a:rPr lang="ca-ES" altLang="en-ES" sz="1400">
                <a:solidFill>
                  <a:schemeClr val="tx1"/>
                </a:solidFill>
              </a:rPr>
              <a:t>Visualitza en format genbank (gbk, gb o gp) la regió del subject d’aquest alineament, en aquest cas del nucleòtid 141 fins al nucleòtid 1013</a:t>
            </a:r>
          </a:p>
        </p:txBody>
      </p:sp>
      <p:cxnSp>
        <p:nvCxnSpPr>
          <p:cNvPr id="47117" name="17 Conector recto de flecha">
            <a:extLst>
              <a:ext uri="{FF2B5EF4-FFF2-40B4-BE49-F238E27FC236}">
                <a16:creationId xmlns:a16="http://schemas.microsoft.com/office/drawing/2014/main" id="{DAA463A8-5CAA-9B42-914A-136F118C016B}"/>
              </a:ext>
            </a:extLst>
          </p:cNvPr>
          <p:cNvCxnSpPr>
            <a:cxnSpLocks noChangeShapeType="1"/>
            <a:stCxn id="47116" idx="1"/>
          </p:cNvCxnSpPr>
          <p:nvPr/>
        </p:nvCxnSpPr>
        <p:spPr bwMode="auto">
          <a:xfrm flipH="1" flipV="1">
            <a:off x="2052638" y="2555875"/>
            <a:ext cx="4264025" cy="879475"/>
          </a:xfrm>
          <a:prstGeom prst="straightConnector1">
            <a:avLst/>
          </a:prstGeom>
          <a:noFill/>
          <a:ln w="25400" algn="ctr">
            <a:solidFill>
              <a:schemeClr val="tx1"/>
            </a:solidFill>
            <a:round/>
            <a:headEnd/>
            <a:tailEnd type="arrow"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47118" name="19 Elipse">
            <a:extLst>
              <a:ext uri="{FF2B5EF4-FFF2-40B4-BE49-F238E27FC236}">
                <a16:creationId xmlns:a16="http://schemas.microsoft.com/office/drawing/2014/main" id="{F402CFCC-6713-EB4A-BA2F-FB929638F9A7}"/>
              </a:ext>
            </a:extLst>
          </p:cNvPr>
          <p:cNvSpPr>
            <a:spLocks noChangeArrowheads="1"/>
          </p:cNvSpPr>
          <p:nvPr/>
        </p:nvSpPr>
        <p:spPr bwMode="auto">
          <a:xfrm>
            <a:off x="215900" y="2555875"/>
            <a:ext cx="4392613" cy="431800"/>
          </a:xfrm>
          <a:prstGeom prst="ellipse">
            <a:avLst/>
          </a:prstGeom>
          <a:noFill/>
          <a:ln w="25400" algn="ctr">
            <a:solidFill>
              <a:srgbClr val="FFC000"/>
            </a:solidFill>
            <a:round/>
            <a:headEnd/>
            <a:tailEnd type="none" w="lg" len="lg"/>
          </a:ln>
          <a:extLst>
            <a:ext uri="{909E8E84-426E-40DD-AFC4-6F175D3DCCD1}">
              <a14:hiddenFill xmlns:a14="http://schemas.microsoft.com/office/drawing/2010/main">
                <a:solidFill>
                  <a:srgbClr val="FFFFFF"/>
                </a:solidFill>
              </a14:hiddenFill>
            </a:ext>
          </a:extLst>
        </p:spPr>
        <p:txBody>
          <a:bodyPr anchor="ctr"/>
          <a:lstStyle/>
          <a:p>
            <a:pPr algn="ctr"/>
            <a:endParaRPr lang="ca-ES" altLang="en-ES"/>
          </a:p>
        </p:txBody>
      </p:sp>
      <p:sp>
        <p:nvSpPr>
          <p:cNvPr id="47119" name="20 CuadroTexto">
            <a:extLst>
              <a:ext uri="{FF2B5EF4-FFF2-40B4-BE49-F238E27FC236}">
                <a16:creationId xmlns:a16="http://schemas.microsoft.com/office/drawing/2014/main" id="{0CEEB39E-CBEF-2948-8C2D-CA16E390B216}"/>
              </a:ext>
            </a:extLst>
          </p:cNvPr>
          <p:cNvSpPr txBox="1">
            <a:spLocks noChangeArrowheads="1"/>
          </p:cNvSpPr>
          <p:nvPr/>
        </p:nvSpPr>
        <p:spPr bwMode="auto">
          <a:xfrm>
            <a:off x="6335713" y="2336800"/>
            <a:ext cx="1304925" cy="293688"/>
          </a:xfrm>
          <a:prstGeom prst="rect">
            <a:avLst/>
          </a:prstGeom>
          <a:noFill/>
          <a:ln w="29210">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wrap="none">
            <a:spAutoFit/>
          </a:bodyPr>
          <a:lstStyle/>
          <a:p>
            <a:r>
              <a:rPr lang="ca-ES" altLang="en-ES" sz="1400">
                <a:solidFill>
                  <a:schemeClr val="tx1"/>
                </a:solidFill>
              </a:rPr>
              <a:t>Els “numeros”</a:t>
            </a:r>
          </a:p>
        </p:txBody>
      </p:sp>
      <p:cxnSp>
        <p:nvCxnSpPr>
          <p:cNvPr id="47120" name="23 Conector recto de flecha">
            <a:extLst>
              <a:ext uri="{FF2B5EF4-FFF2-40B4-BE49-F238E27FC236}">
                <a16:creationId xmlns:a16="http://schemas.microsoft.com/office/drawing/2014/main" id="{13BBEE06-A8BF-194F-9F62-56C3792A0C2C}"/>
              </a:ext>
            </a:extLst>
          </p:cNvPr>
          <p:cNvCxnSpPr>
            <a:cxnSpLocks noChangeShapeType="1"/>
            <a:endCxn id="47118" idx="6"/>
          </p:cNvCxnSpPr>
          <p:nvPr/>
        </p:nvCxnSpPr>
        <p:spPr bwMode="auto">
          <a:xfrm flipH="1">
            <a:off x="4608513" y="2484438"/>
            <a:ext cx="1708150" cy="287337"/>
          </a:xfrm>
          <a:prstGeom prst="straightConnector1">
            <a:avLst/>
          </a:prstGeom>
          <a:noFill/>
          <a:ln w="25400" algn="ctr">
            <a:solidFill>
              <a:schemeClr val="tx1"/>
            </a:solidFill>
            <a:round/>
            <a:headEnd/>
            <a:tailEnd type="arrow"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8130" name="Picture 2">
            <a:extLst>
              <a:ext uri="{FF2B5EF4-FFF2-40B4-BE49-F238E27FC236}">
                <a16:creationId xmlns:a16="http://schemas.microsoft.com/office/drawing/2014/main" id="{A0A9208A-125A-0D44-A550-CAB6B6F26EAB}"/>
              </a:ext>
            </a:extLst>
          </p:cNvPr>
          <p:cNvPicPr>
            <a:picLocks noChangeAspect="1" noChangeArrowheads="1"/>
          </p:cNvPicPr>
          <p:nvPr/>
        </p:nvPicPr>
        <p:blipFill>
          <a:blip r:embed="rId2">
            <a:extLst>
              <a:ext uri="{28A0092B-C50C-407E-A947-70E740481C1C}">
                <a14:useLocalDpi xmlns:a14="http://schemas.microsoft.com/office/drawing/2010/main" val="0"/>
              </a:ext>
            </a:extLst>
          </a:blip>
          <a:srcRect t="10938" b="8984"/>
          <a:stretch>
            <a:fillRect/>
          </a:stretch>
        </p:blipFill>
        <p:spPr bwMode="auto">
          <a:xfrm>
            <a:off x="0" y="1066800"/>
            <a:ext cx="10080625" cy="6457950"/>
          </a:xfrm>
          <a:prstGeom prst="rect">
            <a:avLst/>
          </a:prstGeom>
          <a:noFill/>
          <a:ln>
            <a:noFill/>
          </a:ln>
          <a:extLst>
            <a:ext uri="{909E8E84-426E-40DD-AFC4-6F175D3DCCD1}">
              <a14:hiddenFill xmlns:a14="http://schemas.microsoft.com/office/drawing/2010/main">
                <a:solidFill>
                  <a:srgbClr val="00B8FF"/>
                </a:solidFill>
              </a14:hiddenFill>
            </a:ext>
            <a:ext uri="{91240B29-F687-4F45-9708-019B960494DF}">
              <a14:hiddenLine xmlns:a14="http://schemas.microsoft.com/office/drawing/2010/main" w="9525">
                <a:solidFill>
                  <a:schemeClr val="tx1"/>
                </a:solidFill>
                <a:miter lim="800000"/>
                <a:headEnd/>
                <a:tailEnd/>
              </a14:hiddenLine>
            </a:ext>
          </a:extLst>
        </p:spPr>
      </p:pic>
      <p:sp>
        <p:nvSpPr>
          <p:cNvPr id="48131" name="2 Cerrar llave">
            <a:extLst>
              <a:ext uri="{FF2B5EF4-FFF2-40B4-BE49-F238E27FC236}">
                <a16:creationId xmlns:a16="http://schemas.microsoft.com/office/drawing/2014/main" id="{79A26B2B-C150-AC44-B94C-97B512395987}"/>
              </a:ext>
            </a:extLst>
          </p:cNvPr>
          <p:cNvSpPr>
            <a:spLocks/>
          </p:cNvSpPr>
          <p:nvPr/>
        </p:nvSpPr>
        <p:spPr bwMode="auto">
          <a:xfrm>
            <a:off x="5903913" y="2555875"/>
            <a:ext cx="576262" cy="4895850"/>
          </a:xfrm>
          <a:prstGeom prst="rightBrace">
            <a:avLst>
              <a:gd name="adj1" fmla="val 8339"/>
              <a:gd name="adj2" fmla="val 50000"/>
            </a:avLst>
          </a:prstGeom>
          <a:noFill/>
          <a:ln w="25400" algn="ctr">
            <a:solidFill>
              <a:schemeClr val="tx1"/>
            </a:solidFill>
            <a:round/>
            <a:headEnd/>
            <a:tailEnd type="none" w="lg" len="lg"/>
          </a:ln>
          <a:extLst>
            <a:ext uri="{909E8E84-426E-40DD-AFC4-6F175D3DCCD1}">
              <a14:hiddenFill xmlns:a14="http://schemas.microsoft.com/office/drawing/2010/main">
                <a:solidFill>
                  <a:srgbClr val="FFFFFF"/>
                </a:solidFill>
              </a14:hiddenFill>
            </a:ext>
          </a:extLst>
        </p:spPr>
        <p:txBody>
          <a:bodyPr anchor="ctr"/>
          <a:lstStyle/>
          <a:p>
            <a:pPr algn="ctr"/>
            <a:endParaRPr lang="ca-ES" altLang="en-ES"/>
          </a:p>
        </p:txBody>
      </p:sp>
      <p:sp>
        <p:nvSpPr>
          <p:cNvPr id="48132" name="3 CuadroTexto">
            <a:extLst>
              <a:ext uri="{FF2B5EF4-FFF2-40B4-BE49-F238E27FC236}">
                <a16:creationId xmlns:a16="http://schemas.microsoft.com/office/drawing/2014/main" id="{6DBEEB63-5EB3-0740-AFD1-61FF70EABB4C}"/>
              </a:ext>
            </a:extLst>
          </p:cNvPr>
          <p:cNvSpPr txBox="1">
            <a:spLocks noChangeArrowheads="1"/>
          </p:cNvSpPr>
          <p:nvPr/>
        </p:nvSpPr>
        <p:spPr bwMode="auto">
          <a:xfrm>
            <a:off x="6553200" y="3059113"/>
            <a:ext cx="2436813" cy="2668587"/>
          </a:xfrm>
          <a:prstGeom prst="rect">
            <a:avLst/>
          </a:prstGeom>
          <a:noFill/>
          <a:ln w="29210">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a:spAutoFit/>
          </a:bodyPr>
          <a:lstStyle/>
          <a:p>
            <a:r>
              <a:rPr lang="ca-ES" altLang="en-ES" b="1">
                <a:solidFill>
                  <a:schemeClr val="tx1"/>
                </a:solidFill>
              </a:rPr>
              <a:t>El Més important!!!</a:t>
            </a:r>
          </a:p>
          <a:p>
            <a:r>
              <a:rPr lang="ca-ES" altLang="en-ES">
                <a:solidFill>
                  <a:srgbClr val="FF0000"/>
                </a:solidFill>
              </a:rPr>
              <a:t>L’alineament!!!</a:t>
            </a:r>
          </a:p>
          <a:p>
            <a:r>
              <a:rPr lang="ca-ES" altLang="en-ES" b="1">
                <a:solidFill>
                  <a:schemeClr val="tx1"/>
                </a:solidFill>
              </a:rPr>
              <a:t>El que hem de mirar sempre!!!</a:t>
            </a:r>
          </a:p>
          <a:p>
            <a:r>
              <a:rPr lang="ca-ES" altLang="en-ES">
                <a:solidFill>
                  <a:schemeClr val="tx1"/>
                </a:solidFill>
              </a:rPr>
              <a:t>Estem alineant, no?</a:t>
            </a:r>
          </a:p>
          <a:p>
            <a:r>
              <a:rPr lang="ca-ES" altLang="en-ES">
                <a:solidFill>
                  <a:schemeClr val="tx1"/>
                </a:solidFill>
              </a:rPr>
              <a:t>Doncs no té sentit que no ens mirem l’alineament.</a:t>
            </a:r>
          </a:p>
          <a:p>
            <a:r>
              <a:rPr lang="ca-ES" altLang="en-ES">
                <a:solidFill>
                  <a:schemeClr val="tx1"/>
                </a:solidFill>
              </a:rPr>
              <a:t>Seria com conduir i no mirar la carretera.</a:t>
            </a: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Ovr>
    <a:masterClrMapping/>
  </p:clrMapOvr>
</p:sld>
</file>

<file path=ppt/theme/theme1.xml><?xml version="1.0" encoding="utf-8"?>
<a:theme xmlns:a="http://schemas.openxmlformats.org/drawingml/2006/main" name="Tema de Office">
  <a:themeElements>
    <a:clrScheme name="Tema de Office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Tema de Office">
      <a:majorFont>
        <a:latin typeface="Arial"/>
        <a:ea typeface="WenQuanYi Zen Hei Sharp"/>
        <a:cs typeface="WenQuanYi Zen Hei Sharp"/>
      </a:majorFont>
      <a:minorFont>
        <a:latin typeface="Arial"/>
        <a:ea typeface="WenQuanYi Zen Hei Sharp"/>
        <a:cs typeface="WenQuanYi Zen Hei Sharp"/>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noFill/>
        <a:ln w="25400" cap="flat" cmpd="sng" algn="ctr">
          <a:solidFill>
            <a:schemeClr val="tx1"/>
          </a:solidFill>
          <a:prstDash val="solid"/>
          <a:round/>
          <a:headEnd type="none" w="med" len="med"/>
          <a:tailEnd type="none" w="lg" len="lg"/>
        </a:ln>
        <a:effectLst/>
      </a:spPr>
      <a:bodyPr rtlCol="0" anchor="ctr"/>
      <a:lstStyle>
        <a:defPPr algn="ctr">
          <a:defRPr/>
        </a:defPPr>
      </a:lstStyle>
    </a:spDef>
    <a:lnDef>
      <a:spPr bwMode="auto">
        <a:solidFill>
          <a:srgbClr val="00B8FF"/>
        </a:solidFill>
        <a:ln w="25400" cap="flat" cmpd="sng" algn="ctr">
          <a:solidFill>
            <a:schemeClr val="tx1"/>
          </a:solidFill>
          <a:prstDash val="solid"/>
          <a:round/>
          <a:headEnd type="none" w="med" len="med"/>
          <a:tailEnd type="triangle" w="lg" len="lg"/>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a:lstStyle/>
    </a:lnDef>
    <a:txDef>
      <a:spPr>
        <a:noFill/>
        <a:ln w="29210">
          <a:solidFill>
            <a:srgbClr val="000000"/>
          </a:solidFill>
        </a:ln>
      </a:spPr>
      <a:bodyPr wrap="square" rtlCol="0">
        <a:spAutoFit/>
      </a:bodyPr>
      <a:lstStyle>
        <a:defPPr>
          <a:defRPr sz="1400" dirty="0" smtClean="0">
            <a:solidFill>
              <a:schemeClr val="tx1"/>
            </a:solidFill>
          </a:defRPr>
        </a:defPPr>
      </a:lstStyle>
    </a:txDef>
  </a:objectDefaults>
  <a:extraClrSchemeLst>
    <a:extraClrScheme>
      <a:clrScheme name="Tema de Office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Tema de Office 2">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Tema de Office 3">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Tema de Office 4">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Tema de Office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Tema de Office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Tema de Office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Tema de Offic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2982</TotalTime>
  <Words>2845</Words>
  <Application>Microsoft Macintosh PowerPoint</Application>
  <PresentationFormat>Custom</PresentationFormat>
  <Paragraphs>393</Paragraphs>
  <Slides>50</Slides>
  <Notes>27</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50</vt:i4>
      </vt:variant>
    </vt:vector>
  </HeadingPairs>
  <TitlesOfParts>
    <vt:vector size="56" baseType="lpstr">
      <vt:lpstr>Arial</vt:lpstr>
      <vt:lpstr>Calibri</vt:lpstr>
      <vt:lpstr>Consolas</vt:lpstr>
      <vt:lpstr>Courier new</vt:lpstr>
      <vt:lpstr>Times New Roman</vt:lpstr>
      <vt:lpstr>Tema de Office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Presentación de PowerPoint</dc:title>
  <dc:subject/>
  <dc:creator>Oscar Conchillo-Sole</dc:creator>
  <cp:keywords/>
  <dc:description/>
  <cp:lastModifiedBy>Oscar Conchillo Solé</cp:lastModifiedBy>
  <cp:revision>47</cp:revision>
  <cp:lastPrinted>1601-01-01T00:00:00Z</cp:lastPrinted>
  <dcterms:created xsi:type="dcterms:W3CDTF">2018-03-13T14:05:53Z</dcterms:created>
  <dcterms:modified xsi:type="dcterms:W3CDTF">2020-03-16T12:18:06Z</dcterms:modified>
</cp:coreProperties>
</file>