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256" r:id="rId2"/>
    <p:sldId id="304" r:id="rId3"/>
    <p:sldId id="257" r:id="rId4"/>
    <p:sldId id="261" r:id="rId5"/>
    <p:sldId id="260" r:id="rId6"/>
    <p:sldId id="307" r:id="rId7"/>
    <p:sldId id="259" r:id="rId8"/>
    <p:sldId id="262" r:id="rId9"/>
    <p:sldId id="263" r:id="rId10"/>
    <p:sldId id="271" r:id="rId11"/>
    <p:sldId id="264" r:id="rId12"/>
    <p:sldId id="265" r:id="rId13"/>
    <p:sldId id="266" r:id="rId14"/>
    <p:sldId id="267" r:id="rId15"/>
    <p:sldId id="275" r:id="rId16"/>
    <p:sldId id="269" r:id="rId17"/>
    <p:sldId id="268" r:id="rId18"/>
    <p:sldId id="276" r:id="rId19"/>
    <p:sldId id="270" r:id="rId20"/>
    <p:sldId id="273" r:id="rId21"/>
    <p:sldId id="277" r:id="rId22"/>
    <p:sldId id="278" r:id="rId23"/>
    <p:sldId id="279" r:id="rId24"/>
    <p:sldId id="280" r:id="rId25"/>
    <p:sldId id="305" r:id="rId26"/>
    <p:sldId id="281" r:id="rId27"/>
    <p:sldId id="274" r:id="rId28"/>
    <p:sldId id="282" r:id="rId29"/>
    <p:sldId id="283" r:id="rId30"/>
    <p:sldId id="284" r:id="rId31"/>
    <p:sldId id="285" r:id="rId32"/>
    <p:sldId id="286" r:id="rId33"/>
    <p:sldId id="287" r:id="rId34"/>
    <p:sldId id="288" r:id="rId35"/>
    <p:sldId id="289" r:id="rId36"/>
    <p:sldId id="290" r:id="rId37"/>
    <p:sldId id="303"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Lst>
  <p:sldSz cx="9144000" cy="6858000" type="screen4x3"/>
  <p:notesSz cx="6858000" cy="9144000"/>
  <p:defaultTextStyle>
    <a:defPPr>
      <a:defRPr lang="ca-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653">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4ACB83-BE68-C94E-A1AB-BBE0725198B3}" v="8" dt="2021-04-22T14:29:06.2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84" autoAdjust="0"/>
    <p:restoredTop sz="94767" autoAdjust="0"/>
  </p:normalViewPr>
  <p:slideViewPr>
    <p:cSldViewPr snapToGrid="0">
      <p:cViewPr varScale="1">
        <p:scale>
          <a:sx n="146" d="100"/>
          <a:sy n="146" d="100"/>
        </p:scale>
        <p:origin x="1336" y="176"/>
      </p:cViewPr>
      <p:guideLst>
        <p:guide orient="horz" pos="2653"/>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car Conchillo Solé" userId="299a079f-4da3-4d47-8e1d-bbc9751933f1" providerId="ADAL" clId="{AA4ACB83-BE68-C94E-A1AB-BBE0725198B3}"/>
    <pc:docChg chg="modSld">
      <pc:chgData name="Oscar Conchillo Solé" userId="299a079f-4da3-4d47-8e1d-bbc9751933f1" providerId="ADAL" clId="{AA4ACB83-BE68-C94E-A1AB-BBE0725198B3}" dt="2021-04-22T14:29:06.223" v="7" actId="478"/>
      <pc:docMkLst>
        <pc:docMk/>
      </pc:docMkLst>
      <pc:sldChg chg="modSp">
        <pc:chgData name="Oscar Conchillo Solé" userId="299a079f-4da3-4d47-8e1d-bbc9751933f1" providerId="ADAL" clId="{AA4ACB83-BE68-C94E-A1AB-BBE0725198B3}" dt="2021-04-22T14:28:21.918" v="3" actId="1076"/>
        <pc:sldMkLst>
          <pc:docMk/>
          <pc:sldMk cId="0" sldId="257"/>
        </pc:sldMkLst>
        <pc:spChg chg="mod">
          <ac:chgData name="Oscar Conchillo Solé" userId="299a079f-4da3-4d47-8e1d-bbc9751933f1" providerId="ADAL" clId="{AA4ACB83-BE68-C94E-A1AB-BBE0725198B3}" dt="2021-04-22T14:28:21.918" v="3" actId="1076"/>
          <ac:spMkLst>
            <pc:docMk/>
            <pc:sldMk cId="0" sldId="257"/>
            <ac:spMk id="18440" creationId="{0B010640-BF79-814E-8D70-CB56976FD9FA}"/>
          </ac:spMkLst>
        </pc:spChg>
        <pc:spChg chg="mod">
          <ac:chgData name="Oscar Conchillo Solé" userId="299a079f-4da3-4d47-8e1d-bbc9751933f1" providerId="ADAL" clId="{AA4ACB83-BE68-C94E-A1AB-BBE0725198B3}" dt="2021-04-22T14:28:21.918" v="3" actId="1076"/>
          <ac:spMkLst>
            <pc:docMk/>
            <pc:sldMk cId="0" sldId="257"/>
            <ac:spMk id="18451" creationId="{B865F155-5BC7-5649-87A1-EE56109A00EF}"/>
          </ac:spMkLst>
        </pc:spChg>
        <pc:spChg chg="mod">
          <ac:chgData name="Oscar Conchillo Solé" userId="299a079f-4da3-4d47-8e1d-bbc9751933f1" providerId="ADAL" clId="{AA4ACB83-BE68-C94E-A1AB-BBE0725198B3}" dt="2021-04-22T14:28:21.918" v="3" actId="1076"/>
          <ac:spMkLst>
            <pc:docMk/>
            <pc:sldMk cId="0" sldId="257"/>
            <ac:spMk id="18459" creationId="{FEBF7B1D-0206-7E40-B7F1-8ACD1D9868E2}"/>
          </ac:spMkLst>
        </pc:spChg>
        <pc:spChg chg="mod">
          <ac:chgData name="Oscar Conchillo Solé" userId="299a079f-4da3-4d47-8e1d-bbc9751933f1" providerId="ADAL" clId="{AA4ACB83-BE68-C94E-A1AB-BBE0725198B3}" dt="2021-04-22T14:28:21.918" v="3" actId="1076"/>
          <ac:spMkLst>
            <pc:docMk/>
            <pc:sldMk cId="0" sldId="257"/>
            <ac:spMk id="18467" creationId="{179858A4-182A-B947-898A-D5B5DFF89A18}"/>
          </ac:spMkLst>
        </pc:spChg>
        <pc:spChg chg="mod">
          <ac:chgData name="Oscar Conchillo Solé" userId="299a079f-4da3-4d47-8e1d-bbc9751933f1" providerId="ADAL" clId="{AA4ACB83-BE68-C94E-A1AB-BBE0725198B3}" dt="2021-04-22T14:28:21.918" v="3" actId="1076"/>
          <ac:spMkLst>
            <pc:docMk/>
            <pc:sldMk cId="0" sldId="257"/>
            <ac:spMk id="18475" creationId="{2ACBE8F1-56B8-7542-A76E-CC31BE936923}"/>
          </ac:spMkLst>
        </pc:spChg>
        <pc:spChg chg="mod">
          <ac:chgData name="Oscar Conchillo Solé" userId="299a079f-4da3-4d47-8e1d-bbc9751933f1" providerId="ADAL" clId="{AA4ACB83-BE68-C94E-A1AB-BBE0725198B3}" dt="2021-04-22T14:28:21.918" v="3" actId="1076"/>
          <ac:spMkLst>
            <pc:docMk/>
            <pc:sldMk cId="0" sldId="257"/>
            <ac:spMk id="18483" creationId="{E3FA1AE6-E46A-3244-8B85-29B0A79676A4}"/>
          </ac:spMkLst>
        </pc:spChg>
        <pc:spChg chg="mod">
          <ac:chgData name="Oscar Conchillo Solé" userId="299a079f-4da3-4d47-8e1d-bbc9751933f1" providerId="ADAL" clId="{AA4ACB83-BE68-C94E-A1AB-BBE0725198B3}" dt="2021-04-22T14:28:21.918" v="3" actId="1076"/>
          <ac:spMkLst>
            <pc:docMk/>
            <pc:sldMk cId="0" sldId="257"/>
            <ac:spMk id="18491" creationId="{A3A99EDE-73E1-9442-A52F-AA3D045464A8}"/>
          </ac:spMkLst>
        </pc:spChg>
        <pc:spChg chg="mod">
          <ac:chgData name="Oscar Conchillo Solé" userId="299a079f-4da3-4d47-8e1d-bbc9751933f1" providerId="ADAL" clId="{AA4ACB83-BE68-C94E-A1AB-BBE0725198B3}" dt="2021-04-22T14:28:21.918" v="3" actId="1076"/>
          <ac:spMkLst>
            <pc:docMk/>
            <pc:sldMk cId="0" sldId="257"/>
            <ac:spMk id="18505" creationId="{9AD81EB3-4B27-9242-B223-28280EDAB837}"/>
          </ac:spMkLst>
        </pc:spChg>
        <pc:spChg chg="mod">
          <ac:chgData name="Oscar Conchillo Solé" userId="299a079f-4da3-4d47-8e1d-bbc9751933f1" providerId="ADAL" clId="{AA4ACB83-BE68-C94E-A1AB-BBE0725198B3}" dt="2021-04-22T14:28:21.918" v="3" actId="1076"/>
          <ac:spMkLst>
            <pc:docMk/>
            <pc:sldMk cId="0" sldId="257"/>
            <ac:spMk id="18513" creationId="{6BD6B232-9E5E-8F45-970B-C75D6526AAC6}"/>
          </ac:spMkLst>
        </pc:spChg>
        <pc:spChg chg="mod">
          <ac:chgData name="Oscar Conchillo Solé" userId="299a079f-4da3-4d47-8e1d-bbc9751933f1" providerId="ADAL" clId="{AA4ACB83-BE68-C94E-A1AB-BBE0725198B3}" dt="2021-04-22T14:28:21.918" v="3" actId="1076"/>
          <ac:spMkLst>
            <pc:docMk/>
            <pc:sldMk cId="0" sldId="257"/>
            <ac:spMk id="18521" creationId="{FC1048B2-F704-D240-B4E6-1632CBFB1398}"/>
          </ac:spMkLst>
        </pc:spChg>
        <pc:spChg chg="mod">
          <ac:chgData name="Oscar Conchillo Solé" userId="299a079f-4da3-4d47-8e1d-bbc9751933f1" providerId="ADAL" clId="{AA4ACB83-BE68-C94E-A1AB-BBE0725198B3}" dt="2021-04-22T14:28:21.918" v="3" actId="1076"/>
          <ac:spMkLst>
            <pc:docMk/>
            <pc:sldMk cId="0" sldId="257"/>
            <ac:spMk id="18529" creationId="{D592F252-4353-E04F-B022-0985DE956613}"/>
          </ac:spMkLst>
        </pc:spChg>
        <pc:spChg chg="mod">
          <ac:chgData name="Oscar Conchillo Solé" userId="299a079f-4da3-4d47-8e1d-bbc9751933f1" providerId="ADAL" clId="{AA4ACB83-BE68-C94E-A1AB-BBE0725198B3}" dt="2021-04-22T14:28:21.918" v="3" actId="1076"/>
          <ac:spMkLst>
            <pc:docMk/>
            <pc:sldMk cId="0" sldId="257"/>
            <ac:spMk id="18537" creationId="{345FC768-2537-E54B-81E5-CB21A2B5D6DF}"/>
          </ac:spMkLst>
        </pc:spChg>
        <pc:spChg chg="mod">
          <ac:chgData name="Oscar Conchillo Solé" userId="299a079f-4da3-4d47-8e1d-bbc9751933f1" providerId="ADAL" clId="{AA4ACB83-BE68-C94E-A1AB-BBE0725198B3}" dt="2021-04-22T14:28:21.918" v="3" actId="1076"/>
          <ac:spMkLst>
            <pc:docMk/>
            <pc:sldMk cId="0" sldId="257"/>
            <ac:spMk id="18545" creationId="{A7B3FB42-0D00-5345-9FD5-D97B1B3D096F}"/>
          </ac:spMkLst>
        </pc:spChg>
        <pc:spChg chg="mod">
          <ac:chgData name="Oscar Conchillo Solé" userId="299a079f-4da3-4d47-8e1d-bbc9751933f1" providerId="ADAL" clId="{AA4ACB83-BE68-C94E-A1AB-BBE0725198B3}" dt="2021-04-22T14:28:21.918" v="3" actId="1076"/>
          <ac:spMkLst>
            <pc:docMk/>
            <pc:sldMk cId="0" sldId="257"/>
            <ac:spMk id="18559" creationId="{9BA1423E-3A5C-8D4F-94F1-79645C6FD434}"/>
          </ac:spMkLst>
        </pc:spChg>
        <pc:spChg chg="mod">
          <ac:chgData name="Oscar Conchillo Solé" userId="299a079f-4da3-4d47-8e1d-bbc9751933f1" providerId="ADAL" clId="{AA4ACB83-BE68-C94E-A1AB-BBE0725198B3}" dt="2021-04-22T14:28:21.918" v="3" actId="1076"/>
          <ac:spMkLst>
            <pc:docMk/>
            <pc:sldMk cId="0" sldId="257"/>
            <ac:spMk id="18567" creationId="{668DAFB4-A649-F542-BE11-F2E88C2875FF}"/>
          </ac:spMkLst>
        </pc:spChg>
        <pc:spChg chg="mod">
          <ac:chgData name="Oscar Conchillo Solé" userId="299a079f-4da3-4d47-8e1d-bbc9751933f1" providerId="ADAL" clId="{AA4ACB83-BE68-C94E-A1AB-BBE0725198B3}" dt="2021-04-22T14:28:21.918" v="3" actId="1076"/>
          <ac:spMkLst>
            <pc:docMk/>
            <pc:sldMk cId="0" sldId="257"/>
            <ac:spMk id="18575" creationId="{30E07CFA-B92D-764B-BB42-2EDF15335308}"/>
          </ac:spMkLst>
        </pc:spChg>
        <pc:spChg chg="mod">
          <ac:chgData name="Oscar Conchillo Solé" userId="299a079f-4da3-4d47-8e1d-bbc9751933f1" providerId="ADAL" clId="{AA4ACB83-BE68-C94E-A1AB-BBE0725198B3}" dt="2021-04-22T14:28:21.918" v="3" actId="1076"/>
          <ac:spMkLst>
            <pc:docMk/>
            <pc:sldMk cId="0" sldId="257"/>
            <ac:spMk id="18583" creationId="{9A2EAA3E-91BD-634C-9168-4159DFF4FC2F}"/>
          </ac:spMkLst>
        </pc:spChg>
        <pc:spChg chg="mod">
          <ac:chgData name="Oscar Conchillo Solé" userId="299a079f-4da3-4d47-8e1d-bbc9751933f1" providerId="ADAL" clId="{AA4ACB83-BE68-C94E-A1AB-BBE0725198B3}" dt="2021-04-22T14:28:21.918" v="3" actId="1076"/>
          <ac:spMkLst>
            <pc:docMk/>
            <pc:sldMk cId="0" sldId="257"/>
            <ac:spMk id="18591" creationId="{D3D0E28D-4601-6149-8E13-93F557AC2134}"/>
          </ac:spMkLst>
        </pc:spChg>
        <pc:spChg chg="mod">
          <ac:chgData name="Oscar Conchillo Solé" userId="299a079f-4da3-4d47-8e1d-bbc9751933f1" providerId="ADAL" clId="{AA4ACB83-BE68-C94E-A1AB-BBE0725198B3}" dt="2021-04-22T14:28:21.918" v="3" actId="1076"/>
          <ac:spMkLst>
            <pc:docMk/>
            <pc:sldMk cId="0" sldId="257"/>
            <ac:spMk id="18599" creationId="{5353B978-2304-2F43-B206-BC4CF6492281}"/>
          </ac:spMkLst>
        </pc:spChg>
        <pc:spChg chg="mod">
          <ac:chgData name="Oscar Conchillo Solé" userId="299a079f-4da3-4d47-8e1d-bbc9751933f1" providerId="ADAL" clId="{AA4ACB83-BE68-C94E-A1AB-BBE0725198B3}" dt="2021-04-22T14:28:21.918" v="3" actId="1076"/>
          <ac:spMkLst>
            <pc:docMk/>
            <pc:sldMk cId="0" sldId="257"/>
            <ac:spMk id="18613" creationId="{79A0A6EA-A5C3-EE4A-8E10-0B5A51A837A9}"/>
          </ac:spMkLst>
        </pc:spChg>
        <pc:spChg chg="mod">
          <ac:chgData name="Oscar Conchillo Solé" userId="299a079f-4da3-4d47-8e1d-bbc9751933f1" providerId="ADAL" clId="{AA4ACB83-BE68-C94E-A1AB-BBE0725198B3}" dt="2021-04-22T14:28:21.918" v="3" actId="1076"/>
          <ac:spMkLst>
            <pc:docMk/>
            <pc:sldMk cId="0" sldId="257"/>
            <ac:spMk id="18621" creationId="{FEC45F0B-C0DE-5C49-9D90-27EAC4161EB6}"/>
          </ac:spMkLst>
        </pc:spChg>
        <pc:spChg chg="mod">
          <ac:chgData name="Oscar Conchillo Solé" userId="299a079f-4da3-4d47-8e1d-bbc9751933f1" providerId="ADAL" clId="{AA4ACB83-BE68-C94E-A1AB-BBE0725198B3}" dt="2021-04-22T14:28:21.918" v="3" actId="1076"/>
          <ac:spMkLst>
            <pc:docMk/>
            <pc:sldMk cId="0" sldId="257"/>
            <ac:spMk id="18629" creationId="{7585A552-FB61-7043-AA58-00464944DCF7}"/>
          </ac:spMkLst>
        </pc:spChg>
        <pc:spChg chg="mod">
          <ac:chgData name="Oscar Conchillo Solé" userId="299a079f-4da3-4d47-8e1d-bbc9751933f1" providerId="ADAL" clId="{AA4ACB83-BE68-C94E-A1AB-BBE0725198B3}" dt="2021-04-22T14:28:21.918" v="3" actId="1076"/>
          <ac:spMkLst>
            <pc:docMk/>
            <pc:sldMk cId="0" sldId="257"/>
            <ac:spMk id="18637" creationId="{EE7F0B97-006A-2642-B73E-1506D3CBB2B0}"/>
          </ac:spMkLst>
        </pc:spChg>
        <pc:spChg chg="mod">
          <ac:chgData name="Oscar Conchillo Solé" userId="299a079f-4da3-4d47-8e1d-bbc9751933f1" providerId="ADAL" clId="{AA4ACB83-BE68-C94E-A1AB-BBE0725198B3}" dt="2021-04-22T14:28:21.918" v="3" actId="1076"/>
          <ac:spMkLst>
            <pc:docMk/>
            <pc:sldMk cId="0" sldId="257"/>
            <ac:spMk id="18645" creationId="{F2463A2F-89D0-B14B-9D5A-11F312D2D31A}"/>
          </ac:spMkLst>
        </pc:spChg>
        <pc:spChg chg="mod">
          <ac:chgData name="Oscar Conchillo Solé" userId="299a079f-4da3-4d47-8e1d-bbc9751933f1" providerId="ADAL" clId="{AA4ACB83-BE68-C94E-A1AB-BBE0725198B3}" dt="2021-04-22T14:28:21.918" v="3" actId="1076"/>
          <ac:spMkLst>
            <pc:docMk/>
            <pc:sldMk cId="0" sldId="257"/>
            <ac:spMk id="18653" creationId="{FEFAA255-A474-6545-A195-F13BE1CD825E}"/>
          </ac:spMkLst>
        </pc:spChg>
        <pc:grpChg chg="mod">
          <ac:chgData name="Oscar Conchillo Solé" userId="299a079f-4da3-4d47-8e1d-bbc9751933f1" providerId="ADAL" clId="{AA4ACB83-BE68-C94E-A1AB-BBE0725198B3}" dt="2021-04-22T14:28:21.918" v="3" actId="1076"/>
          <ac:grpSpMkLst>
            <pc:docMk/>
            <pc:sldMk cId="0" sldId="257"/>
            <ac:grpSpMk id="20" creationId="{204735BA-A6F8-F547-B44A-E4FDBEF82EDD}"/>
          </ac:grpSpMkLst>
        </pc:grpChg>
        <pc:grpChg chg="mod">
          <ac:chgData name="Oscar Conchillo Solé" userId="299a079f-4da3-4d47-8e1d-bbc9751933f1" providerId="ADAL" clId="{AA4ACB83-BE68-C94E-A1AB-BBE0725198B3}" dt="2021-04-22T14:28:21.918" v="3" actId="1076"/>
          <ac:grpSpMkLst>
            <pc:docMk/>
            <pc:sldMk cId="0" sldId="257"/>
            <ac:grpSpMk id="18439" creationId="{DF9463A1-E10B-1F4A-9119-6E57D373E9B7}"/>
          </ac:grpSpMkLst>
        </pc:grpChg>
        <pc:grpChg chg="mod">
          <ac:chgData name="Oscar Conchillo Solé" userId="299a079f-4da3-4d47-8e1d-bbc9751933f1" providerId="ADAL" clId="{AA4ACB83-BE68-C94E-A1AB-BBE0725198B3}" dt="2021-04-22T14:28:21.918" v="3" actId="1076"/>
          <ac:grpSpMkLst>
            <pc:docMk/>
            <pc:sldMk cId="0" sldId="257"/>
            <ac:grpSpMk id="18441" creationId="{D439B5E3-987D-6545-A06B-2C648F3C83F5}"/>
          </ac:grpSpMkLst>
        </pc:grpChg>
        <pc:grpChg chg="mod">
          <ac:chgData name="Oscar Conchillo Solé" userId="299a079f-4da3-4d47-8e1d-bbc9751933f1" providerId="ADAL" clId="{AA4ACB83-BE68-C94E-A1AB-BBE0725198B3}" dt="2021-04-22T14:28:21.918" v="3" actId="1076"/>
          <ac:grpSpMkLst>
            <pc:docMk/>
            <pc:sldMk cId="0" sldId="257"/>
            <ac:grpSpMk id="18442" creationId="{3900ABBE-A3F2-C941-B087-36E034B09489}"/>
          </ac:grpSpMkLst>
        </pc:grpChg>
        <pc:grpChg chg="mod">
          <ac:chgData name="Oscar Conchillo Solé" userId="299a079f-4da3-4d47-8e1d-bbc9751933f1" providerId="ADAL" clId="{AA4ACB83-BE68-C94E-A1AB-BBE0725198B3}" dt="2021-04-22T14:28:21.918" v="3" actId="1076"/>
          <ac:grpSpMkLst>
            <pc:docMk/>
            <pc:sldMk cId="0" sldId="257"/>
            <ac:grpSpMk id="18443" creationId="{7D7FDE3F-2164-B74E-A94D-BF79B29A22E3}"/>
          </ac:grpSpMkLst>
        </pc:grpChg>
        <pc:grpChg chg="mod">
          <ac:chgData name="Oscar Conchillo Solé" userId="299a079f-4da3-4d47-8e1d-bbc9751933f1" providerId="ADAL" clId="{AA4ACB83-BE68-C94E-A1AB-BBE0725198B3}" dt="2021-04-22T14:28:21.918" v="3" actId="1076"/>
          <ac:grpSpMkLst>
            <pc:docMk/>
            <pc:sldMk cId="0" sldId="257"/>
            <ac:grpSpMk id="18445" creationId="{6F083387-D920-FF4E-8527-5B097E9EC720}"/>
          </ac:grpSpMkLst>
        </pc:grpChg>
        <pc:grpChg chg="mod">
          <ac:chgData name="Oscar Conchillo Solé" userId="299a079f-4da3-4d47-8e1d-bbc9751933f1" providerId="ADAL" clId="{AA4ACB83-BE68-C94E-A1AB-BBE0725198B3}" dt="2021-04-22T14:28:21.918" v="3" actId="1076"/>
          <ac:grpSpMkLst>
            <pc:docMk/>
            <pc:sldMk cId="0" sldId="257"/>
            <ac:grpSpMk id="18446" creationId="{7A375EC9-EEA3-9F47-97F6-918606414F50}"/>
          </ac:grpSpMkLst>
        </pc:grpChg>
        <pc:grpChg chg="mod">
          <ac:chgData name="Oscar Conchillo Solé" userId="299a079f-4da3-4d47-8e1d-bbc9751933f1" providerId="ADAL" clId="{AA4ACB83-BE68-C94E-A1AB-BBE0725198B3}" dt="2021-04-22T14:28:21.918" v="3" actId="1076"/>
          <ac:grpSpMkLst>
            <pc:docMk/>
            <pc:sldMk cId="0" sldId="257"/>
            <ac:grpSpMk id="18447" creationId="{E718F20D-0FC2-374D-AC8F-ED51D10BEA35}"/>
          </ac:grpSpMkLst>
        </pc:grpChg>
        <pc:grpChg chg="mod">
          <ac:chgData name="Oscar Conchillo Solé" userId="299a079f-4da3-4d47-8e1d-bbc9751933f1" providerId="ADAL" clId="{AA4ACB83-BE68-C94E-A1AB-BBE0725198B3}" dt="2021-04-22T14:28:21.918" v="3" actId="1076"/>
          <ac:grpSpMkLst>
            <pc:docMk/>
            <pc:sldMk cId="0" sldId="257"/>
            <ac:grpSpMk id="18448" creationId="{7D107021-0DC0-DD40-9F73-06BC3F18D473}"/>
          </ac:grpSpMkLst>
        </pc:grpChg>
        <pc:grpChg chg="mod">
          <ac:chgData name="Oscar Conchillo Solé" userId="299a079f-4da3-4d47-8e1d-bbc9751933f1" providerId="ADAL" clId="{AA4ACB83-BE68-C94E-A1AB-BBE0725198B3}" dt="2021-04-22T14:28:21.918" v="3" actId="1076"/>
          <ac:grpSpMkLst>
            <pc:docMk/>
            <pc:sldMk cId="0" sldId="257"/>
            <ac:grpSpMk id="18449" creationId="{71D2A5BB-87F9-E146-9B18-F9398E87C68C}"/>
          </ac:grpSpMkLst>
        </pc:grpChg>
        <pc:grpChg chg="mod">
          <ac:chgData name="Oscar Conchillo Solé" userId="299a079f-4da3-4d47-8e1d-bbc9751933f1" providerId="ADAL" clId="{AA4ACB83-BE68-C94E-A1AB-BBE0725198B3}" dt="2021-04-22T14:28:21.918" v="3" actId="1076"/>
          <ac:grpSpMkLst>
            <pc:docMk/>
            <pc:sldMk cId="0" sldId="257"/>
            <ac:grpSpMk id="18450" creationId="{00B6FEE5-B65C-3348-BB57-482636413E89}"/>
          </ac:grpSpMkLst>
        </pc:grpChg>
        <pc:grpChg chg="mod">
          <ac:chgData name="Oscar Conchillo Solé" userId="299a079f-4da3-4d47-8e1d-bbc9751933f1" providerId="ADAL" clId="{AA4ACB83-BE68-C94E-A1AB-BBE0725198B3}" dt="2021-04-22T14:28:21.918" v="3" actId="1076"/>
          <ac:grpSpMkLst>
            <pc:docMk/>
            <pc:sldMk cId="0" sldId="257"/>
            <ac:grpSpMk id="18499" creationId="{18EA6090-DDA0-F047-8D79-B8CC069A4045}"/>
          </ac:grpSpMkLst>
        </pc:grpChg>
        <pc:grpChg chg="mod">
          <ac:chgData name="Oscar Conchillo Solé" userId="299a079f-4da3-4d47-8e1d-bbc9751933f1" providerId="ADAL" clId="{AA4ACB83-BE68-C94E-A1AB-BBE0725198B3}" dt="2021-04-22T14:28:21.918" v="3" actId="1076"/>
          <ac:grpSpMkLst>
            <pc:docMk/>
            <pc:sldMk cId="0" sldId="257"/>
            <ac:grpSpMk id="18500" creationId="{58C205F1-7168-2644-82C1-5F0C9D3073B2}"/>
          </ac:grpSpMkLst>
        </pc:grpChg>
        <pc:grpChg chg="mod">
          <ac:chgData name="Oscar Conchillo Solé" userId="299a079f-4da3-4d47-8e1d-bbc9751933f1" providerId="ADAL" clId="{AA4ACB83-BE68-C94E-A1AB-BBE0725198B3}" dt="2021-04-22T14:28:21.918" v="3" actId="1076"/>
          <ac:grpSpMkLst>
            <pc:docMk/>
            <pc:sldMk cId="0" sldId="257"/>
            <ac:grpSpMk id="18501" creationId="{CD383A6A-A949-5147-A457-04B5EDEB2ADB}"/>
          </ac:grpSpMkLst>
        </pc:grpChg>
        <pc:grpChg chg="mod">
          <ac:chgData name="Oscar Conchillo Solé" userId="299a079f-4da3-4d47-8e1d-bbc9751933f1" providerId="ADAL" clId="{AA4ACB83-BE68-C94E-A1AB-BBE0725198B3}" dt="2021-04-22T14:28:21.918" v="3" actId="1076"/>
          <ac:grpSpMkLst>
            <pc:docMk/>
            <pc:sldMk cId="0" sldId="257"/>
            <ac:grpSpMk id="18502" creationId="{D42105E7-E4C8-B343-9835-EAADD8499386}"/>
          </ac:grpSpMkLst>
        </pc:grpChg>
        <pc:grpChg chg="mod">
          <ac:chgData name="Oscar Conchillo Solé" userId="299a079f-4da3-4d47-8e1d-bbc9751933f1" providerId="ADAL" clId="{AA4ACB83-BE68-C94E-A1AB-BBE0725198B3}" dt="2021-04-22T14:28:21.918" v="3" actId="1076"/>
          <ac:grpSpMkLst>
            <pc:docMk/>
            <pc:sldMk cId="0" sldId="257"/>
            <ac:grpSpMk id="18503" creationId="{C94E0119-59BE-4A42-B204-E5C55466B80A}"/>
          </ac:grpSpMkLst>
        </pc:grpChg>
        <pc:grpChg chg="mod">
          <ac:chgData name="Oscar Conchillo Solé" userId="299a079f-4da3-4d47-8e1d-bbc9751933f1" providerId="ADAL" clId="{AA4ACB83-BE68-C94E-A1AB-BBE0725198B3}" dt="2021-04-22T14:28:21.918" v="3" actId="1076"/>
          <ac:grpSpMkLst>
            <pc:docMk/>
            <pc:sldMk cId="0" sldId="257"/>
            <ac:grpSpMk id="18504" creationId="{44AC7E89-68B4-3F42-A34E-A230EB94AC27}"/>
          </ac:grpSpMkLst>
        </pc:grpChg>
        <pc:grpChg chg="mod">
          <ac:chgData name="Oscar Conchillo Solé" userId="299a079f-4da3-4d47-8e1d-bbc9751933f1" providerId="ADAL" clId="{AA4ACB83-BE68-C94E-A1AB-BBE0725198B3}" dt="2021-04-22T14:28:21.918" v="3" actId="1076"/>
          <ac:grpSpMkLst>
            <pc:docMk/>
            <pc:sldMk cId="0" sldId="257"/>
            <ac:grpSpMk id="18553" creationId="{DB44C32A-D135-B14D-8E81-2E4982241065}"/>
          </ac:grpSpMkLst>
        </pc:grpChg>
        <pc:grpChg chg="mod">
          <ac:chgData name="Oscar Conchillo Solé" userId="299a079f-4da3-4d47-8e1d-bbc9751933f1" providerId="ADAL" clId="{AA4ACB83-BE68-C94E-A1AB-BBE0725198B3}" dt="2021-04-22T14:28:21.918" v="3" actId="1076"/>
          <ac:grpSpMkLst>
            <pc:docMk/>
            <pc:sldMk cId="0" sldId="257"/>
            <ac:grpSpMk id="18554" creationId="{06E5C685-A230-DF46-B799-6E9AA40A1E89}"/>
          </ac:grpSpMkLst>
        </pc:grpChg>
        <pc:grpChg chg="mod">
          <ac:chgData name="Oscar Conchillo Solé" userId="299a079f-4da3-4d47-8e1d-bbc9751933f1" providerId="ADAL" clId="{AA4ACB83-BE68-C94E-A1AB-BBE0725198B3}" dt="2021-04-22T14:28:21.918" v="3" actId="1076"/>
          <ac:grpSpMkLst>
            <pc:docMk/>
            <pc:sldMk cId="0" sldId="257"/>
            <ac:grpSpMk id="18555" creationId="{F90D2BA2-1797-2B46-9F27-61BA117A5B40}"/>
          </ac:grpSpMkLst>
        </pc:grpChg>
        <pc:grpChg chg="mod">
          <ac:chgData name="Oscar Conchillo Solé" userId="299a079f-4da3-4d47-8e1d-bbc9751933f1" providerId="ADAL" clId="{AA4ACB83-BE68-C94E-A1AB-BBE0725198B3}" dt="2021-04-22T14:28:21.918" v="3" actId="1076"/>
          <ac:grpSpMkLst>
            <pc:docMk/>
            <pc:sldMk cId="0" sldId="257"/>
            <ac:grpSpMk id="18556" creationId="{B25289E4-6757-304C-9DA2-EE44E469CF77}"/>
          </ac:grpSpMkLst>
        </pc:grpChg>
        <pc:grpChg chg="mod">
          <ac:chgData name="Oscar Conchillo Solé" userId="299a079f-4da3-4d47-8e1d-bbc9751933f1" providerId="ADAL" clId="{AA4ACB83-BE68-C94E-A1AB-BBE0725198B3}" dt="2021-04-22T14:28:21.918" v="3" actId="1076"/>
          <ac:grpSpMkLst>
            <pc:docMk/>
            <pc:sldMk cId="0" sldId="257"/>
            <ac:grpSpMk id="18557" creationId="{5561DC11-FB51-E047-85C8-AAEA9AAB0B10}"/>
          </ac:grpSpMkLst>
        </pc:grpChg>
        <pc:grpChg chg="mod">
          <ac:chgData name="Oscar Conchillo Solé" userId="299a079f-4da3-4d47-8e1d-bbc9751933f1" providerId="ADAL" clId="{AA4ACB83-BE68-C94E-A1AB-BBE0725198B3}" dt="2021-04-22T14:28:21.918" v="3" actId="1076"/>
          <ac:grpSpMkLst>
            <pc:docMk/>
            <pc:sldMk cId="0" sldId="257"/>
            <ac:grpSpMk id="18558" creationId="{EBCC8FBE-3A27-5C42-88F9-5AA8D309E7D1}"/>
          </ac:grpSpMkLst>
        </pc:grpChg>
        <pc:grpChg chg="mod">
          <ac:chgData name="Oscar Conchillo Solé" userId="299a079f-4da3-4d47-8e1d-bbc9751933f1" providerId="ADAL" clId="{AA4ACB83-BE68-C94E-A1AB-BBE0725198B3}" dt="2021-04-22T14:28:21.918" v="3" actId="1076"/>
          <ac:grpSpMkLst>
            <pc:docMk/>
            <pc:sldMk cId="0" sldId="257"/>
            <ac:grpSpMk id="18607" creationId="{14D91EE9-5DCF-5B4F-BB73-B8547CF3D21C}"/>
          </ac:grpSpMkLst>
        </pc:grpChg>
        <pc:grpChg chg="mod">
          <ac:chgData name="Oscar Conchillo Solé" userId="299a079f-4da3-4d47-8e1d-bbc9751933f1" providerId="ADAL" clId="{AA4ACB83-BE68-C94E-A1AB-BBE0725198B3}" dt="2021-04-22T14:28:21.918" v="3" actId="1076"/>
          <ac:grpSpMkLst>
            <pc:docMk/>
            <pc:sldMk cId="0" sldId="257"/>
            <ac:grpSpMk id="18608" creationId="{79D5C1B8-AB03-3C45-92F7-A6CA7C0E91D5}"/>
          </ac:grpSpMkLst>
        </pc:grpChg>
        <pc:grpChg chg="mod">
          <ac:chgData name="Oscar Conchillo Solé" userId="299a079f-4da3-4d47-8e1d-bbc9751933f1" providerId="ADAL" clId="{AA4ACB83-BE68-C94E-A1AB-BBE0725198B3}" dt="2021-04-22T14:28:21.918" v="3" actId="1076"/>
          <ac:grpSpMkLst>
            <pc:docMk/>
            <pc:sldMk cId="0" sldId="257"/>
            <ac:grpSpMk id="18609" creationId="{EDAF5353-7942-BC42-898C-82A8148BA0DD}"/>
          </ac:grpSpMkLst>
        </pc:grpChg>
        <pc:grpChg chg="mod">
          <ac:chgData name="Oscar Conchillo Solé" userId="299a079f-4da3-4d47-8e1d-bbc9751933f1" providerId="ADAL" clId="{AA4ACB83-BE68-C94E-A1AB-BBE0725198B3}" dt="2021-04-22T14:28:21.918" v="3" actId="1076"/>
          <ac:grpSpMkLst>
            <pc:docMk/>
            <pc:sldMk cId="0" sldId="257"/>
            <ac:grpSpMk id="18610" creationId="{C6FDB8EC-6337-3644-863C-25BA082A6469}"/>
          </ac:grpSpMkLst>
        </pc:grpChg>
        <pc:grpChg chg="mod">
          <ac:chgData name="Oscar Conchillo Solé" userId="299a079f-4da3-4d47-8e1d-bbc9751933f1" providerId="ADAL" clId="{AA4ACB83-BE68-C94E-A1AB-BBE0725198B3}" dt="2021-04-22T14:28:21.918" v="3" actId="1076"/>
          <ac:grpSpMkLst>
            <pc:docMk/>
            <pc:sldMk cId="0" sldId="257"/>
            <ac:grpSpMk id="18611" creationId="{CA2B29D6-770A-7E47-BDC6-0C487D8E4DB0}"/>
          </ac:grpSpMkLst>
        </pc:grpChg>
        <pc:grpChg chg="mod">
          <ac:chgData name="Oscar Conchillo Solé" userId="299a079f-4da3-4d47-8e1d-bbc9751933f1" providerId="ADAL" clId="{AA4ACB83-BE68-C94E-A1AB-BBE0725198B3}" dt="2021-04-22T14:28:21.918" v="3" actId="1076"/>
          <ac:grpSpMkLst>
            <pc:docMk/>
            <pc:sldMk cId="0" sldId="257"/>
            <ac:grpSpMk id="18612" creationId="{10079DF4-8060-7849-9937-492481B924DC}"/>
          </ac:grpSpMkLst>
        </pc:grpChg>
        <pc:picChg chg="mod">
          <ac:chgData name="Oscar Conchillo Solé" userId="299a079f-4da3-4d47-8e1d-bbc9751933f1" providerId="ADAL" clId="{AA4ACB83-BE68-C94E-A1AB-BBE0725198B3}" dt="2021-04-22T14:28:21.918" v="3" actId="1076"/>
          <ac:picMkLst>
            <pc:docMk/>
            <pc:sldMk cId="0" sldId="257"/>
            <ac:picMk id="18444" creationId="{1CEC411D-B83A-1549-8EDB-C1CEE024AD0F}"/>
          </ac:picMkLst>
        </pc:picChg>
        <pc:cxnChg chg="mod">
          <ac:chgData name="Oscar Conchillo Solé" userId="299a079f-4da3-4d47-8e1d-bbc9751933f1" providerId="ADAL" clId="{AA4ACB83-BE68-C94E-A1AB-BBE0725198B3}" dt="2021-04-22T14:28:21.918" v="3" actId="1076"/>
          <ac:cxnSpMkLst>
            <pc:docMk/>
            <pc:sldMk cId="0" sldId="257"/>
            <ac:cxnSpMk id="18452" creationId="{5785D344-DD6A-654A-A33D-0503B0906413}"/>
          </ac:cxnSpMkLst>
        </pc:cxnChg>
        <pc:cxnChg chg="mod">
          <ac:chgData name="Oscar Conchillo Solé" userId="299a079f-4da3-4d47-8e1d-bbc9751933f1" providerId="ADAL" clId="{AA4ACB83-BE68-C94E-A1AB-BBE0725198B3}" dt="2021-04-22T14:28:21.918" v="3" actId="1076"/>
          <ac:cxnSpMkLst>
            <pc:docMk/>
            <pc:sldMk cId="0" sldId="257"/>
            <ac:cxnSpMk id="18453" creationId="{A8AFFFC4-316D-8144-B2BE-1CC189F77923}"/>
          </ac:cxnSpMkLst>
        </pc:cxnChg>
        <pc:cxnChg chg="mod">
          <ac:chgData name="Oscar Conchillo Solé" userId="299a079f-4da3-4d47-8e1d-bbc9751933f1" providerId="ADAL" clId="{AA4ACB83-BE68-C94E-A1AB-BBE0725198B3}" dt="2021-04-22T14:28:21.918" v="3" actId="1076"/>
          <ac:cxnSpMkLst>
            <pc:docMk/>
            <pc:sldMk cId="0" sldId="257"/>
            <ac:cxnSpMk id="18454" creationId="{01F7F59C-89F9-B94A-886F-88CE5A027C48}"/>
          </ac:cxnSpMkLst>
        </pc:cxnChg>
        <pc:cxnChg chg="mod">
          <ac:chgData name="Oscar Conchillo Solé" userId="299a079f-4da3-4d47-8e1d-bbc9751933f1" providerId="ADAL" clId="{AA4ACB83-BE68-C94E-A1AB-BBE0725198B3}" dt="2021-04-22T14:28:21.918" v="3" actId="1076"/>
          <ac:cxnSpMkLst>
            <pc:docMk/>
            <pc:sldMk cId="0" sldId="257"/>
            <ac:cxnSpMk id="18455" creationId="{A41AC00E-F38C-3E41-B346-F10BABE3AB74}"/>
          </ac:cxnSpMkLst>
        </pc:cxnChg>
        <pc:cxnChg chg="mod">
          <ac:chgData name="Oscar Conchillo Solé" userId="299a079f-4da3-4d47-8e1d-bbc9751933f1" providerId="ADAL" clId="{AA4ACB83-BE68-C94E-A1AB-BBE0725198B3}" dt="2021-04-22T14:28:21.918" v="3" actId="1076"/>
          <ac:cxnSpMkLst>
            <pc:docMk/>
            <pc:sldMk cId="0" sldId="257"/>
            <ac:cxnSpMk id="18456" creationId="{2A26AF70-CEE3-8243-A24A-D1EEAC067C81}"/>
          </ac:cxnSpMkLst>
        </pc:cxnChg>
        <pc:cxnChg chg="mod">
          <ac:chgData name="Oscar Conchillo Solé" userId="299a079f-4da3-4d47-8e1d-bbc9751933f1" providerId="ADAL" clId="{AA4ACB83-BE68-C94E-A1AB-BBE0725198B3}" dt="2021-04-22T14:28:21.918" v="3" actId="1076"/>
          <ac:cxnSpMkLst>
            <pc:docMk/>
            <pc:sldMk cId="0" sldId="257"/>
            <ac:cxnSpMk id="18457" creationId="{E4260A67-2A68-BE45-B4DB-FBD9CECB8862}"/>
          </ac:cxnSpMkLst>
        </pc:cxnChg>
        <pc:cxnChg chg="mod">
          <ac:chgData name="Oscar Conchillo Solé" userId="299a079f-4da3-4d47-8e1d-bbc9751933f1" providerId="ADAL" clId="{AA4ACB83-BE68-C94E-A1AB-BBE0725198B3}" dt="2021-04-22T14:28:21.918" v="3" actId="1076"/>
          <ac:cxnSpMkLst>
            <pc:docMk/>
            <pc:sldMk cId="0" sldId="257"/>
            <ac:cxnSpMk id="18458" creationId="{98752CE9-0BB3-954E-A0B9-D0AF29EFE81B}"/>
          </ac:cxnSpMkLst>
        </pc:cxnChg>
        <pc:cxnChg chg="mod">
          <ac:chgData name="Oscar Conchillo Solé" userId="299a079f-4da3-4d47-8e1d-bbc9751933f1" providerId="ADAL" clId="{AA4ACB83-BE68-C94E-A1AB-BBE0725198B3}" dt="2021-04-22T14:28:21.918" v="3" actId="1076"/>
          <ac:cxnSpMkLst>
            <pc:docMk/>
            <pc:sldMk cId="0" sldId="257"/>
            <ac:cxnSpMk id="18460" creationId="{224D789C-8911-2847-9A89-CF5429149CE8}"/>
          </ac:cxnSpMkLst>
        </pc:cxnChg>
        <pc:cxnChg chg="mod">
          <ac:chgData name="Oscar Conchillo Solé" userId="299a079f-4da3-4d47-8e1d-bbc9751933f1" providerId="ADAL" clId="{AA4ACB83-BE68-C94E-A1AB-BBE0725198B3}" dt="2021-04-22T14:28:21.918" v="3" actId="1076"/>
          <ac:cxnSpMkLst>
            <pc:docMk/>
            <pc:sldMk cId="0" sldId="257"/>
            <ac:cxnSpMk id="18461" creationId="{9E148BAC-D395-E046-B105-2DD89836A685}"/>
          </ac:cxnSpMkLst>
        </pc:cxnChg>
        <pc:cxnChg chg="mod">
          <ac:chgData name="Oscar Conchillo Solé" userId="299a079f-4da3-4d47-8e1d-bbc9751933f1" providerId="ADAL" clId="{AA4ACB83-BE68-C94E-A1AB-BBE0725198B3}" dt="2021-04-22T14:28:21.918" v="3" actId="1076"/>
          <ac:cxnSpMkLst>
            <pc:docMk/>
            <pc:sldMk cId="0" sldId="257"/>
            <ac:cxnSpMk id="18462" creationId="{8403FB94-6C01-554A-B1C4-D4463AEEE1E5}"/>
          </ac:cxnSpMkLst>
        </pc:cxnChg>
        <pc:cxnChg chg="mod">
          <ac:chgData name="Oscar Conchillo Solé" userId="299a079f-4da3-4d47-8e1d-bbc9751933f1" providerId="ADAL" clId="{AA4ACB83-BE68-C94E-A1AB-BBE0725198B3}" dt="2021-04-22T14:28:21.918" v="3" actId="1076"/>
          <ac:cxnSpMkLst>
            <pc:docMk/>
            <pc:sldMk cId="0" sldId="257"/>
            <ac:cxnSpMk id="18463" creationId="{9F23A8EB-98C3-0B4D-B619-2AAC0B46EDCD}"/>
          </ac:cxnSpMkLst>
        </pc:cxnChg>
        <pc:cxnChg chg="mod">
          <ac:chgData name="Oscar Conchillo Solé" userId="299a079f-4da3-4d47-8e1d-bbc9751933f1" providerId="ADAL" clId="{AA4ACB83-BE68-C94E-A1AB-BBE0725198B3}" dt="2021-04-22T14:28:21.918" v="3" actId="1076"/>
          <ac:cxnSpMkLst>
            <pc:docMk/>
            <pc:sldMk cId="0" sldId="257"/>
            <ac:cxnSpMk id="18464" creationId="{95B99868-8FBE-424A-88EA-4166B6BBF645}"/>
          </ac:cxnSpMkLst>
        </pc:cxnChg>
        <pc:cxnChg chg="mod">
          <ac:chgData name="Oscar Conchillo Solé" userId="299a079f-4da3-4d47-8e1d-bbc9751933f1" providerId="ADAL" clId="{AA4ACB83-BE68-C94E-A1AB-BBE0725198B3}" dt="2021-04-22T14:28:21.918" v="3" actId="1076"/>
          <ac:cxnSpMkLst>
            <pc:docMk/>
            <pc:sldMk cId="0" sldId="257"/>
            <ac:cxnSpMk id="18465" creationId="{C2D6D8A1-3782-4341-AAB3-72EF8CAC3093}"/>
          </ac:cxnSpMkLst>
        </pc:cxnChg>
        <pc:cxnChg chg="mod">
          <ac:chgData name="Oscar Conchillo Solé" userId="299a079f-4da3-4d47-8e1d-bbc9751933f1" providerId="ADAL" clId="{AA4ACB83-BE68-C94E-A1AB-BBE0725198B3}" dt="2021-04-22T14:28:21.918" v="3" actId="1076"/>
          <ac:cxnSpMkLst>
            <pc:docMk/>
            <pc:sldMk cId="0" sldId="257"/>
            <ac:cxnSpMk id="18466" creationId="{EC3F2E61-1C9D-1544-9775-0585ACA3C9F2}"/>
          </ac:cxnSpMkLst>
        </pc:cxnChg>
        <pc:cxnChg chg="mod">
          <ac:chgData name="Oscar Conchillo Solé" userId="299a079f-4da3-4d47-8e1d-bbc9751933f1" providerId="ADAL" clId="{AA4ACB83-BE68-C94E-A1AB-BBE0725198B3}" dt="2021-04-22T14:28:21.918" v="3" actId="1076"/>
          <ac:cxnSpMkLst>
            <pc:docMk/>
            <pc:sldMk cId="0" sldId="257"/>
            <ac:cxnSpMk id="18468" creationId="{AEF9354B-7B5B-264E-B175-845E7C5D7DD5}"/>
          </ac:cxnSpMkLst>
        </pc:cxnChg>
        <pc:cxnChg chg="mod">
          <ac:chgData name="Oscar Conchillo Solé" userId="299a079f-4da3-4d47-8e1d-bbc9751933f1" providerId="ADAL" clId="{AA4ACB83-BE68-C94E-A1AB-BBE0725198B3}" dt="2021-04-22T14:28:21.918" v="3" actId="1076"/>
          <ac:cxnSpMkLst>
            <pc:docMk/>
            <pc:sldMk cId="0" sldId="257"/>
            <ac:cxnSpMk id="18469" creationId="{232D73F5-9E2E-FB40-B0B7-F2B20DFA7173}"/>
          </ac:cxnSpMkLst>
        </pc:cxnChg>
        <pc:cxnChg chg="mod">
          <ac:chgData name="Oscar Conchillo Solé" userId="299a079f-4da3-4d47-8e1d-bbc9751933f1" providerId="ADAL" clId="{AA4ACB83-BE68-C94E-A1AB-BBE0725198B3}" dt="2021-04-22T14:28:21.918" v="3" actId="1076"/>
          <ac:cxnSpMkLst>
            <pc:docMk/>
            <pc:sldMk cId="0" sldId="257"/>
            <ac:cxnSpMk id="18470" creationId="{380CEAEC-D267-9F44-A4AA-981D14777382}"/>
          </ac:cxnSpMkLst>
        </pc:cxnChg>
        <pc:cxnChg chg="mod">
          <ac:chgData name="Oscar Conchillo Solé" userId="299a079f-4da3-4d47-8e1d-bbc9751933f1" providerId="ADAL" clId="{AA4ACB83-BE68-C94E-A1AB-BBE0725198B3}" dt="2021-04-22T14:28:21.918" v="3" actId="1076"/>
          <ac:cxnSpMkLst>
            <pc:docMk/>
            <pc:sldMk cId="0" sldId="257"/>
            <ac:cxnSpMk id="18471" creationId="{35FCC933-61B2-CE4A-ABB3-0381C837BB11}"/>
          </ac:cxnSpMkLst>
        </pc:cxnChg>
        <pc:cxnChg chg="mod">
          <ac:chgData name="Oscar Conchillo Solé" userId="299a079f-4da3-4d47-8e1d-bbc9751933f1" providerId="ADAL" clId="{AA4ACB83-BE68-C94E-A1AB-BBE0725198B3}" dt="2021-04-22T14:28:21.918" v="3" actId="1076"/>
          <ac:cxnSpMkLst>
            <pc:docMk/>
            <pc:sldMk cId="0" sldId="257"/>
            <ac:cxnSpMk id="18472" creationId="{CF5B6B06-D791-254C-ABA6-77CD3AFDFFD9}"/>
          </ac:cxnSpMkLst>
        </pc:cxnChg>
        <pc:cxnChg chg="mod">
          <ac:chgData name="Oscar Conchillo Solé" userId="299a079f-4da3-4d47-8e1d-bbc9751933f1" providerId="ADAL" clId="{AA4ACB83-BE68-C94E-A1AB-BBE0725198B3}" dt="2021-04-22T14:28:21.918" v="3" actId="1076"/>
          <ac:cxnSpMkLst>
            <pc:docMk/>
            <pc:sldMk cId="0" sldId="257"/>
            <ac:cxnSpMk id="18473" creationId="{73FF28B5-1551-5840-A396-65E2AFF55569}"/>
          </ac:cxnSpMkLst>
        </pc:cxnChg>
        <pc:cxnChg chg="mod">
          <ac:chgData name="Oscar Conchillo Solé" userId="299a079f-4da3-4d47-8e1d-bbc9751933f1" providerId="ADAL" clId="{AA4ACB83-BE68-C94E-A1AB-BBE0725198B3}" dt="2021-04-22T14:28:21.918" v="3" actId="1076"/>
          <ac:cxnSpMkLst>
            <pc:docMk/>
            <pc:sldMk cId="0" sldId="257"/>
            <ac:cxnSpMk id="18474" creationId="{222433C5-F501-A647-BC05-BA68094809D9}"/>
          </ac:cxnSpMkLst>
        </pc:cxnChg>
        <pc:cxnChg chg="mod">
          <ac:chgData name="Oscar Conchillo Solé" userId="299a079f-4da3-4d47-8e1d-bbc9751933f1" providerId="ADAL" clId="{AA4ACB83-BE68-C94E-A1AB-BBE0725198B3}" dt="2021-04-22T14:28:21.918" v="3" actId="1076"/>
          <ac:cxnSpMkLst>
            <pc:docMk/>
            <pc:sldMk cId="0" sldId="257"/>
            <ac:cxnSpMk id="18476" creationId="{BA46BB9D-95FF-2C43-8936-0772B3890B9A}"/>
          </ac:cxnSpMkLst>
        </pc:cxnChg>
        <pc:cxnChg chg="mod">
          <ac:chgData name="Oscar Conchillo Solé" userId="299a079f-4da3-4d47-8e1d-bbc9751933f1" providerId="ADAL" clId="{AA4ACB83-BE68-C94E-A1AB-BBE0725198B3}" dt="2021-04-22T14:28:21.918" v="3" actId="1076"/>
          <ac:cxnSpMkLst>
            <pc:docMk/>
            <pc:sldMk cId="0" sldId="257"/>
            <ac:cxnSpMk id="18477" creationId="{E1A09658-3606-1E45-9124-DC63B32F42C7}"/>
          </ac:cxnSpMkLst>
        </pc:cxnChg>
        <pc:cxnChg chg="mod">
          <ac:chgData name="Oscar Conchillo Solé" userId="299a079f-4da3-4d47-8e1d-bbc9751933f1" providerId="ADAL" clId="{AA4ACB83-BE68-C94E-A1AB-BBE0725198B3}" dt="2021-04-22T14:28:21.918" v="3" actId="1076"/>
          <ac:cxnSpMkLst>
            <pc:docMk/>
            <pc:sldMk cId="0" sldId="257"/>
            <ac:cxnSpMk id="18478" creationId="{99442577-B69A-8F48-B93D-8C675E3BECF6}"/>
          </ac:cxnSpMkLst>
        </pc:cxnChg>
        <pc:cxnChg chg="mod">
          <ac:chgData name="Oscar Conchillo Solé" userId="299a079f-4da3-4d47-8e1d-bbc9751933f1" providerId="ADAL" clId="{AA4ACB83-BE68-C94E-A1AB-BBE0725198B3}" dt="2021-04-22T14:28:21.918" v="3" actId="1076"/>
          <ac:cxnSpMkLst>
            <pc:docMk/>
            <pc:sldMk cId="0" sldId="257"/>
            <ac:cxnSpMk id="18479" creationId="{59D96329-A55A-FB4B-A0D9-27CC3E8650D6}"/>
          </ac:cxnSpMkLst>
        </pc:cxnChg>
        <pc:cxnChg chg="mod">
          <ac:chgData name="Oscar Conchillo Solé" userId="299a079f-4da3-4d47-8e1d-bbc9751933f1" providerId="ADAL" clId="{AA4ACB83-BE68-C94E-A1AB-BBE0725198B3}" dt="2021-04-22T14:28:21.918" v="3" actId="1076"/>
          <ac:cxnSpMkLst>
            <pc:docMk/>
            <pc:sldMk cId="0" sldId="257"/>
            <ac:cxnSpMk id="18480" creationId="{C91B1114-1DE0-FA48-9871-B6BB08538E67}"/>
          </ac:cxnSpMkLst>
        </pc:cxnChg>
        <pc:cxnChg chg="mod">
          <ac:chgData name="Oscar Conchillo Solé" userId="299a079f-4da3-4d47-8e1d-bbc9751933f1" providerId="ADAL" clId="{AA4ACB83-BE68-C94E-A1AB-BBE0725198B3}" dt="2021-04-22T14:28:21.918" v="3" actId="1076"/>
          <ac:cxnSpMkLst>
            <pc:docMk/>
            <pc:sldMk cId="0" sldId="257"/>
            <ac:cxnSpMk id="18481" creationId="{DC8EE06D-A7B6-8244-A14B-FE8ED0CA31ED}"/>
          </ac:cxnSpMkLst>
        </pc:cxnChg>
        <pc:cxnChg chg="mod">
          <ac:chgData name="Oscar Conchillo Solé" userId="299a079f-4da3-4d47-8e1d-bbc9751933f1" providerId="ADAL" clId="{AA4ACB83-BE68-C94E-A1AB-BBE0725198B3}" dt="2021-04-22T14:28:21.918" v="3" actId="1076"/>
          <ac:cxnSpMkLst>
            <pc:docMk/>
            <pc:sldMk cId="0" sldId="257"/>
            <ac:cxnSpMk id="18482" creationId="{2F6F59BE-2D85-AD48-BC29-190040C8412E}"/>
          </ac:cxnSpMkLst>
        </pc:cxnChg>
        <pc:cxnChg chg="mod">
          <ac:chgData name="Oscar Conchillo Solé" userId="299a079f-4da3-4d47-8e1d-bbc9751933f1" providerId="ADAL" clId="{AA4ACB83-BE68-C94E-A1AB-BBE0725198B3}" dt="2021-04-22T14:28:21.918" v="3" actId="1076"/>
          <ac:cxnSpMkLst>
            <pc:docMk/>
            <pc:sldMk cId="0" sldId="257"/>
            <ac:cxnSpMk id="18484" creationId="{BC351C07-4C9F-964B-91D0-0A3D7880A3C0}"/>
          </ac:cxnSpMkLst>
        </pc:cxnChg>
        <pc:cxnChg chg="mod">
          <ac:chgData name="Oscar Conchillo Solé" userId="299a079f-4da3-4d47-8e1d-bbc9751933f1" providerId="ADAL" clId="{AA4ACB83-BE68-C94E-A1AB-BBE0725198B3}" dt="2021-04-22T14:28:21.918" v="3" actId="1076"/>
          <ac:cxnSpMkLst>
            <pc:docMk/>
            <pc:sldMk cId="0" sldId="257"/>
            <ac:cxnSpMk id="18485" creationId="{CA44CCE2-DBCC-D14F-AEBA-96EF098FC59B}"/>
          </ac:cxnSpMkLst>
        </pc:cxnChg>
        <pc:cxnChg chg="mod">
          <ac:chgData name="Oscar Conchillo Solé" userId="299a079f-4da3-4d47-8e1d-bbc9751933f1" providerId="ADAL" clId="{AA4ACB83-BE68-C94E-A1AB-BBE0725198B3}" dt="2021-04-22T14:28:21.918" v="3" actId="1076"/>
          <ac:cxnSpMkLst>
            <pc:docMk/>
            <pc:sldMk cId="0" sldId="257"/>
            <ac:cxnSpMk id="18486" creationId="{8C6F78BE-5C7A-C34E-9067-38D83C4A2614}"/>
          </ac:cxnSpMkLst>
        </pc:cxnChg>
        <pc:cxnChg chg="mod">
          <ac:chgData name="Oscar Conchillo Solé" userId="299a079f-4da3-4d47-8e1d-bbc9751933f1" providerId="ADAL" clId="{AA4ACB83-BE68-C94E-A1AB-BBE0725198B3}" dt="2021-04-22T14:28:21.918" v="3" actId="1076"/>
          <ac:cxnSpMkLst>
            <pc:docMk/>
            <pc:sldMk cId="0" sldId="257"/>
            <ac:cxnSpMk id="18487" creationId="{59694F35-7602-2C43-B8D9-CF87039D2699}"/>
          </ac:cxnSpMkLst>
        </pc:cxnChg>
        <pc:cxnChg chg="mod">
          <ac:chgData name="Oscar Conchillo Solé" userId="299a079f-4da3-4d47-8e1d-bbc9751933f1" providerId="ADAL" clId="{AA4ACB83-BE68-C94E-A1AB-BBE0725198B3}" dt="2021-04-22T14:28:21.918" v="3" actId="1076"/>
          <ac:cxnSpMkLst>
            <pc:docMk/>
            <pc:sldMk cId="0" sldId="257"/>
            <ac:cxnSpMk id="18488" creationId="{426D6893-2683-C943-9197-D203F900C2EE}"/>
          </ac:cxnSpMkLst>
        </pc:cxnChg>
        <pc:cxnChg chg="mod">
          <ac:chgData name="Oscar Conchillo Solé" userId="299a079f-4da3-4d47-8e1d-bbc9751933f1" providerId="ADAL" clId="{AA4ACB83-BE68-C94E-A1AB-BBE0725198B3}" dt="2021-04-22T14:28:21.918" v="3" actId="1076"/>
          <ac:cxnSpMkLst>
            <pc:docMk/>
            <pc:sldMk cId="0" sldId="257"/>
            <ac:cxnSpMk id="18489" creationId="{920CDE7F-7372-DE45-AB48-FBBF53A3AA1D}"/>
          </ac:cxnSpMkLst>
        </pc:cxnChg>
        <pc:cxnChg chg="mod">
          <ac:chgData name="Oscar Conchillo Solé" userId="299a079f-4da3-4d47-8e1d-bbc9751933f1" providerId="ADAL" clId="{AA4ACB83-BE68-C94E-A1AB-BBE0725198B3}" dt="2021-04-22T14:28:21.918" v="3" actId="1076"/>
          <ac:cxnSpMkLst>
            <pc:docMk/>
            <pc:sldMk cId="0" sldId="257"/>
            <ac:cxnSpMk id="18490" creationId="{BFEB6C03-256C-2145-978C-66CDFA30C10F}"/>
          </ac:cxnSpMkLst>
        </pc:cxnChg>
        <pc:cxnChg chg="mod">
          <ac:chgData name="Oscar Conchillo Solé" userId="299a079f-4da3-4d47-8e1d-bbc9751933f1" providerId="ADAL" clId="{AA4ACB83-BE68-C94E-A1AB-BBE0725198B3}" dt="2021-04-22T14:28:21.918" v="3" actId="1076"/>
          <ac:cxnSpMkLst>
            <pc:docMk/>
            <pc:sldMk cId="0" sldId="257"/>
            <ac:cxnSpMk id="18492" creationId="{42D36475-12EB-5C42-A959-610D9BD500C3}"/>
          </ac:cxnSpMkLst>
        </pc:cxnChg>
        <pc:cxnChg chg="mod">
          <ac:chgData name="Oscar Conchillo Solé" userId="299a079f-4da3-4d47-8e1d-bbc9751933f1" providerId="ADAL" clId="{AA4ACB83-BE68-C94E-A1AB-BBE0725198B3}" dt="2021-04-22T14:28:21.918" v="3" actId="1076"/>
          <ac:cxnSpMkLst>
            <pc:docMk/>
            <pc:sldMk cId="0" sldId="257"/>
            <ac:cxnSpMk id="18493" creationId="{F1F8B7E9-F943-9047-A76F-9EEE5385F543}"/>
          </ac:cxnSpMkLst>
        </pc:cxnChg>
        <pc:cxnChg chg="mod">
          <ac:chgData name="Oscar Conchillo Solé" userId="299a079f-4da3-4d47-8e1d-bbc9751933f1" providerId="ADAL" clId="{AA4ACB83-BE68-C94E-A1AB-BBE0725198B3}" dt="2021-04-22T14:28:21.918" v="3" actId="1076"/>
          <ac:cxnSpMkLst>
            <pc:docMk/>
            <pc:sldMk cId="0" sldId="257"/>
            <ac:cxnSpMk id="18494" creationId="{8ACD73CB-4B0D-664A-B5AC-E16625EC8C8E}"/>
          </ac:cxnSpMkLst>
        </pc:cxnChg>
        <pc:cxnChg chg="mod">
          <ac:chgData name="Oscar Conchillo Solé" userId="299a079f-4da3-4d47-8e1d-bbc9751933f1" providerId="ADAL" clId="{AA4ACB83-BE68-C94E-A1AB-BBE0725198B3}" dt="2021-04-22T14:28:21.918" v="3" actId="1076"/>
          <ac:cxnSpMkLst>
            <pc:docMk/>
            <pc:sldMk cId="0" sldId="257"/>
            <ac:cxnSpMk id="18495" creationId="{ECDE0E3A-E737-D441-994B-9C705A6B02E6}"/>
          </ac:cxnSpMkLst>
        </pc:cxnChg>
        <pc:cxnChg chg="mod">
          <ac:chgData name="Oscar Conchillo Solé" userId="299a079f-4da3-4d47-8e1d-bbc9751933f1" providerId="ADAL" clId="{AA4ACB83-BE68-C94E-A1AB-BBE0725198B3}" dt="2021-04-22T14:28:21.918" v="3" actId="1076"/>
          <ac:cxnSpMkLst>
            <pc:docMk/>
            <pc:sldMk cId="0" sldId="257"/>
            <ac:cxnSpMk id="18496" creationId="{80C22DCD-AF63-2F4C-9BBD-2BE8661A9068}"/>
          </ac:cxnSpMkLst>
        </pc:cxnChg>
        <pc:cxnChg chg="mod">
          <ac:chgData name="Oscar Conchillo Solé" userId="299a079f-4da3-4d47-8e1d-bbc9751933f1" providerId="ADAL" clId="{AA4ACB83-BE68-C94E-A1AB-BBE0725198B3}" dt="2021-04-22T14:28:21.918" v="3" actId="1076"/>
          <ac:cxnSpMkLst>
            <pc:docMk/>
            <pc:sldMk cId="0" sldId="257"/>
            <ac:cxnSpMk id="18497" creationId="{BC160A58-1958-B947-84B0-DC29B084B9E9}"/>
          </ac:cxnSpMkLst>
        </pc:cxnChg>
        <pc:cxnChg chg="mod">
          <ac:chgData name="Oscar Conchillo Solé" userId="299a079f-4da3-4d47-8e1d-bbc9751933f1" providerId="ADAL" clId="{AA4ACB83-BE68-C94E-A1AB-BBE0725198B3}" dt="2021-04-22T14:28:21.918" v="3" actId="1076"/>
          <ac:cxnSpMkLst>
            <pc:docMk/>
            <pc:sldMk cId="0" sldId="257"/>
            <ac:cxnSpMk id="18498" creationId="{D4CDC94E-5410-DB4D-AB1A-2D6BDD306B3F}"/>
          </ac:cxnSpMkLst>
        </pc:cxnChg>
        <pc:cxnChg chg="mod">
          <ac:chgData name="Oscar Conchillo Solé" userId="299a079f-4da3-4d47-8e1d-bbc9751933f1" providerId="ADAL" clId="{AA4ACB83-BE68-C94E-A1AB-BBE0725198B3}" dt="2021-04-22T14:28:21.918" v="3" actId="1076"/>
          <ac:cxnSpMkLst>
            <pc:docMk/>
            <pc:sldMk cId="0" sldId="257"/>
            <ac:cxnSpMk id="18506" creationId="{52DF2381-E175-4445-9E17-1605FDE0A07E}"/>
          </ac:cxnSpMkLst>
        </pc:cxnChg>
        <pc:cxnChg chg="mod">
          <ac:chgData name="Oscar Conchillo Solé" userId="299a079f-4da3-4d47-8e1d-bbc9751933f1" providerId="ADAL" clId="{AA4ACB83-BE68-C94E-A1AB-BBE0725198B3}" dt="2021-04-22T14:28:21.918" v="3" actId="1076"/>
          <ac:cxnSpMkLst>
            <pc:docMk/>
            <pc:sldMk cId="0" sldId="257"/>
            <ac:cxnSpMk id="18507" creationId="{6B6B672D-5C64-964B-91A4-F76D2B1E004B}"/>
          </ac:cxnSpMkLst>
        </pc:cxnChg>
        <pc:cxnChg chg="mod">
          <ac:chgData name="Oscar Conchillo Solé" userId="299a079f-4da3-4d47-8e1d-bbc9751933f1" providerId="ADAL" clId="{AA4ACB83-BE68-C94E-A1AB-BBE0725198B3}" dt="2021-04-22T14:28:21.918" v="3" actId="1076"/>
          <ac:cxnSpMkLst>
            <pc:docMk/>
            <pc:sldMk cId="0" sldId="257"/>
            <ac:cxnSpMk id="18508" creationId="{9C79F9C7-3C57-C64B-9B74-54126D7EC1CA}"/>
          </ac:cxnSpMkLst>
        </pc:cxnChg>
        <pc:cxnChg chg="mod">
          <ac:chgData name="Oscar Conchillo Solé" userId="299a079f-4da3-4d47-8e1d-bbc9751933f1" providerId="ADAL" clId="{AA4ACB83-BE68-C94E-A1AB-BBE0725198B3}" dt="2021-04-22T14:28:21.918" v="3" actId="1076"/>
          <ac:cxnSpMkLst>
            <pc:docMk/>
            <pc:sldMk cId="0" sldId="257"/>
            <ac:cxnSpMk id="18509" creationId="{31BF6AF0-7224-4B49-8ECC-F4ADDCFBB833}"/>
          </ac:cxnSpMkLst>
        </pc:cxnChg>
        <pc:cxnChg chg="mod">
          <ac:chgData name="Oscar Conchillo Solé" userId="299a079f-4da3-4d47-8e1d-bbc9751933f1" providerId="ADAL" clId="{AA4ACB83-BE68-C94E-A1AB-BBE0725198B3}" dt="2021-04-22T14:28:21.918" v="3" actId="1076"/>
          <ac:cxnSpMkLst>
            <pc:docMk/>
            <pc:sldMk cId="0" sldId="257"/>
            <ac:cxnSpMk id="18510" creationId="{88F3B32C-9BBF-BD47-A4DD-C48F82476766}"/>
          </ac:cxnSpMkLst>
        </pc:cxnChg>
        <pc:cxnChg chg="mod">
          <ac:chgData name="Oscar Conchillo Solé" userId="299a079f-4da3-4d47-8e1d-bbc9751933f1" providerId="ADAL" clId="{AA4ACB83-BE68-C94E-A1AB-BBE0725198B3}" dt="2021-04-22T14:28:21.918" v="3" actId="1076"/>
          <ac:cxnSpMkLst>
            <pc:docMk/>
            <pc:sldMk cId="0" sldId="257"/>
            <ac:cxnSpMk id="18511" creationId="{1B67DCFB-38B2-D543-B353-903317048585}"/>
          </ac:cxnSpMkLst>
        </pc:cxnChg>
        <pc:cxnChg chg="mod">
          <ac:chgData name="Oscar Conchillo Solé" userId="299a079f-4da3-4d47-8e1d-bbc9751933f1" providerId="ADAL" clId="{AA4ACB83-BE68-C94E-A1AB-BBE0725198B3}" dt="2021-04-22T14:28:21.918" v="3" actId="1076"/>
          <ac:cxnSpMkLst>
            <pc:docMk/>
            <pc:sldMk cId="0" sldId="257"/>
            <ac:cxnSpMk id="18512" creationId="{1B8BA40A-6339-6846-B39F-53A3AD68023D}"/>
          </ac:cxnSpMkLst>
        </pc:cxnChg>
        <pc:cxnChg chg="mod">
          <ac:chgData name="Oscar Conchillo Solé" userId="299a079f-4da3-4d47-8e1d-bbc9751933f1" providerId="ADAL" clId="{AA4ACB83-BE68-C94E-A1AB-BBE0725198B3}" dt="2021-04-22T14:28:21.918" v="3" actId="1076"/>
          <ac:cxnSpMkLst>
            <pc:docMk/>
            <pc:sldMk cId="0" sldId="257"/>
            <ac:cxnSpMk id="18514" creationId="{A1F9E64A-92FF-864F-892E-98CD44A1DDDF}"/>
          </ac:cxnSpMkLst>
        </pc:cxnChg>
        <pc:cxnChg chg="mod">
          <ac:chgData name="Oscar Conchillo Solé" userId="299a079f-4da3-4d47-8e1d-bbc9751933f1" providerId="ADAL" clId="{AA4ACB83-BE68-C94E-A1AB-BBE0725198B3}" dt="2021-04-22T14:28:21.918" v="3" actId="1076"/>
          <ac:cxnSpMkLst>
            <pc:docMk/>
            <pc:sldMk cId="0" sldId="257"/>
            <ac:cxnSpMk id="18515" creationId="{EA146DE1-500D-A144-A77D-DCD3A95E97A7}"/>
          </ac:cxnSpMkLst>
        </pc:cxnChg>
        <pc:cxnChg chg="mod">
          <ac:chgData name="Oscar Conchillo Solé" userId="299a079f-4da3-4d47-8e1d-bbc9751933f1" providerId="ADAL" clId="{AA4ACB83-BE68-C94E-A1AB-BBE0725198B3}" dt="2021-04-22T14:28:21.918" v="3" actId="1076"/>
          <ac:cxnSpMkLst>
            <pc:docMk/>
            <pc:sldMk cId="0" sldId="257"/>
            <ac:cxnSpMk id="18516" creationId="{952A3B3D-FFDC-5045-B7DE-99AF24EA00B9}"/>
          </ac:cxnSpMkLst>
        </pc:cxnChg>
        <pc:cxnChg chg="mod">
          <ac:chgData name="Oscar Conchillo Solé" userId="299a079f-4da3-4d47-8e1d-bbc9751933f1" providerId="ADAL" clId="{AA4ACB83-BE68-C94E-A1AB-BBE0725198B3}" dt="2021-04-22T14:28:21.918" v="3" actId="1076"/>
          <ac:cxnSpMkLst>
            <pc:docMk/>
            <pc:sldMk cId="0" sldId="257"/>
            <ac:cxnSpMk id="18517" creationId="{86539460-F517-524D-9656-12EDDC1A52C2}"/>
          </ac:cxnSpMkLst>
        </pc:cxnChg>
        <pc:cxnChg chg="mod">
          <ac:chgData name="Oscar Conchillo Solé" userId="299a079f-4da3-4d47-8e1d-bbc9751933f1" providerId="ADAL" clId="{AA4ACB83-BE68-C94E-A1AB-BBE0725198B3}" dt="2021-04-22T14:28:21.918" v="3" actId="1076"/>
          <ac:cxnSpMkLst>
            <pc:docMk/>
            <pc:sldMk cId="0" sldId="257"/>
            <ac:cxnSpMk id="18518" creationId="{BFA5BF9F-8561-D842-8501-EF6E84D194EA}"/>
          </ac:cxnSpMkLst>
        </pc:cxnChg>
        <pc:cxnChg chg="mod">
          <ac:chgData name="Oscar Conchillo Solé" userId="299a079f-4da3-4d47-8e1d-bbc9751933f1" providerId="ADAL" clId="{AA4ACB83-BE68-C94E-A1AB-BBE0725198B3}" dt="2021-04-22T14:28:21.918" v="3" actId="1076"/>
          <ac:cxnSpMkLst>
            <pc:docMk/>
            <pc:sldMk cId="0" sldId="257"/>
            <ac:cxnSpMk id="18519" creationId="{21A0567B-E35A-1D41-857D-413062DA0042}"/>
          </ac:cxnSpMkLst>
        </pc:cxnChg>
        <pc:cxnChg chg="mod">
          <ac:chgData name="Oscar Conchillo Solé" userId="299a079f-4da3-4d47-8e1d-bbc9751933f1" providerId="ADAL" clId="{AA4ACB83-BE68-C94E-A1AB-BBE0725198B3}" dt="2021-04-22T14:28:21.918" v="3" actId="1076"/>
          <ac:cxnSpMkLst>
            <pc:docMk/>
            <pc:sldMk cId="0" sldId="257"/>
            <ac:cxnSpMk id="18520" creationId="{7114B818-C6F1-7E43-A8DD-18DD5E819F97}"/>
          </ac:cxnSpMkLst>
        </pc:cxnChg>
        <pc:cxnChg chg="mod">
          <ac:chgData name="Oscar Conchillo Solé" userId="299a079f-4da3-4d47-8e1d-bbc9751933f1" providerId="ADAL" clId="{AA4ACB83-BE68-C94E-A1AB-BBE0725198B3}" dt="2021-04-22T14:28:21.918" v="3" actId="1076"/>
          <ac:cxnSpMkLst>
            <pc:docMk/>
            <pc:sldMk cId="0" sldId="257"/>
            <ac:cxnSpMk id="18522" creationId="{D5F6FAC0-92F8-E342-A1AF-A82E1B7AA836}"/>
          </ac:cxnSpMkLst>
        </pc:cxnChg>
        <pc:cxnChg chg="mod">
          <ac:chgData name="Oscar Conchillo Solé" userId="299a079f-4da3-4d47-8e1d-bbc9751933f1" providerId="ADAL" clId="{AA4ACB83-BE68-C94E-A1AB-BBE0725198B3}" dt="2021-04-22T14:28:21.918" v="3" actId="1076"/>
          <ac:cxnSpMkLst>
            <pc:docMk/>
            <pc:sldMk cId="0" sldId="257"/>
            <ac:cxnSpMk id="18523" creationId="{694AFA7A-7A6B-CF4F-8DDD-B55771E60C3C}"/>
          </ac:cxnSpMkLst>
        </pc:cxnChg>
        <pc:cxnChg chg="mod">
          <ac:chgData name="Oscar Conchillo Solé" userId="299a079f-4da3-4d47-8e1d-bbc9751933f1" providerId="ADAL" clId="{AA4ACB83-BE68-C94E-A1AB-BBE0725198B3}" dt="2021-04-22T14:28:21.918" v="3" actId="1076"/>
          <ac:cxnSpMkLst>
            <pc:docMk/>
            <pc:sldMk cId="0" sldId="257"/>
            <ac:cxnSpMk id="18524" creationId="{6201F613-9522-8F42-90EA-3ACC1A662D86}"/>
          </ac:cxnSpMkLst>
        </pc:cxnChg>
        <pc:cxnChg chg="mod">
          <ac:chgData name="Oscar Conchillo Solé" userId="299a079f-4da3-4d47-8e1d-bbc9751933f1" providerId="ADAL" clId="{AA4ACB83-BE68-C94E-A1AB-BBE0725198B3}" dt="2021-04-22T14:28:21.918" v="3" actId="1076"/>
          <ac:cxnSpMkLst>
            <pc:docMk/>
            <pc:sldMk cId="0" sldId="257"/>
            <ac:cxnSpMk id="18525" creationId="{B022F5D1-2098-D64D-B3DE-464BAAC1D3E2}"/>
          </ac:cxnSpMkLst>
        </pc:cxnChg>
        <pc:cxnChg chg="mod">
          <ac:chgData name="Oscar Conchillo Solé" userId="299a079f-4da3-4d47-8e1d-bbc9751933f1" providerId="ADAL" clId="{AA4ACB83-BE68-C94E-A1AB-BBE0725198B3}" dt="2021-04-22T14:28:21.918" v="3" actId="1076"/>
          <ac:cxnSpMkLst>
            <pc:docMk/>
            <pc:sldMk cId="0" sldId="257"/>
            <ac:cxnSpMk id="18526" creationId="{0894074B-48BA-4B43-82A0-FBE41BC365E0}"/>
          </ac:cxnSpMkLst>
        </pc:cxnChg>
        <pc:cxnChg chg="mod">
          <ac:chgData name="Oscar Conchillo Solé" userId="299a079f-4da3-4d47-8e1d-bbc9751933f1" providerId="ADAL" clId="{AA4ACB83-BE68-C94E-A1AB-BBE0725198B3}" dt="2021-04-22T14:28:21.918" v="3" actId="1076"/>
          <ac:cxnSpMkLst>
            <pc:docMk/>
            <pc:sldMk cId="0" sldId="257"/>
            <ac:cxnSpMk id="18527" creationId="{B5EA6D49-10C4-0D4F-A838-DA1BC00AC018}"/>
          </ac:cxnSpMkLst>
        </pc:cxnChg>
        <pc:cxnChg chg="mod">
          <ac:chgData name="Oscar Conchillo Solé" userId="299a079f-4da3-4d47-8e1d-bbc9751933f1" providerId="ADAL" clId="{AA4ACB83-BE68-C94E-A1AB-BBE0725198B3}" dt="2021-04-22T14:28:21.918" v="3" actId="1076"/>
          <ac:cxnSpMkLst>
            <pc:docMk/>
            <pc:sldMk cId="0" sldId="257"/>
            <ac:cxnSpMk id="18528" creationId="{4CD28A23-534E-B547-870D-55E983EE0259}"/>
          </ac:cxnSpMkLst>
        </pc:cxnChg>
        <pc:cxnChg chg="mod">
          <ac:chgData name="Oscar Conchillo Solé" userId="299a079f-4da3-4d47-8e1d-bbc9751933f1" providerId="ADAL" clId="{AA4ACB83-BE68-C94E-A1AB-BBE0725198B3}" dt="2021-04-22T14:28:21.918" v="3" actId="1076"/>
          <ac:cxnSpMkLst>
            <pc:docMk/>
            <pc:sldMk cId="0" sldId="257"/>
            <ac:cxnSpMk id="18530" creationId="{56C65048-8AF0-1546-A9DE-FA2FDC9D7BCD}"/>
          </ac:cxnSpMkLst>
        </pc:cxnChg>
        <pc:cxnChg chg="mod">
          <ac:chgData name="Oscar Conchillo Solé" userId="299a079f-4da3-4d47-8e1d-bbc9751933f1" providerId="ADAL" clId="{AA4ACB83-BE68-C94E-A1AB-BBE0725198B3}" dt="2021-04-22T14:28:21.918" v="3" actId="1076"/>
          <ac:cxnSpMkLst>
            <pc:docMk/>
            <pc:sldMk cId="0" sldId="257"/>
            <ac:cxnSpMk id="18531" creationId="{C807A9BF-5F5E-874B-B811-CD74E58EEC44}"/>
          </ac:cxnSpMkLst>
        </pc:cxnChg>
        <pc:cxnChg chg="mod">
          <ac:chgData name="Oscar Conchillo Solé" userId="299a079f-4da3-4d47-8e1d-bbc9751933f1" providerId="ADAL" clId="{AA4ACB83-BE68-C94E-A1AB-BBE0725198B3}" dt="2021-04-22T14:28:21.918" v="3" actId="1076"/>
          <ac:cxnSpMkLst>
            <pc:docMk/>
            <pc:sldMk cId="0" sldId="257"/>
            <ac:cxnSpMk id="18532" creationId="{F1F3398E-745B-AE44-9473-1D95FD514DB6}"/>
          </ac:cxnSpMkLst>
        </pc:cxnChg>
        <pc:cxnChg chg="mod">
          <ac:chgData name="Oscar Conchillo Solé" userId="299a079f-4da3-4d47-8e1d-bbc9751933f1" providerId="ADAL" clId="{AA4ACB83-BE68-C94E-A1AB-BBE0725198B3}" dt="2021-04-22T14:28:21.918" v="3" actId="1076"/>
          <ac:cxnSpMkLst>
            <pc:docMk/>
            <pc:sldMk cId="0" sldId="257"/>
            <ac:cxnSpMk id="18533" creationId="{5409DF72-388E-7C43-9769-39F114608423}"/>
          </ac:cxnSpMkLst>
        </pc:cxnChg>
        <pc:cxnChg chg="mod">
          <ac:chgData name="Oscar Conchillo Solé" userId="299a079f-4da3-4d47-8e1d-bbc9751933f1" providerId="ADAL" clId="{AA4ACB83-BE68-C94E-A1AB-BBE0725198B3}" dt="2021-04-22T14:28:21.918" v="3" actId="1076"/>
          <ac:cxnSpMkLst>
            <pc:docMk/>
            <pc:sldMk cId="0" sldId="257"/>
            <ac:cxnSpMk id="18534" creationId="{72E1E60E-59BF-3145-97BB-930BBD802C8F}"/>
          </ac:cxnSpMkLst>
        </pc:cxnChg>
        <pc:cxnChg chg="mod">
          <ac:chgData name="Oscar Conchillo Solé" userId="299a079f-4da3-4d47-8e1d-bbc9751933f1" providerId="ADAL" clId="{AA4ACB83-BE68-C94E-A1AB-BBE0725198B3}" dt="2021-04-22T14:28:21.918" v="3" actId="1076"/>
          <ac:cxnSpMkLst>
            <pc:docMk/>
            <pc:sldMk cId="0" sldId="257"/>
            <ac:cxnSpMk id="18535" creationId="{DDBE2CCA-6A0A-394D-982A-EFD7549ADE41}"/>
          </ac:cxnSpMkLst>
        </pc:cxnChg>
        <pc:cxnChg chg="mod">
          <ac:chgData name="Oscar Conchillo Solé" userId="299a079f-4da3-4d47-8e1d-bbc9751933f1" providerId="ADAL" clId="{AA4ACB83-BE68-C94E-A1AB-BBE0725198B3}" dt="2021-04-22T14:28:21.918" v="3" actId="1076"/>
          <ac:cxnSpMkLst>
            <pc:docMk/>
            <pc:sldMk cId="0" sldId="257"/>
            <ac:cxnSpMk id="18536" creationId="{58434D95-C851-254B-868E-6BEBF06DA18D}"/>
          </ac:cxnSpMkLst>
        </pc:cxnChg>
        <pc:cxnChg chg="mod">
          <ac:chgData name="Oscar Conchillo Solé" userId="299a079f-4da3-4d47-8e1d-bbc9751933f1" providerId="ADAL" clId="{AA4ACB83-BE68-C94E-A1AB-BBE0725198B3}" dt="2021-04-22T14:28:21.918" v="3" actId="1076"/>
          <ac:cxnSpMkLst>
            <pc:docMk/>
            <pc:sldMk cId="0" sldId="257"/>
            <ac:cxnSpMk id="18538" creationId="{ABC6AF27-D08B-E943-87D7-F15C6AA12689}"/>
          </ac:cxnSpMkLst>
        </pc:cxnChg>
        <pc:cxnChg chg="mod">
          <ac:chgData name="Oscar Conchillo Solé" userId="299a079f-4da3-4d47-8e1d-bbc9751933f1" providerId="ADAL" clId="{AA4ACB83-BE68-C94E-A1AB-BBE0725198B3}" dt="2021-04-22T14:28:21.918" v="3" actId="1076"/>
          <ac:cxnSpMkLst>
            <pc:docMk/>
            <pc:sldMk cId="0" sldId="257"/>
            <ac:cxnSpMk id="18539" creationId="{0EE83C55-11C4-4649-96B8-D207DAC642D0}"/>
          </ac:cxnSpMkLst>
        </pc:cxnChg>
        <pc:cxnChg chg="mod">
          <ac:chgData name="Oscar Conchillo Solé" userId="299a079f-4da3-4d47-8e1d-bbc9751933f1" providerId="ADAL" clId="{AA4ACB83-BE68-C94E-A1AB-BBE0725198B3}" dt="2021-04-22T14:28:21.918" v="3" actId="1076"/>
          <ac:cxnSpMkLst>
            <pc:docMk/>
            <pc:sldMk cId="0" sldId="257"/>
            <ac:cxnSpMk id="18540" creationId="{BA1822B4-265F-5D44-93D6-3BD789CA9CE1}"/>
          </ac:cxnSpMkLst>
        </pc:cxnChg>
        <pc:cxnChg chg="mod">
          <ac:chgData name="Oscar Conchillo Solé" userId="299a079f-4da3-4d47-8e1d-bbc9751933f1" providerId="ADAL" clId="{AA4ACB83-BE68-C94E-A1AB-BBE0725198B3}" dt="2021-04-22T14:28:21.918" v="3" actId="1076"/>
          <ac:cxnSpMkLst>
            <pc:docMk/>
            <pc:sldMk cId="0" sldId="257"/>
            <ac:cxnSpMk id="18541" creationId="{7904ED57-B4F6-9649-BD88-E4EC7FAC2114}"/>
          </ac:cxnSpMkLst>
        </pc:cxnChg>
        <pc:cxnChg chg="mod">
          <ac:chgData name="Oscar Conchillo Solé" userId="299a079f-4da3-4d47-8e1d-bbc9751933f1" providerId="ADAL" clId="{AA4ACB83-BE68-C94E-A1AB-BBE0725198B3}" dt="2021-04-22T14:28:21.918" v="3" actId="1076"/>
          <ac:cxnSpMkLst>
            <pc:docMk/>
            <pc:sldMk cId="0" sldId="257"/>
            <ac:cxnSpMk id="18542" creationId="{A526482C-C751-F84F-997A-52D4CB5C1D2E}"/>
          </ac:cxnSpMkLst>
        </pc:cxnChg>
        <pc:cxnChg chg="mod">
          <ac:chgData name="Oscar Conchillo Solé" userId="299a079f-4da3-4d47-8e1d-bbc9751933f1" providerId="ADAL" clId="{AA4ACB83-BE68-C94E-A1AB-BBE0725198B3}" dt="2021-04-22T14:28:21.918" v="3" actId="1076"/>
          <ac:cxnSpMkLst>
            <pc:docMk/>
            <pc:sldMk cId="0" sldId="257"/>
            <ac:cxnSpMk id="18543" creationId="{C85CD5AF-EF7E-784D-80C3-AD63F5017270}"/>
          </ac:cxnSpMkLst>
        </pc:cxnChg>
        <pc:cxnChg chg="mod">
          <ac:chgData name="Oscar Conchillo Solé" userId="299a079f-4da3-4d47-8e1d-bbc9751933f1" providerId="ADAL" clId="{AA4ACB83-BE68-C94E-A1AB-BBE0725198B3}" dt="2021-04-22T14:28:21.918" v="3" actId="1076"/>
          <ac:cxnSpMkLst>
            <pc:docMk/>
            <pc:sldMk cId="0" sldId="257"/>
            <ac:cxnSpMk id="18544" creationId="{1AF90018-7293-1447-80B9-EFD1C5F349E8}"/>
          </ac:cxnSpMkLst>
        </pc:cxnChg>
        <pc:cxnChg chg="mod">
          <ac:chgData name="Oscar Conchillo Solé" userId="299a079f-4da3-4d47-8e1d-bbc9751933f1" providerId="ADAL" clId="{AA4ACB83-BE68-C94E-A1AB-BBE0725198B3}" dt="2021-04-22T14:28:21.918" v="3" actId="1076"/>
          <ac:cxnSpMkLst>
            <pc:docMk/>
            <pc:sldMk cId="0" sldId="257"/>
            <ac:cxnSpMk id="18546" creationId="{334ECE26-CD78-1D48-B1F0-7D4B5A0AEB8D}"/>
          </ac:cxnSpMkLst>
        </pc:cxnChg>
        <pc:cxnChg chg="mod">
          <ac:chgData name="Oscar Conchillo Solé" userId="299a079f-4da3-4d47-8e1d-bbc9751933f1" providerId="ADAL" clId="{AA4ACB83-BE68-C94E-A1AB-BBE0725198B3}" dt="2021-04-22T14:28:21.918" v="3" actId="1076"/>
          <ac:cxnSpMkLst>
            <pc:docMk/>
            <pc:sldMk cId="0" sldId="257"/>
            <ac:cxnSpMk id="18547" creationId="{CCF92162-05FB-924E-9D1C-CBABC308E742}"/>
          </ac:cxnSpMkLst>
        </pc:cxnChg>
        <pc:cxnChg chg="mod">
          <ac:chgData name="Oscar Conchillo Solé" userId="299a079f-4da3-4d47-8e1d-bbc9751933f1" providerId="ADAL" clId="{AA4ACB83-BE68-C94E-A1AB-BBE0725198B3}" dt="2021-04-22T14:28:21.918" v="3" actId="1076"/>
          <ac:cxnSpMkLst>
            <pc:docMk/>
            <pc:sldMk cId="0" sldId="257"/>
            <ac:cxnSpMk id="18548" creationId="{BB4752D9-FC3E-544C-9F3B-6BC6AC95DD3C}"/>
          </ac:cxnSpMkLst>
        </pc:cxnChg>
        <pc:cxnChg chg="mod">
          <ac:chgData name="Oscar Conchillo Solé" userId="299a079f-4da3-4d47-8e1d-bbc9751933f1" providerId="ADAL" clId="{AA4ACB83-BE68-C94E-A1AB-BBE0725198B3}" dt="2021-04-22T14:28:21.918" v="3" actId="1076"/>
          <ac:cxnSpMkLst>
            <pc:docMk/>
            <pc:sldMk cId="0" sldId="257"/>
            <ac:cxnSpMk id="18549" creationId="{7877672D-7BC3-DB42-B386-8BACE593BF52}"/>
          </ac:cxnSpMkLst>
        </pc:cxnChg>
        <pc:cxnChg chg="mod">
          <ac:chgData name="Oscar Conchillo Solé" userId="299a079f-4da3-4d47-8e1d-bbc9751933f1" providerId="ADAL" clId="{AA4ACB83-BE68-C94E-A1AB-BBE0725198B3}" dt="2021-04-22T14:28:21.918" v="3" actId="1076"/>
          <ac:cxnSpMkLst>
            <pc:docMk/>
            <pc:sldMk cId="0" sldId="257"/>
            <ac:cxnSpMk id="18550" creationId="{70C1EF8E-66C4-104B-BB53-6B991322BAAF}"/>
          </ac:cxnSpMkLst>
        </pc:cxnChg>
        <pc:cxnChg chg="mod">
          <ac:chgData name="Oscar Conchillo Solé" userId="299a079f-4da3-4d47-8e1d-bbc9751933f1" providerId="ADAL" clId="{AA4ACB83-BE68-C94E-A1AB-BBE0725198B3}" dt="2021-04-22T14:28:21.918" v="3" actId="1076"/>
          <ac:cxnSpMkLst>
            <pc:docMk/>
            <pc:sldMk cId="0" sldId="257"/>
            <ac:cxnSpMk id="18551" creationId="{80826835-036D-4E45-AC82-563E834F58A9}"/>
          </ac:cxnSpMkLst>
        </pc:cxnChg>
        <pc:cxnChg chg="mod">
          <ac:chgData name="Oscar Conchillo Solé" userId="299a079f-4da3-4d47-8e1d-bbc9751933f1" providerId="ADAL" clId="{AA4ACB83-BE68-C94E-A1AB-BBE0725198B3}" dt="2021-04-22T14:28:21.918" v="3" actId="1076"/>
          <ac:cxnSpMkLst>
            <pc:docMk/>
            <pc:sldMk cId="0" sldId="257"/>
            <ac:cxnSpMk id="18552" creationId="{44B74766-AC20-6348-A17F-EA849A52E4B2}"/>
          </ac:cxnSpMkLst>
        </pc:cxnChg>
        <pc:cxnChg chg="mod">
          <ac:chgData name="Oscar Conchillo Solé" userId="299a079f-4da3-4d47-8e1d-bbc9751933f1" providerId="ADAL" clId="{AA4ACB83-BE68-C94E-A1AB-BBE0725198B3}" dt="2021-04-22T14:28:21.918" v="3" actId="1076"/>
          <ac:cxnSpMkLst>
            <pc:docMk/>
            <pc:sldMk cId="0" sldId="257"/>
            <ac:cxnSpMk id="18560" creationId="{B28959D1-0000-F34C-843F-B6006049864E}"/>
          </ac:cxnSpMkLst>
        </pc:cxnChg>
        <pc:cxnChg chg="mod">
          <ac:chgData name="Oscar Conchillo Solé" userId="299a079f-4da3-4d47-8e1d-bbc9751933f1" providerId="ADAL" clId="{AA4ACB83-BE68-C94E-A1AB-BBE0725198B3}" dt="2021-04-22T14:28:21.918" v="3" actId="1076"/>
          <ac:cxnSpMkLst>
            <pc:docMk/>
            <pc:sldMk cId="0" sldId="257"/>
            <ac:cxnSpMk id="18561" creationId="{1CD30F9C-B911-CE4E-B7CB-7ACDC3DC96EB}"/>
          </ac:cxnSpMkLst>
        </pc:cxnChg>
        <pc:cxnChg chg="mod">
          <ac:chgData name="Oscar Conchillo Solé" userId="299a079f-4da3-4d47-8e1d-bbc9751933f1" providerId="ADAL" clId="{AA4ACB83-BE68-C94E-A1AB-BBE0725198B3}" dt="2021-04-22T14:28:21.918" v="3" actId="1076"/>
          <ac:cxnSpMkLst>
            <pc:docMk/>
            <pc:sldMk cId="0" sldId="257"/>
            <ac:cxnSpMk id="18562" creationId="{A5E1FF53-3696-5B42-9D2E-168D8F3F2EAB}"/>
          </ac:cxnSpMkLst>
        </pc:cxnChg>
        <pc:cxnChg chg="mod">
          <ac:chgData name="Oscar Conchillo Solé" userId="299a079f-4da3-4d47-8e1d-bbc9751933f1" providerId="ADAL" clId="{AA4ACB83-BE68-C94E-A1AB-BBE0725198B3}" dt="2021-04-22T14:28:21.918" v="3" actId="1076"/>
          <ac:cxnSpMkLst>
            <pc:docMk/>
            <pc:sldMk cId="0" sldId="257"/>
            <ac:cxnSpMk id="18563" creationId="{9BB161C3-9055-A943-9295-37699A16C5FE}"/>
          </ac:cxnSpMkLst>
        </pc:cxnChg>
        <pc:cxnChg chg="mod">
          <ac:chgData name="Oscar Conchillo Solé" userId="299a079f-4da3-4d47-8e1d-bbc9751933f1" providerId="ADAL" clId="{AA4ACB83-BE68-C94E-A1AB-BBE0725198B3}" dt="2021-04-22T14:28:21.918" v="3" actId="1076"/>
          <ac:cxnSpMkLst>
            <pc:docMk/>
            <pc:sldMk cId="0" sldId="257"/>
            <ac:cxnSpMk id="18564" creationId="{F2044D4B-07E5-1947-BE9C-AA606FE1AC8E}"/>
          </ac:cxnSpMkLst>
        </pc:cxnChg>
        <pc:cxnChg chg="mod">
          <ac:chgData name="Oscar Conchillo Solé" userId="299a079f-4da3-4d47-8e1d-bbc9751933f1" providerId="ADAL" clId="{AA4ACB83-BE68-C94E-A1AB-BBE0725198B3}" dt="2021-04-22T14:28:21.918" v="3" actId="1076"/>
          <ac:cxnSpMkLst>
            <pc:docMk/>
            <pc:sldMk cId="0" sldId="257"/>
            <ac:cxnSpMk id="18565" creationId="{BCC56D9F-BDEA-1942-912D-94B64BE15288}"/>
          </ac:cxnSpMkLst>
        </pc:cxnChg>
        <pc:cxnChg chg="mod">
          <ac:chgData name="Oscar Conchillo Solé" userId="299a079f-4da3-4d47-8e1d-bbc9751933f1" providerId="ADAL" clId="{AA4ACB83-BE68-C94E-A1AB-BBE0725198B3}" dt="2021-04-22T14:28:21.918" v="3" actId="1076"/>
          <ac:cxnSpMkLst>
            <pc:docMk/>
            <pc:sldMk cId="0" sldId="257"/>
            <ac:cxnSpMk id="18566" creationId="{D82EB902-A2C6-BE48-BD1E-51E5E6DE1265}"/>
          </ac:cxnSpMkLst>
        </pc:cxnChg>
        <pc:cxnChg chg="mod">
          <ac:chgData name="Oscar Conchillo Solé" userId="299a079f-4da3-4d47-8e1d-bbc9751933f1" providerId="ADAL" clId="{AA4ACB83-BE68-C94E-A1AB-BBE0725198B3}" dt="2021-04-22T14:28:21.918" v="3" actId="1076"/>
          <ac:cxnSpMkLst>
            <pc:docMk/>
            <pc:sldMk cId="0" sldId="257"/>
            <ac:cxnSpMk id="18568" creationId="{B40EE65D-0C3A-314B-8EB0-F21480FCE898}"/>
          </ac:cxnSpMkLst>
        </pc:cxnChg>
        <pc:cxnChg chg="mod">
          <ac:chgData name="Oscar Conchillo Solé" userId="299a079f-4da3-4d47-8e1d-bbc9751933f1" providerId="ADAL" clId="{AA4ACB83-BE68-C94E-A1AB-BBE0725198B3}" dt="2021-04-22T14:28:21.918" v="3" actId="1076"/>
          <ac:cxnSpMkLst>
            <pc:docMk/>
            <pc:sldMk cId="0" sldId="257"/>
            <ac:cxnSpMk id="18569" creationId="{D8568EB1-DA16-1A45-B102-214968E330B5}"/>
          </ac:cxnSpMkLst>
        </pc:cxnChg>
        <pc:cxnChg chg="mod">
          <ac:chgData name="Oscar Conchillo Solé" userId="299a079f-4da3-4d47-8e1d-bbc9751933f1" providerId="ADAL" clId="{AA4ACB83-BE68-C94E-A1AB-BBE0725198B3}" dt="2021-04-22T14:28:21.918" v="3" actId="1076"/>
          <ac:cxnSpMkLst>
            <pc:docMk/>
            <pc:sldMk cId="0" sldId="257"/>
            <ac:cxnSpMk id="18570" creationId="{363DE11B-6402-D148-BB99-0B5ECE1A0B24}"/>
          </ac:cxnSpMkLst>
        </pc:cxnChg>
        <pc:cxnChg chg="mod">
          <ac:chgData name="Oscar Conchillo Solé" userId="299a079f-4da3-4d47-8e1d-bbc9751933f1" providerId="ADAL" clId="{AA4ACB83-BE68-C94E-A1AB-BBE0725198B3}" dt="2021-04-22T14:28:21.918" v="3" actId="1076"/>
          <ac:cxnSpMkLst>
            <pc:docMk/>
            <pc:sldMk cId="0" sldId="257"/>
            <ac:cxnSpMk id="18571" creationId="{E626D24B-D57B-B346-9323-31BA18D95CBA}"/>
          </ac:cxnSpMkLst>
        </pc:cxnChg>
        <pc:cxnChg chg="mod">
          <ac:chgData name="Oscar Conchillo Solé" userId="299a079f-4da3-4d47-8e1d-bbc9751933f1" providerId="ADAL" clId="{AA4ACB83-BE68-C94E-A1AB-BBE0725198B3}" dt="2021-04-22T14:28:21.918" v="3" actId="1076"/>
          <ac:cxnSpMkLst>
            <pc:docMk/>
            <pc:sldMk cId="0" sldId="257"/>
            <ac:cxnSpMk id="18572" creationId="{B96DBECB-DC0A-5542-94F4-A9152408AAA8}"/>
          </ac:cxnSpMkLst>
        </pc:cxnChg>
        <pc:cxnChg chg="mod">
          <ac:chgData name="Oscar Conchillo Solé" userId="299a079f-4da3-4d47-8e1d-bbc9751933f1" providerId="ADAL" clId="{AA4ACB83-BE68-C94E-A1AB-BBE0725198B3}" dt="2021-04-22T14:28:21.918" v="3" actId="1076"/>
          <ac:cxnSpMkLst>
            <pc:docMk/>
            <pc:sldMk cId="0" sldId="257"/>
            <ac:cxnSpMk id="18573" creationId="{F5878AB5-80D3-C149-A911-C8A257AE280E}"/>
          </ac:cxnSpMkLst>
        </pc:cxnChg>
        <pc:cxnChg chg="mod">
          <ac:chgData name="Oscar Conchillo Solé" userId="299a079f-4da3-4d47-8e1d-bbc9751933f1" providerId="ADAL" clId="{AA4ACB83-BE68-C94E-A1AB-BBE0725198B3}" dt="2021-04-22T14:28:21.918" v="3" actId="1076"/>
          <ac:cxnSpMkLst>
            <pc:docMk/>
            <pc:sldMk cId="0" sldId="257"/>
            <ac:cxnSpMk id="18574" creationId="{FA2A8A3D-A400-2944-8557-BA3DCF64174B}"/>
          </ac:cxnSpMkLst>
        </pc:cxnChg>
        <pc:cxnChg chg="mod">
          <ac:chgData name="Oscar Conchillo Solé" userId="299a079f-4da3-4d47-8e1d-bbc9751933f1" providerId="ADAL" clId="{AA4ACB83-BE68-C94E-A1AB-BBE0725198B3}" dt="2021-04-22T14:28:21.918" v="3" actId="1076"/>
          <ac:cxnSpMkLst>
            <pc:docMk/>
            <pc:sldMk cId="0" sldId="257"/>
            <ac:cxnSpMk id="18576" creationId="{06B510DC-05F8-0A47-9408-7A67011D9B59}"/>
          </ac:cxnSpMkLst>
        </pc:cxnChg>
        <pc:cxnChg chg="mod">
          <ac:chgData name="Oscar Conchillo Solé" userId="299a079f-4da3-4d47-8e1d-bbc9751933f1" providerId="ADAL" clId="{AA4ACB83-BE68-C94E-A1AB-BBE0725198B3}" dt="2021-04-22T14:28:21.918" v="3" actId="1076"/>
          <ac:cxnSpMkLst>
            <pc:docMk/>
            <pc:sldMk cId="0" sldId="257"/>
            <ac:cxnSpMk id="18577" creationId="{801665AB-C23B-8B4C-BA5C-3BA726044BFB}"/>
          </ac:cxnSpMkLst>
        </pc:cxnChg>
        <pc:cxnChg chg="mod">
          <ac:chgData name="Oscar Conchillo Solé" userId="299a079f-4da3-4d47-8e1d-bbc9751933f1" providerId="ADAL" clId="{AA4ACB83-BE68-C94E-A1AB-BBE0725198B3}" dt="2021-04-22T14:28:21.918" v="3" actId="1076"/>
          <ac:cxnSpMkLst>
            <pc:docMk/>
            <pc:sldMk cId="0" sldId="257"/>
            <ac:cxnSpMk id="18578" creationId="{13007F1C-FD5C-3247-BFDB-A31FCE3F6EFA}"/>
          </ac:cxnSpMkLst>
        </pc:cxnChg>
        <pc:cxnChg chg="mod">
          <ac:chgData name="Oscar Conchillo Solé" userId="299a079f-4da3-4d47-8e1d-bbc9751933f1" providerId="ADAL" clId="{AA4ACB83-BE68-C94E-A1AB-BBE0725198B3}" dt="2021-04-22T14:28:21.918" v="3" actId="1076"/>
          <ac:cxnSpMkLst>
            <pc:docMk/>
            <pc:sldMk cId="0" sldId="257"/>
            <ac:cxnSpMk id="18579" creationId="{94B19904-F38B-B24A-AC59-C481D224DAE3}"/>
          </ac:cxnSpMkLst>
        </pc:cxnChg>
        <pc:cxnChg chg="mod">
          <ac:chgData name="Oscar Conchillo Solé" userId="299a079f-4da3-4d47-8e1d-bbc9751933f1" providerId="ADAL" clId="{AA4ACB83-BE68-C94E-A1AB-BBE0725198B3}" dt="2021-04-22T14:28:21.918" v="3" actId="1076"/>
          <ac:cxnSpMkLst>
            <pc:docMk/>
            <pc:sldMk cId="0" sldId="257"/>
            <ac:cxnSpMk id="18580" creationId="{AF6DC2D2-17F6-784D-8D88-9ED004CF39B3}"/>
          </ac:cxnSpMkLst>
        </pc:cxnChg>
        <pc:cxnChg chg="mod">
          <ac:chgData name="Oscar Conchillo Solé" userId="299a079f-4da3-4d47-8e1d-bbc9751933f1" providerId="ADAL" clId="{AA4ACB83-BE68-C94E-A1AB-BBE0725198B3}" dt="2021-04-22T14:28:21.918" v="3" actId="1076"/>
          <ac:cxnSpMkLst>
            <pc:docMk/>
            <pc:sldMk cId="0" sldId="257"/>
            <ac:cxnSpMk id="18581" creationId="{E7A8CC67-C86C-C048-8719-35896BCAE491}"/>
          </ac:cxnSpMkLst>
        </pc:cxnChg>
        <pc:cxnChg chg="mod">
          <ac:chgData name="Oscar Conchillo Solé" userId="299a079f-4da3-4d47-8e1d-bbc9751933f1" providerId="ADAL" clId="{AA4ACB83-BE68-C94E-A1AB-BBE0725198B3}" dt="2021-04-22T14:28:21.918" v="3" actId="1076"/>
          <ac:cxnSpMkLst>
            <pc:docMk/>
            <pc:sldMk cId="0" sldId="257"/>
            <ac:cxnSpMk id="18582" creationId="{C890249D-1549-A948-AF27-C45FDF7DC7C4}"/>
          </ac:cxnSpMkLst>
        </pc:cxnChg>
        <pc:cxnChg chg="mod">
          <ac:chgData name="Oscar Conchillo Solé" userId="299a079f-4da3-4d47-8e1d-bbc9751933f1" providerId="ADAL" clId="{AA4ACB83-BE68-C94E-A1AB-BBE0725198B3}" dt="2021-04-22T14:28:21.918" v="3" actId="1076"/>
          <ac:cxnSpMkLst>
            <pc:docMk/>
            <pc:sldMk cId="0" sldId="257"/>
            <ac:cxnSpMk id="18584" creationId="{E063BA8F-5E7D-7F42-89E2-98FD7A100FDD}"/>
          </ac:cxnSpMkLst>
        </pc:cxnChg>
        <pc:cxnChg chg="mod">
          <ac:chgData name="Oscar Conchillo Solé" userId="299a079f-4da3-4d47-8e1d-bbc9751933f1" providerId="ADAL" clId="{AA4ACB83-BE68-C94E-A1AB-BBE0725198B3}" dt="2021-04-22T14:28:21.918" v="3" actId="1076"/>
          <ac:cxnSpMkLst>
            <pc:docMk/>
            <pc:sldMk cId="0" sldId="257"/>
            <ac:cxnSpMk id="18585" creationId="{E30714C4-2E01-9F44-BF92-8D54DC22969B}"/>
          </ac:cxnSpMkLst>
        </pc:cxnChg>
        <pc:cxnChg chg="mod">
          <ac:chgData name="Oscar Conchillo Solé" userId="299a079f-4da3-4d47-8e1d-bbc9751933f1" providerId="ADAL" clId="{AA4ACB83-BE68-C94E-A1AB-BBE0725198B3}" dt="2021-04-22T14:28:21.918" v="3" actId="1076"/>
          <ac:cxnSpMkLst>
            <pc:docMk/>
            <pc:sldMk cId="0" sldId="257"/>
            <ac:cxnSpMk id="18586" creationId="{50BB9FE2-4B66-B14C-B143-5E76C8C0C52E}"/>
          </ac:cxnSpMkLst>
        </pc:cxnChg>
        <pc:cxnChg chg="mod">
          <ac:chgData name="Oscar Conchillo Solé" userId="299a079f-4da3-4d47-8e1d-bbc9751933f1" providerId="ADAL" clId="{AA4ACB83-BE68-C94E-A1AB-BBE0725198B3}" dt="2021-04-22T14:28:21.918" v="3" actId="1076"/>
          <ac:cxnSpMkLst>
            <pc:docMk/>
            <pc:sldMk cId="0" sldId="257"/>
            <ac:cxnSpMk id="18587" creationId="{3AAE396C-AC69-8343-AEE3-A1E48021AE48}"/>
          </ac:cxnSpMkLst>
        </pc:cxnChg>
        <pc:cxnChg chg="mod">
          <ac:chgData name="Oscar Conchillo Solé" userId="299a079f-4da3-4d47-8e1d-bbc9751933f1" providerId="ADAL" clId="{AA4ACB83-BE68-C94E-A1AB-BBE0725198B3}" dt="2021-04-22T14:28:21.918" v="3" actId="1076"/>
          <ac:cxnSpMkLst>
            <pc:docMk/>
            <pc:sldMk cId="0" sldId="257"/>
            <ac:cxnSpMk id="18588" creationId="{EC07CFCA-D4A1-D746-BC05-F8A827905B89}"/>
          </ac:cxnSpMkLst>
        </pc:cxnChg>
        <pc:cxnChg chg="mod">
          <ac:chgData name="Oscar Conchillo Solé" userId="299a079f-4da3-4d47-8e1d-bbc9751933f1" providerId="ADAL" clId="{AA4ACB83-BE68-C94E-A1AB-BBE0725198B3}" dt="2021-04-22T14:28:21.918" v="3" actId="1076"/>
          <ac:cxnSpMkLst>
            <pc:docMk/>
            <pc:sldMk cId="0" sldId="257"/>
            <ac:cxnSpMk id="18589" creationId="{2FACDB1F-D447-1D42-A87D-D20FD8CE8F53}"/>
          </ac:cxnSpMkLst>
        </pc:cxnChg>
        <pc:cxnChg chg="mod">
          <ac:chgData name="Oscar Conchillo Solé" userId="299a079f-4da3-4d47-8e1d-bbc9751933f1" providerId="ADAL" clId="{AA4ACB83-BE68-C94E-A1AB-BBE0725198B3}" dt="2021-04-22T14:28:21.918" v="3" actId="1076"/>
          <ac:cxnSpMkLst>
            <pc:docMk/>
            <pc:sldMk cId="0" sldId="257"/>
            <ac:cxnSpMk id="18590" creationId="{66613056-8157-8D45-B240-02F48C4A5DC7}"/>
          </ac:cxnSpMkLst>
        </pc:cxnChg>
        <pc:cxnChg chg="mod">
          <ac:chgData name="Oscar Conchillo Solé" userId="299a079f-4da3-4d47-8e1d-bbc9751933f1" providerId="ADAL" clId="{AA4ACB83-BE68-C94E-A1AB-BBE0725198B3}" dt="2021-04-22T14:28:21.918" v="3" actId="1076"/>
          <ac:cxnSpMkLst>
            <pc:docMk/>
            <pc:sldMk cId="0" sldId="257"/>
            <ac:cxnSpMk id="18592" creationId="{9E26C5F5-A28C-8D4C-AFA5-CEB31882DD76}"/>
          </ac:cxnSpMkLst>
        </pc:cxnChg>
        <pc:cxnChg chg="mod">
          <ac:chgData name="Oscar Conchillo Solé" userId="299a079f-4da3-4d47-8e1d-bbc9751933f1" providerId="ADAL" clId="{AA4ACB83-BE68-C94E-A1AB-BBE0725198B3}" dt="2021-04-22T14:28:21.918" v="3" actId="1076"/>
          <ac:cxnSpMkLst>
            <pc:docMk/>
            <pc:sldMk cId="0" sldId="257"/>
            <ac:cxnSpMk id="18593" creationId="{25217D03-5B57-9C43-AD83-6291689EBA93}"/>
          </ac:cxnSpMkLst>
        </pc:cxnChg>
        <pc:cxnChg chg="mod">
          <ac:chgData name="Oscar Conchillo Solé" userId="299a079f-4da3-4d47-8e1d-bbc9751933f1" providerId="ADAL" clId="{AA4ACB83-BE68-C94E-A1AB-BBE0725198B3}" dt="2021-04-22T14:28:21.918" v="3" actId="1076"/>
          <ac:cxnSpMkLst>
            <pc:docMk/>
            <pc:sldMk cId="0" sldId="257"/>
            <ac:cxnSpMk id="18594" creationId="{CADC4E11-6A13-7F40-8B8D-8839DFE45478}"/>
          </ac:cxnSpMkLst>
        </pc:cxnChg>
        <pc:cxnChg chg="mod">
          <ac:chgData name="Oscar Conchillo Solé" userId="299a079f-4da3-4d47-8e1d-bbc9751933f1" providerId="ADAL" clId="{AA4ACB83-BE68-C94E-A1AB-BBE0725198B3}" dt="2021-04-22T14:28:21.918" v="3" actId="1076"/>
          <ac:cxnSpMkLst>
            <pc:docMk/>
            <pc:sldMk cId="0" sldId="257"/>
            <ac:cxnSpMk id="18595" creationId="{A94ADE53-5481-7D4C-94F9-66F10A56BAD7}"/>
          </ac:cxnSpMkLst>
        </pc:cxnChg>
        <pc:cxnChg chg="mod">
          <ac:chgData name="Oscar Conchillo Solé" userId="299a079f-4da3-4d47-8e1d-bbc9751933f1" providerId="ADAL" clId="{AA4ACB83-BE68-C94E-A1AB-BBE0725198B3}" dt="2021-04-22T14:28:21.918" v="3" actId="1076"/>
          <ac:cxnSpMkLst>
            <pc:docMk/>
            <pc:sldMk cId="0" sldId="257"/>
            <ac:cxnSpMk id="18596" creationId="{7527ACD5-541B-6846-9841-3116BDCB822E}"/>
          </ac:cxnSpMkLst>
        </pc:cxnChg>
        <pc:cxnChg chg="mod">
          <ac:chgData name="Oscar Conchillo Solé" userId="299a079f-4da3-4d47-8e1d-bbc9751933f1" providerId="ADAL" clId="{AA4ACB83-BE68-C94E-A1AB-BBE0725198B3}" dt="2021-04-22T14:28:21.918" v="3" actId="1076"/>
          <ac:cxnSpMkLst>
            <pc:docMk/>
            <pc:sldMk cId="0" sldId="257"/>
            <ac:cxnSpMk id="18597" creationId="{7FA24135-316D-BA4A-8122-293B2DC54313}"/>
          </ac:cxnSpMkLst>
        </pc:cxnChg>
        <pc:cxnChg chg="mod">
          <ac:chgData name="Oscar Conchillo Solé" userId="299a079f-4da3-4d47-8e1d-bbc9751933f1" providerId="ADAL" clId="{AA4ACB83-BE68-C94E-A1AB-BBE0725198B3}" dt="2021-04-22T14:28:21.918" v="3" actId="1076"/>
          <ac:cxnSpMkLst>
            <pc:docMk/>
            <pc:sldMk cId="0" sldId="257"/>
            <ac:cxnSpMk id="18598" creationId="{C2D623B4-36F9-B549-8ABF-A46D490A317C}"/>
          </ac:cxnSpMkLst>
        </pc:cxnChg>
        <pc:cxnChg chg="mod">
          <ac:chgData name="Oscar Conchillo Solé" userId="299a079f-4da3-4d47-8e1d-bbc9751933f1" providerId="ADAL" clId="{AA4ACB83-BE68-C94E-A1AB-BBE0725198B3}" dt="2021-04-22T14:28:21.918" v="3" actId="1076"/>
          <ac:cxnSpMkLst>
            <pc:docMk/>
            <pc:sldMk cId="0" sldId="257"/>
            <ac:cxnSpMk id="18600" creationId="{6DE25773-4435-BC4B-BF32-F52BCD39C153}"/>
          </ac:cxnSpMkLst>
        </pc:cxnChg>
        <pc:cxnChg chg="mod">
          <ac:chgData name="Oscar Conchillo Solé" userId="299a079f-4da3-4d47-8e1d-bbc9751933f1" providerId="ADAL" clId="{AA4ACB83-BE68-C94E-A1AB-BBE0725198B3}" dt="2021-04-22T14:28:21.918" v="3" actId="1076"/>
          <ac:cxnSpMkLst>
            <pc:docMk/>
            <pc:sldMk cId="0" sldId="257"/>
            <ac:cxnSpMk id="18601" creationId="{69B80C78-232C-AE45-B48F-1DB88084422F}"/>
          </ac:cxnSpMkLst>
        </pc:cxnChg>
        <pc:cxnChg chg="mod">
          <ac:chgData name="Oscar Conchillo Solé" userId="299a079f-4da3-4d47-8e1d-bbc9751933f1" providerId="ADAL" clId="{AA4ACB83-BE68-C94E-A1AB-BBE0725198B3}" dt="2021-04-22T14:28:21.918" v="3" actId="1076"/>
          <ac:cxnSpMkLst>
            <pc:docMk/>
            <pc:sldMk cId="0" sldId="257"/>
            <ac:cxnSpMk id="18602" creationId="{E8C56FA9-E517-C44A-8CAB-73F940F0E1CA}"/>
          </ac:cxnSpMkLst>
        </pc:cxnChg>
        <pc:cxnChg chg="mod">
          <ac:chgData name="Oscar Conchillo Solé" userId="299a079f-4da3-4d47-8e1d-bbc9751933f1" providerId="ADAL" clId="{AA4ACB83-BE68-C94E-A1AB-BBE0725198B3}" dt="2021-04-22T14:28:21.918" v="3" actId="1076"/>
          <ac:cxnSpMkLst>
            <pc:docMk/>
            <pc:sldMk cId="0" sldId="257"/>
            <ac:cxnSpMk id="18603" creationId="{6DBDDE41-7528-484D-8D9A-57204F8AC08A}"/>
          </ac:cxnSpMkLst>
        </pc:cxnChg>
        <pc:cxnChg chg="mod">
          <ac:chgData name="Oscar Conchillo Solé" userId="299a079f-4da3-4d47-8e1d-bbc9751933f1" providerId="ADAL" clId="{AA4ACB83-BE68-C94E-A1AB-BBE0725198B3}" dt="2021-04-22T14:28:21.918" v="3" actId="1076"/>
          <ac:cxnSpMkLst>
            <pc:docMk/>
            <pc:sldMk cId="0" sldId="257"/>
            <ac:cxnSpMk id="18604" creationId="{1933E704-1262-FB43-A22F-62E32F1598E4}"/>
          </ac:cxnSpMkLst>
        </pc:cxnChg>
        <pc:cxnChg chg="mod">
          <ac:chgData name="Oscar Conchillo Solé" userId="299a079f-4da3-4d47-8e1d-bbc9751933f1" providerId="ADAL" clId="{AA4ACB83-BE68-C94E-A1AB-BBE0725198B3}" dt="2021-04-22T14:28:21.918" v="3" actId="1076"/>
          <ac:cxnSpMkLst>
            <pc:docMk/>
            <pc:sldMk cId="0" sldId="257"/>
            <ac:cxnSpMk id="18605" creationId="{E9C99FAF-7B46-1345-A19C-6F3ECF92636B}"/>
          </ac:cxnSpMkLst>
        </pc:cxnChg>
        <pc:cxnChg chg="mod">
          <ac:chgData name="Oscar Conchillo Solé" userId="299a079f-4da3-4d47-8e1d-bbc9751933f1" providerId="ADAL" clId="{AA4ACB83-BE68-C94E-A1AB-BBE0725198B3}" dt="2021-04-22T14:28:21.918" v="3" actId="1076"/>
          <ac:cxnSpMkLst>
            <pc:docMk/>
            <pc:sldMk cId="0" sldId="257"/>
            <ac:cxnSpMk id="18606" creationId="{A09A9159-1224-FA4B-9DDA-078F26EC39FE}"/>
          </ac:cxnSpMkLst>
        </pc:cxnChg>
        <pc:cxnChg chg="mod">
          <ac:chgData name="Oscar Conchillo Solé" userId="299a079f-4da3-4d47-8e1d-bbc9751933f1" providerId="ADAL" clId="{AA4ACB83-BE68-C94E-A1AB-BBE0725198B3}" dt="2021-04-22T14:28:21.918" v="3" actId="1076"/>
          <ac:cxnSpMkLst>
            <pc:docMk/>
            <pc:sldMk cId="0" sldId="257"/>
            <ac:cxnSpMk id="18614" creationId="{FD13EFAC-55F3-AC4F-9ED2-72413A936434}"/>
          </ac:cxnSpMkLst>
        </pc:cxnChg>
        <pc:cxnChg chg="mod">
          <ac:chgData name="Oscar Conchillo Solé" userId="299a079f-4da3-4d47-8e1d-bbc9751933f1" providerId="ADAL" clId="{AA4ACB83-BE68-C94E-A1AB-BBE0725198B3}" dt="2021-04-22T14:28:21.918" v="3" actId="1076"/>
          <ac:cxnSpMkLst>
            <pc:docMk/>
            <pc:sldMk cId="0" sldId="257"/>
            <ac:cxnSpMk id="18615" creationId="{17D5A703-5512-0341-A9CF-0793BE364C08}"/>
          </ac:cxnSpMkLst>
        </pc:cxnChg>
        <pc:cxnChg chg="mod">
          <ac:chgData name="Oscar Conchillo Solé" userId="299a079f-4da3-4d47-8e1d-bbc9751933f1" providerId="ADAL" clId="{AA4ACB83-BE68-C94E-A1AB-BBE0725198B3}" dt="2021-04-22T14:28:21.918" v="3" actId="1076"/>
          <ac:cxnSpMkLst>
            <pc:docMk/>
            <pc:sldMk cId="0" sldId="257"/>
            <ac:cxnSpMk id="18616" creationId="{C1B86D9C-6BFC-BA4D-AC51-12FFC2AA30C4}"/>
          </ac:cxnSpMkLst>
        </pc:cxnChg>
        <pc:cxnChg chg="mod">
          <ac:chgData name="Oscar Conchillo Solé" userId="299a079f-4da3-4d47-8e1d-bbc9751933f1" providerId="ADAL" clId="{AA4ACB83-BE68-C94E-A1AB-BBE0725198B3}" dt="2021-04-22T14:28:21.918" v="3" actId="1076"/>
          <ac:cxnSpMkLst>
            <pc:docMk/>
            <pc:sldMk cId="0" sldId="257"/>
            <ac:cxnSpMk id="18617" creationId="{48DBD2BD-FD5E-8743-B53C-792AD64C06DF}"/>
          </ac:cxnSpMkLst>
        </pc:cxnChg>
        <pc:cxnChg chg="mod">
          <ac:chgData name="Oscar Conchillo Solé" userId="299a079f-4da3-4d47-8e1d-bbc9751933f1" providerId="ADAL" clId="{AA4ACB83-BE68-C94E-A1AB-BBE0725198B3}" dt="2021-04-22T14:28:21.918" v="3" actId="1076"/>
          <ac:cxnSpMkLst>
            <pc:docMk/>
            <pc:sldMk cId="0" sldId="257"/>
            <ac:cxnSpMk id="18618" creationId="{CD3D84DA-D9CA-DF4C-A111-61CED6F4BD39}"/>
          </ac:cxnSpMkLst>
        </pc:cxnChg>
        <pc:cxnChg chg="mod">
          <ac:chgData name="Oscar Conchillo Solé" userId="299a079f-4da3-4d47-8e1d-bbc9751933f1" providerId="ADAL" clId="{AA4ACB83-BE68-C94E-A1AB-BBE0725198B3}" dt="2021-04-22T14:28:21.918" v="3" actId="1076"/>
          <ac:cxnSpMkLst>
            <pc:docMk/>
            <pc:sldMk cId="0" sldId="257"/>
            <ac:cxnSpMk id="18619" creationId="{26D344D7-5B4C-624A-9E37-8EF0B1CBD6D4}"/>
          </ac:cxnSpMkLst>
        </pc:cxnChg>
        <pc:cxnChg chg="mod">
          <ac:chgData name="Oscar Conchillo Solé" userId="299a079f-4da3-4d47-8e1d-bbc9751933f1" providerId="ADAL" clId="{AA4ACB83-BE68-C94E-A1AB-BBE0725198B3}" dt="2021-04-22T14:28:21.918" v="3" actId="1076"/>
          <ac:cxnSpMkLst>
            <pc:docMk/>
            <pc:sldMk cId="0" sldId="257"/>
            <ac:cxnSpMk id="18620" creationId="{8395F3F4-A37D-454C-B58F-30B7565EF905}"/>
          </ac:cxnSpMkLst>
        </pc:cxnChg>
        <pc:cxnChg chg="mod">
          <ac:chgData name="Oscar Conchillo Solé" userId="299a079f-4da3-4d47-8e1d-bbc9751933f1" providerId="ADAL" clId="{AA4ACB83-BE68-C94E-A1AB-BBE0725198B3}" dt="2021-04-22T14:28:21.918" v="3" actId="1076"/>
          <ac:cxnSpMkLst>
            <pc:docMk/>
            <pc:sldMk cId="0" sldId="257"/>
            <ac:cxnSpMk id="18622" creationId="{EE59CF93-C01C-C54D-8CDC-26F608610D75}"/>
          </ac:cxnSpMkLst>
        </pc:cxnChg>
        <pc:cxnChg chg="mod">
          <ac:chgData name="Oscar Conchillo Solé" userId="299a079f-4da3-4d47-8e1d-bbc9751933f1" providerId="ADAL" clId="{AA4ACB83-BE68-C94E-A1AB-BBE0725198B3}" dt="2021-04-22T14:28:21.918" v="3" actId="1076"/>
          <ac:cxnSpMkLst>
            <pc:docMk/>
            <pc:sldMk cId="0" sldId="257"/>
            <ac:cxnSpMk id="18623" creationId="{632BD476-2CE0-004A-BDD1-0289587C50EF}"/>
          </ac:cxnSpMkLst>
        </pc:cxnChg>
        <pc:cxnChg chg="mod">
          <ac:chgData name="Oscar Conchillo Solé" userId="299a079f-4da3-4d47-8e1d-bbc9751933f1" providerId="ADAL" clId="{AA4ACB83-BE68-C94E-A1AB-BBE0725198B3}" dt="2021-04-22T14:28:21.918" v="3" actId="1076"/>
          <ac:cxnSpMkLst>
            <pc:docMk/>
            <pc:sldMk cId="0" sldId="257"/>
            <ac:cxnSpMk id="18624" creationId="{FEDCC048-6953-5B46-B86D-309437D694A0}"/>
          </ac:cxnSpMkLst>
        </pc:cxnChg>
        <pc:cxnChg chg="mod">
          <ac:chgData name="Oscar Conchillo Solé" userId="299a079f-4da3-4d47-8e1d-bbc9751933f1" providerId="ADAL" clId="{AA4ACB83-BE68-C94E-A1AB-BBE0725198B3}" dt="2021-04-22T14:28:21.918" v="3" actId="1076"/>
          <ac:cxnSpMkLst>
            <pc:docMk/>
            <pc:sldMk cId="0" sldId="257"/>
            <ac:cxnSpMk id="18625" creationId="{CE2F8356-61FF-C244-A387-F34353F85D25}"/>
          </ac:cxnSpMkLst>
        </pc:cxnChg>
        <pc:cxnChg chg="mod">
          <ac:chgData name="Oscar Conchillo Solé" userId="299a079f-4da3-4d47-8e1d-bbc9751933f1" providerId="ADAL" clId="{AA4ACB83-BE68-C94E-A1AB-BBE0725198B3}" dt="2021-04-22T14:28:21.918" v="3" actId="1076"/>
          <ac:cxnSpMkLst>
            <pc:docMk/>
            <pc:sldMk cId="0" sldId="257"/>
            <ac:cxnSpMk id="18626" creationId="{4DBCC9D0-547E-2743-81DC-920F21822D89}"/>
          </ac:cxnSpMkLst>
        </pc:cxnChg>
        <pc:cxnChg chg="mod">
          <ac:chgData name="Oscar Conchillo Solé" userId="299a079f-4da3-4d47-8e1d-bbc9751933f1" providerId="ADAL" clId="{AA4ACB83-BE68-C94E-A1AB-BBE0725198B3}" dt="2021-04-22T14:28:21.918" v="3" actId="1076"/>
          <ac:cxnSpMkLst>
            <pc:docMk/>
            <pc:sldMk cId="0" sldId="257"/>
            <ac:cxnSpMk id="18627" creationId="{B048083F-CA47-8B48-8311-C8CF897325C0}"/>
          </ac:cxnSpMkLst>
        </pc:cxnChg>
        <pc:cxnChg chg="mod">
          <ac:chgData name="Oscar Conchillo Solé" userId="299a079f-4da3-4d47-8e1d-bbc9751933f1" providerId="ADAL" clId="{AA4ACB83-BE68-C94E-A1AB-BBE0725198B3}" dt="2021-04-22T14:28:21.918" v="3" actId="1076"/>
          <ac:cxnSpMkLst>
            <pc:docMk/>
            <pc:sldMk cId="0" sldId="257"/>
            <ac:cxnSpMk id="18628" creationId="{C4D9CD24-8D7C-DE4E-9D8E-CAEC4D864C56}"/>
          </ac:cxnSpMkLst>
        </pc:cxnChg>
        <pc:cxnChg chg="mod">
          <ac:chgData name="Oscar Conchillo Solé" userId="299a079f-4da3-4d47-8e1d-bbc9751933f1" providerId="ADAL" clId="{AA4ACB83-BE68-C94E-A1AB-BBE0725198B3}" dt="2021-04-22T14:28:21.918" v="3" actId="1076"/>
          <ac:cxnSpMkLst>
            <pc:docMk/>
            <pc:sldMk cId="0" sldId="257"/>
            <ac:cxnSpMk id="18630" creationId="{CDE57B84-B5F0-F845-854F-9C4AB29949E7}"/>
          </ac:cxnSpMkLst>
        </pc:cxnChg>
        <pc:cxnChg chg="mod">
          <ac:chgData name="Oscar Conchillo Solé" userId="299a079f-4da3-4d47-8e1d-bbc9751933f1" providerId="ADAL" clId="{AA4ACB83-BE68-C94E-A1AB-BBE0725198B3}" dt="2021-04-22T14:28:21.918" v="3" actId="1076"/>
          <ac:cxnSpMkLst>
            <pc:docMk/>
            <pc:sldMk cId="0" sldId="257"/>
            <ac:cxnSpMk id="18631" creationId="{9F6A2593-43AF-6B4F-8FF6-0D70EEDFBEAE}"/>
          </ac:cxnSpMkLst>
        </pc:cxnChg>
        <pc:cxnChg chg="mod">
          <ac:chgData name="Oscar Conchillo Solé" userId="299a079f-4da3-4d47-8e1d-bbc9751933f1" providerId="ADAL" clId="{AA4ACB83-BE68-C94E-A1AB-BBE0725198B3}" dt="2021-04-22T14:28:21.918" v="3" actId="1076"/>
          <ac:cxnSpMkLst>
            <pc:docMk/>
            <pc:sldMk cId="0" sldId="257"/>
            <ac:cxnSpMk id="18632" creationId="{00465285-4015-4243-B682-BC5F2B3E7215}"/>
          </ac:cxnSpMkLst>
        </pc:cxnChg>
        <pc:cxnChg chg="mod">
          <ac:chgData name="Oscar Conchillo Solé" userId="299a079f-4da3-4d47-8e1d-bbc9751933f1" providerId="ADAL" clId="{AA4ACB83-BE68-C94E-A1AB-BBE0725198B3}" dt="2021-04-22T14:28:21.918" v="3" actId="1076"/>
          <ac:cxnSpMkLst>
            <pc:docMk/>
            <pc:sldMk cId="0" sldId="257"/>
            <ac:cxnSpMk id="18633" creationId="{CE4F2118-87DB-114D-A482-F401E35E3A7A}"/>
          </ac:cxnSpMkLst>
        </pc:cxnChg>
        <pc:cxnChg chg="mod">
          <ac:chgData name="Oscar Conchillo Solé" userId="299a079f-4da3-4d47-8e1d-bbc9751933f1" providerId="ADAL" clId="{AA4ACB83-BE68-C94E-A1AB-BBE0725198B3}" dt="2021-04-22T14:28:21.918" v="3" actId="1076"/>
          <ac:cxnSpMkLst>
            <pc:docMk/>
            <pc:sldMk cId="0" sldId="257"/>
            <ac:cxnSpMk id="18634" creationId="{E07315A8-5C58-CA47-96A4-8E3ACF71424E}"/>
          </ac:cxnSpMkLst>
        </pc:cxnChg>
        <pc:cxnChg chg="mod">
          <ac:chgData name="Oscar Conchillo Solé" userId="299a079f-4da3-4d47-8e1d-bbc9751933f1" providerId="ADAL" clId="{AA4ACB83-BE68-C94E-A1AB-BBE0725198B3}" dt="2021-04-22T14:28:21.918" v="3" actId="1076"/>
          <ac:cxnSpMkLst>
            <pc:docMk/>
            <pc:sldMk cId="0" sldId="257"/>
            <ac:cxnSpMk id="18635" creationId="{416BB517-65C6-6B40-9A70-39BDAA99F3BB}"/>
          </ac:cxnSpMkLst>
        </pc:cxnChg>
        <pc:cxnChg chg="mod">
          <ac:chgData name="Oscar Conchillo Solé" userId="299a079f-4da3-4d47-8e1d-bbc9751933f1" providerId="ADAL" clId="{AA4ACB83-BE68-C94E-A1AB-BBE0725198B3}" dt="2021-04-22T14:28:21.918" v="3" actId="1076"/>
          <ac:cxnSpMkLst>
            <pc:docMk/>
            <pc:sldMk cId="0" sldId="257"/>
            <ac:cxnSpMk id="18636" creationId="{80725326-592C-DB4E-A5F4-01F11B5BE6DA}"/>
          </ac:cxnSpMkLst>
        </pc:cxnChg>
        <pc:cxnChg chg="mod">
          <ac:chgData name="Oscar Conchillo Solé" userId="299a079f-4da3-4d47-8e1d-bbc9751933f1" providerId="ADAL" clId="{AA4ACB83-BE68-C94E-A1AB-BBE0725198B3}" dt="2021-04-22T14:28:21.918" v="3" actId="1076"/>
          <ac:cxnSpMkLst>
            <pc:docMk/>
            <pc:sldMk cId="0" sldId="257"/>
            <ac:cxnSpMk id="18638" creationId="{74B0D40C-4266-3549-A7B1-FF70BF30A06A}"/>
          </ac:cxnSpMkLst>
        </pc:cxnChg>
        <pc:cxnChg chg="mod">
          <ac:chgData name="Oscar Conchillo Solé" userId="299a079f-4da3-4d47-8e1d-bbc9751933f1" providerId="ADAL" clId="{AA4ACB83-BE68-C94E-A1AB-BBE0725198B3}" dt="2021-04-22T14:28:21.918" v="3" actId="1076"/>
          <ac:cxnSpMkLst>
            <pc:docMk/>
            <pc:sldMk cId="0" sldId="257"/>
            <ac:cxnSpMk id="18639" creationId="{1A6E57A6-11C0-7340-84DA-CF953679C148}"/>
          </ac:cxnSpMkLst>
        </pc:cxnChg>
        <pc:cxnChg chg="mod">
          <ac:chgData name="Oscar Conchillo Solé" userId="299a079f-4da3-4d47-8e1d-bbc9751933f1" providerId="ADAL" clId="{AA4ACB83-BE68-C94E-A1AB-BBE0725198B3}" dt="2021-04-22T14:28:21.918" v="3" actId="1076"/>
          <ac:cxnSpMkLst>
            <pc:docMk/>
            <pc:sldMk cId="0" sldId="257"/>
            <ac:cxnSpMk id="18640" creationId="{94BC65C2-E8C0-D747-BDDD-414BF697B0C8}"/>
          </ac:cxnSpMkLst>
        </pc:cxnChg>
        <pc:cxnChg chg="mod">
          <ac:chgData name="Oscar Conchillo Solé" userId="299a079f-4da3-4d47-8e1d-bbc9751933f1" providerId="ADAL" clId="{AA4ACB83-BE68-C94E-A1AB-BBE0725198B3}" dt="2021-04-22T14:28:21.918" v="3" actId="1076"/>
          <ac:cxnSpMkLst>
            <pc:docMk/>
            <pc:sldMk cId="0" sldId="257"/>
            <ac:cxnSpMk id="18641" creationId="{91A0D3CA-E02A-564C-B63E-E8A25B19A078}"/>
          </ac:cxnSpMkLst>
        </pc:cxnChg>
        <pc:cxnChg chg="mod">
          <ac:chgData name="Oscar Conchillo Solé" userId="299a079f-4da3-4d47-8e1d-bbc9751933f1" providerId="ADAL" clId="{AA4ACB83-BE68-C94E-A1AB-BBE0725198B3}" dt="2021-04-22T14:28:21.918" v="3" actId="1076"/>
          <ac:cxnSpMkLst>
            <pc:docMk/>
            <pc:sldMk cId="0" sldId="257"/>
            <ac:cxnSpMk id="18642" creationId="{F3A514B7-76BC-494E-92C7-FD5DC310DD3E}"/>
          </ac:cxnSpMkLst>
        </pc:cxnChg>
        <pc:cxnChg chg="mod">
          <ac:chgData name="Oscar Conchillo Solé" userId="299a079f-4da3-4d47-8e1d-bbc9751933f1" providerId="ADAL" clId="{AA4ACB83-BE68-C94E-A1AB-BBE0725198B3}" dt="2021-04-22T14:28:21.918" v="3" actId="1076"/>
          <ac:cxnSpMkLst>
            <pc:docMk/>
            <pc:sldMk cId="0" sldId="257"/>
            <ac:cxnSpMk id="18643" creationId="{AA0C2560-916E-BD4C-919F-0423B44F7C56}"/>
          </ac:cxnSpMkLst>
        </pc:cxnChg>
        <pc:cxnChg chg="mod">
          <ac:chgData name="Oscar Conchillo Solé" userId="299a079f-4da3-4d47-8e1d-bbc9751933f1" providerId="ADAL" clId="{AA4ACB83-BE68-C94E-A1AB-BBE0725198B3}" dt="2021-04-22T14:28:21.918" v="3" actId="1076"/>
          <ac:cxnSpMkLst>
            <pc:docMk/>
            <pc:sldMk cId="0" sldId="257"/>
            <ac:cxnSpMk id="18644" creationId="{5CCE30D3-2E70-AE41-8122-0B7D7B82516A}"/>
          </ac:cxnSpMkLst>
        </pc:cxnChg>
        <pc:cxnChg chg="mod">
          <ac:chgData name="Oscar Conchillo Solé" userId="299a079f-4da3-4d47-8e1d-bbc9751933f1" providerId="ADAL" clId="{AA4ACB83-BE68-C94E-A1AB-BBE0725198B3}" dt="2021-04-22T14:28:21.918" v="3" actId="1076"/>
          <ac:cxnSpMkLst>
            <pc:docMk/>
            <pc:sldMk cId="0" sldId="257"/>
            <ac:cxnSpMk id="18646" creationId="{1A1B92B0-9F65-9B46-A322-D82ABD9DB08B}"/>
          </ac:cxnSpMkLst>
        </pc:cxnChg>
        <pc:cxnChg chg="mod">
          <ac:chgData name="Oscar Conchillo Solé" userId="299a079f-4da3-4d47-8e1d-bbc9751933f1" providerId="ADAL" clId="{AA4ACB83-BE68-C94E-A1AB-BBE0725198B3}" dt="2021-04-22T14:28:21.918" v="3" actId="1076"/>
          <ac:cxnSpMkLst>
            <pc:docMk/>
            <pc:sldMk cId="0" sldId="257"/>
            <ac:cxnSpMk id="18647" creationId="{2EAA07C6-931F-8F48-BCB5-1C0300F06380}"/>
          </ac:cxnSpMkLst>
        </pc:cxnChg>
        <pc:cxnChg chg="mod">
          <ac:chgData name="Oscar Conchillo Solé" userId="299a079f-4da3-4d47-8e1d-bbc9751933f1" providerId="ADAL" clId="{AA4ACB83-BE68-C94E-A1AB-BBE0725198B3}" dt="2021-04-22T14:28:21.918" v="3" actId="1076"/>
          <ac:cxnSpMkLst>
            <pc:docMk/>
            <pc:sldMk cId="0" sldId="257"/>
            <ac:cxnSpMk id="18648" creationId="{6BB92D06-2933-E643-83D3-4E9FB2EF4935}"/>
          </ac:cxnSpMkLst>
        </pc:cxnChg>
        <pc:cxnChg chg="mod">
          <ac:chgData name="Oscar Conchillo Solé" userId="299a079f-4da3-4d47-8e1d-bbc9751933f1" providerId="ADAL" clId="{AA4ACB83-BE68-C94E-A1AB-BBE0725198B3}" dt="2021-04-22T14:28:21.918" v="3" actId="1076"/>
          <ac:cxnSpMkLst>
            <pc:docMk/>
            <pc:sldMk cId="0" sldId="257"/>
            <ac:cxnSpMk id="18649" creationId="{F612980C-63CF-094D-86BB-69A0216020A7}"/>
          </ac:cxnSpMkLst>
        </pc:cxnChg>
        <pc:cxnChg chg="mod">
          <ac:chgData name="Oscar Conchillo Solé" userId="299a079f-4da3-4d47-8e1d-bbc9751933f1" providerId="ADAL" clId="{AA4ACB83-BE68-C94E-A1AB-BBE0725198B3}" dt="2021-04-22T14:28:21.918" v="3" actId="1076"/>
          <ac:cxnSpMkLst>
            <pc:docMk/>
            <pc:sldMk cId="0" sldId="257"/>
            <ac:cxnSpMk id="18650" creationId="{CF854FD6-78D1-1643-B9FE-039C169890A6}"/>
          </ac:cxnSpMkLst>
        </pc:cxnChg>
        <pc:cxnChg chg="mod">
          <ac:chgData name="Oscar Conchillo Solé" userId="299a079f-4da3-4d47-8e1d-bbc9751933f1" providerId="ADAL" clId="{AA4ACB83-BE68-C94E-A1AB-BBE0725198B3}" dt="2021-04-22T14:28:21.918" v="3" actId="1076"/>
          <ac:cxnSpMkLst>
            <pc:docMk/>
            <pc:sldMk cId="0" sldId="257"/>
            <ac:cxnSpMk id="18651" creationId="{A33FBE15-954B-2841-9EEB-929296293D14}"/>
          </ac:cxnSpMkLst>
        </pc:cxnChg>
        <pc:cxnChg chg="mod">
          <ac:chgData name="Oscar Conchillo Solé" userId="299a079f-4da3-4d47-8e1d-bbc9751933f1" providerId="ADAL" clId="{AA4ACB83-BE68-C94E-A1AB-BBE0725198B3}" dt="2021-04-22T14:28:21.918" v="3" actId="1076"/>
          <ac:cxnSpMkLst>
            <pc:docMk/>
            <pc:sldMk cId="0" sldId="257"/>
            <ac:cxnSpMk id="18652" creationId="{C30A4ABF-64A8-0C46-84E4-2B17DFE88590}"/>
          </ac:cxnSpMkLst>
        </pc:cxnChg>
        <pc:cxnChg chg="mod">
          <ac:chgData name="Oscar Conchillo Solé" userId="299a079f-4da3-4d47-8e1d-bbc9751933f1" providerId="ADAL" clId="{AA4ACB83-BE68-C94E-A1AB-BBE0725198B3}" dt="2021-04-22T14:28:21.918" v="3" actId="1076"/>
          <ac:cxnSpMkLst>
            <pc:docMk/>
            <pc:sldMk cId="0" sldId="257"/>
            <ac:cxnSpMk id="18654" creationId="{D7B9AAD4-5595-9945-B2A9-0D3C5144E2F7}"/>
          </ac:cxnSpMkLst>
        </pc:cxnChg>
        <pc:cxnChg chg="mod">
          <ac:chgData name="Oscar Conchillo Solé" userId="299a079f-4da3-4d47-8e1d-bbc9751933f1" providerId="ADAL" clId="{AA4ACB83-BE68-C94E-A1AB-BBE0725198B3}" dt="2021-04-22T14:28:21.918" v="3" actId="1076"/>
          <ac:cxnSpMkLst>
            <pc:docMk/>
            <pc:sldMk cId="0" sldId="257"/>
            <ac:cxnSpMk id="18655" creationId="{478524D5-3F97-2249-BF27-62EBC24F8D57}"/>
          </ac:cxnSpMkLst>
        </pc:cxnChg>
        <pc:cxnChg chg="mod">
          <ac:chgData name="Oscar Conchillo Solé" userId="299a079f-4da3-4d47-8e1d-bbc9751933f1" providerId="ADAL" clId="{AA4ACB83-BE68-C94E-A1AB-BBE0725198B3}" dt="2021-04-22T14:28:21.918" v="3" actId="1076"/>
          <ac:cxnSpMkLst>
            <pc:docMk/>
            <pc:sldMk cId="0" sldId="257"/>
            <ac:cxnSpMk id="18656" creationId="{A4F536DD-222D-5D49-8AF6-D0E1F116D91C}"/>
          </ac:cxnSpMkLst>
        </pc:cxnChg>
        <pc:cxnChg chg="mod">
          <ac:chgData name="Oscar Conchillo Solé" userId="299a079f-4da3-4d47-8e1d-bbc9751933f1" providerId="ADAL" clId="{AA4ACB83-BE68-C94E-A1AB-BBE0725198B3}" dt="2021-04-22T14:28:21.918" v="3" actId="1076"/>
          <ac:cxnSpMkLst>
            <pc:docMk/>
            <pc:sldMk cId="0" sldId="257"/>
            <ac:cxnSpMk id="18657" creationId="{A5E83527-E12A-0C42-8449-6747344AD8C1}"/>
          </ac:cxnSpMkLst>
        </pc:cxnChg>
        <pc:cxnChg chg="mod">
          <ac:chgData name="Oscar Conchillo Solé" userId="299a079f-4da3-4d47-8e1d-bbc9751933f1" providerId="ADAL" clId="{AA4ACB83-BE68-C94E-A1AB-BBE0725198B3}" dt="2021-04-22T14:28:21.918" v="3" actId="1076"/>
          <ac:cxnSpMkLst>
            <pc:docMk/>
            <pc:sldMk cId="0" sldId="257"/>
            <ac:cxnSpMk id="18658" creationId="{97C36556-0295-174D-BD81-F8E5B3D84C92}"/>
          </ac:cxnSpMkLst>
        </pc:cxnChg>
        <pc:cxnChg chg="mod">
          <ac:chgData name="Oscar Conchillo Solé" userId="299a079f-4da3-4d47-8e1d-bbc9751933f1" providerId="ADAL" clId="{AA4ACB83-BE68-C94E-A1AB-BBE0725198B3}" dt="2021-04-22T14:28:21.918" v="3" actId="1076"/>
          <ac:cxnSpMkLst>
            <pc:docMk/>
            <pc:sldMk cId="0" sldId="257"/>
            <ac:cxnSpMk id="18659" creationId="{4672FEF2-6CBF-5B4E-88AA-21FBC61C121B}"/>
          </ac:cxnSpMkLst>
        </pc:cxnChg>
        <pc:cxnChg chg="mod">
          <ac:chgData name="Oscar Conchillo Solé" userId="299a079f-4da3-4d47-8e1d-bbc9751933f1" providerId="ADAL" clId="{AA4ACB83-BE68-C94E-A1AB-BBE0725198B3}" dt="2021-04-22T14:28:21.918" v="3" actId="1076"/>
          <ac:cxnSpMkLst>
            <pc:docMk/>
            <pc:sldMk cId="0" sldId="257"/>
            <ac:cxnSpMk id="18660" creationId="{9A83B1F9-5D19-E748-9153-9698A2668F9E}"/>
          </ac:cxnSpMkLst>
        </pc:cxnChg>
      </pc:sldChg>
      <pc:sldChg chg="addSp delSp modSp modAnim">
        <pc:chgData name="Oscar Conchillo Solé" userId="299a079f-4da3-4d47-8e1d-bbc9751933f1" providerId="ADAL" clId="{AA4ACB83-BE68-C94E-A1AB-BBE0725198B3}" dt="2021-04-22T14:29:06.223" v="7" actId="478"/>
        <pc:sldMkLst>
          <pc:docMk/>
          <pc:sldMk cId="0" sldId="307"/>
        </pc:sldMkLst>
        <pc:spChg chg="del mod">
          <ac:chgData name="Oscar Conchillo Solé" userId="299a079f-4da3-4d47-8e1d-bbc9751933f1" providerId="ADAL" clId="{AA4ACB83-BE68-C94E-A1AB-BBE0725198B3}" dt="2021-04-22T14:28:49.190" v="6" actId="478"/>
          <ac:spMkLst>
            <pc:docMk/>
            <pc:sldMk cId="0" sldId="307"/>
            <ac:spMk id="260" creationId="{C6BBED03-BA89-044D-82E4-0C8FF1A9A352}"/>
          </ac:spMkLst>
        </pc:spChg>
        <pc:spChg chg="mod">
          <ac:chgData name="Oscar Conchillo Solé" userId="299a079f-4da3-4d47-8e1d-bbc9751933f1" providerId="ADAL" clId="{AA4ACB83-BE68-C94E-A1AB-BBE0725198B3}" dt="2021-04-22T14:28:49.190" v="6" actId="478"/>
          <ac:spMkLst>
            <pc:docMk/>
            <pc:sldMk cId="0" sldId="307"/>
            <ac:spMk id="271" creationId="{150AD226-E062-984E-B3B6-7398D715BFBF}"/>
          </ac:spMkLst>
        </pc:spChg>
        <pc:spChg chg="mod">
          <ac:chgData name="Oscar Conchillo Solé" userId="299a079f-4da3-4d47-8e1d-bbc9751933f1" providerId="ADAL" clId="{AA4ACB83-BE68-C94E-A1AB-BBE0725198B3}" dt="2021-04-22T14:28:49.190" v="6" actId="478"/>
          <ac:spMkLst>
            <pc:docMk/>
            <pc:sldMk cId="0" sldId="307"/>
            <ac:spMk id="279" creationId="{5D953EB7-87AF-424B-9C19-E7B98292D5DE}"/>
          </ac:spMkLst>
        </pc:spChg>
        <pc:spChg chg="mod">
          <ac:chgData name="Oscar Conchillo Solé" userId="299a079f-4da3-4d47-8e1d-bbc9751933f1" providerId="ADAL" clId="{AA4ACB83-BE68-C94E-A1AB-BBE0725198B3}" dt="2021-04-22T14:28:49.190" v="6" actId="478"/>
          <ac:spMkLst>
            <pc:docMk/>
            <pc:sldMk cId="0" sldId="307"/>
            <ac:spMk id="287" creationId="{BADD22A5-78CE-874B-95F0-DA47129146F1}"/>
          </ac:spMkLst>
        </pc:spChg>
        <pc:spChg chg="mod">
          <ac:chgData name="Oscar Conchillo Solé" userId="299a079f-4da3-4d47-8e1d-bbc9751933f1" providerId="ADAL" clId="{AA4ACB83-BE68-C94E-A1AB-BBE0725198B3}" dt="2021-04-22T14:28:49.190" v="6" actId="478"/>
          <ac:spMkLst>
            <pc:docMk/>
            <pc:sldMk cId="0" sldId="307"/>
            <ac:spMk id="295" creationId="{9DF99600-41AB-834F-BA8C-3A26170FCAEA}"/>
          </ac:spMkLst>
        </pc:spChg>
        <pc:spChg chg="mod">
          <ac:chgData name="Oscar Conchillo Solé" userId="299a079f-4da3-4d47-8e1d-bbc9751933f1" providerId="ADAL" clId="{AA4ACB83-BE68-C94E-A1AB-BBE0725198B3}" dt="2021-04-22T14:28:49.190" v="6" actId="478"/>
          <ac:spMkLst>
            <pc:docMk/>
            <pc:sldMk cId="0" sldId="307"/>
            <ac:spMk id="303" creationId="{9289F448-FA65-804F-820D-401EF02393C6}"/>
          </ac:spMkLst>
        </pc:spChg>
        <pc:spChg chg="mod">
          <ac:chgData name="Oscar Conchillo Solé" userId="299a079f-4da3-4d47-8e1d-bbc9751933f1" providerId="ADAL" clId="{AA4ACB83-BE68-C94E-A1AB-BBE0725198B3}" dt="2021-04-22T14:28:49.190" v="6" actId="478"/>
          <ac:spMkLst>
            <pc:docMk/>
            <pc:sldMk cId="0" sldId="307"/>
            <ac:spMk id="311" creationId="{635B09AD-A47B-0C41-9557-CD243B05303E}"/>
          </ac:spMkLst>
        </pc:spChg>
        <pc:spChg chg="mod">
          <ac:chgData name="Oscar Conchillo Solé" userId="299a079f-4da3-4d47-8e1d-bbc9751933f1" providerId="ADAL" clId="{AA4ACB83-BE68-C94E-A1AB-BBE0725198B3}" dt="2021-04-22T14:28:49.190" v="6" actId="478"/>
          <ac:spMkLst>
            <pc:docMk/>
            <pc:sldMk cId="0" sldId="307"/>
            <ac:spMk id="325" creationId="{D12432C0-5560-7543-96AA-7D570353CF7C}"/>
          </ac:spMkLst>
        </pc:spChg>
        <pc:spChg chg="mod">
          <ac:chgData name="Oscar Conchillo Solé" userId="299a079f-4da3-4d47-8e1d-bbc9751933f1" providerId="ADAL" clId="{AA4ACB83-BE68-C94E-A1AB-BBE0725198B3}" dt="2021-04-22T14:28:49.190" v="6" actId="478"/>
          <ac:spMkLst>
            <pc:docMk/>
            <pc:sldMk cId="0" sldId="307"/>
            <ac:spMk id="333" creationId="{A5704316-84A7-BD47-9204-0E89B4B2B356}"/>
          </ac:spMkLst>
        </pc:spChg>
        <pc:spChg chg="mod">
          <ac:chgData name="Oscar Conchillo Solé" userId="299a079f-4da3-4d47-8e1d-bbc9751933f1" providerId="ADAL" clId="{AA4ACB83-BE68-C94E-A1AB-BBE0725198B3}" dt="2021-04-22T14:28:49.190" v="6" actId="478"/>
          <ac:spMkLst>
            <pc:docMk/>
            <pc:sldMk cId="0" sldId="307"/>
            <ac:spMk id="341" creationId="{5BE21049-81DC-FE4D-9E1C-3F6DE42B192F}"/>
          </ac:spMkLst>
        </pc:spChg>
        <pc:spChg chg="mod">
          <ac:chgData name="Oscar Conchillo Solé" userId="299a079f-4da3-4d47-8e1d-bbc9751933f1" providerId="ADAL" clId="{AA4ACB83-BE68-C94E-A1AB-BBE0725198B3}" dt="2021-04-22T14:28:49.190" v="6" actId="478"/>
          <ac:spMkLst>
            <pc:docMk/>
            <pc:sldMk cId="0" sldId="307"/>
            <ac:spMk id="349" creationId="{581E8F84-081F-934D-B290-28BE0D2633F7}"/>
          </ac:spMkLst>
        </pc:spChg>
        <pc:spChg chg="mod">
          <ac:chgData name="Oscar Conchillo Solé" userId="299a079f-4da3-4d47-8e1d-bbc9751933f1" providerId="ADAL" clId="{AA4ACB83-BE68-C94E-A1AB-BBE0725198B3}" dt="2021-04-22T14:28:49.190" v="6" actId="478"/>
          <ac:spMkLst>
            <pc:docMk/>
            <pc:sldMk cId="0" sldId="307"/>
            <ac:spMk id="357" creationId="{ED6E7DE6-698E-E844-BBA8-E04E9C8A5CC8}"/>
          </ac:spMkLst>
        </pc:spChg>
        <pc:spChg chg="mod">
          <ac:chgData name="Oscar Conchillo Solé" userId="299a079f-4da3-4d47-8e1d-bbc9751933f1" providerId="ADAL" clId="{AA4ACB83-BE68-C94E-A1AB-BBE0725198B3}" dt="2021-04-22T14:28:49.190" v="6" actId="478"/>
          <ac:spMkLst>
            <pc:docMk/>
            <pc:sldMk cId="0" sldId="307"/>
            <ac:spMk id="365" creationId="{109E6C5D-94CA-674C-934A-3FF9B8315A4B}"/>
          </ac:spMkLst>
        </pc:spChg>
        <pc:spChg chg="mod">
          <ac:chgData name="Oscar Conchillo Solé" userId="299a079f-4da3-4d47-8e1d-bbc9751933f1" providerId="ADAL" clId="{AA4ACB83-BE68-C94E-A1AB-BBE0725198B3}" dt="2021-04-22T14:28:49.190" v="6" actId="478"/>
          <ac:spMkLst>
            <pc:docMk/>
            <pc:sldMk cId="0" sldId="307"/>
            <ac:spMk id="379" creationId="{046B0438-5038-CC41-B08F-1C6B600E7246}"/>
          </ac:spMkLst>
        </pc:spChg>
        <pc:spChg chg="mod">
          <ac:chgData name="Oscar Conchillo Solé" userId="299a079f-4da3-4d47-8e1d-bbc9751933f1" providerId="ADAL" clId="{AA4ACB83-BE68-C94E-A1AB-BBE0725198B3}" dt="2021-04-22T14:28:49.190" v="6" actId="478"/>
          <ac:spMkLst>
            <pc:docMk/>
            <pc:sldMk cId="0" sldId="307"/>
            <ac:spMk id="387" creationId="{B35FEBBF-0834-4142-A00C-4A4BC704C843}"/>
          </ac:spMkLst>
        </pc:spChg>
        <pc:spChg chg="mod">
          <ac:chgData name="Oscar Conchillo Solé" userId="299a079f-4da3-4d47-8e1d-bbc9751933f1" providerId="ADAL" clId="{AA4ACB83-BE68-C94E-A1AB-BBE0725198B3}" dt="2021-04-22T14:28:49.190" v="6" actId="478"/>
          <ac:spMkLst>
            <pc:docMk/>
            <pc:sldMk cId="0" sldId="307"/>
            <ac:spMk id="395" creationId="{89405786-8B3C-904A-A9EF-572B7A1F264C}"/>
          </ac:spMkLst>
        </pc:spChg>
        <pc:spChg chg="mod">
          <ac:chgData name="Oscar Conchillo Solé" userId="299a079f-4da3-4d47-8e1d-bbc9751933f1" providerId="ADAL" clId="{AA4ACB83-BE68-C94E-A1AB-BBE0725198B3}" dt="2021-04-22T14:28:49.190" v="6" actId="478"/>
          <ac:spMkLst>
            <pc:docMk/>
            <pc:sldMk cId="0" sldId="307"/>
            <ac:spMk id="403" creationId="{6D5A224D-E7B9-BD45-802A-2D56C5EFC368}"/>
          </ac:spMkLst>
        </pc:spChg>
        <pc:spChg chg="mod">
          <ac:chgData name="Oscar Conchillo Solé" userId="299a079f-4da3-4d47-8e1d-bbc9751933f1" providerId="ADAL" clId="{AA4ACB83-BE68-C94E-A1AB-BBE0725198B3}" dt="2021-04-22T14:28:49.190" v="6" actId="478"/>
          <ac:spMkLst>
            <pc:docMk/>
            <pc:sldMk cId="0" sldId="307"/>
            <ac:spMk id="411" creationId="{6B113398-0BB8-9244-A9EE-23C1110D19B1}"/>
          </ac:spMkLst>
        </pc:spChg>
        <pc:spChg chg="mod">
          <ac:chgData name="Oscar Conchillo Solé" userId="299a079f-4da3-4d47-8e1d-bbc9751933f1" providerId="ADAL" clId="{AA4ACB83-BE68-C94E-A1AB-BBE0725198B3}" dt="2021-04-22T14:28:49.190" v="6" actId="478"/>
          <ac:spMkLst>
            <pc:docMk/>
            <pc:sldMk cId="0" sldId="307"/>
            <ac:spMk id="419" creationId="{5B72986E-19E7-C047-884D-B03434FF7262}"/>
          </ac:spMkLst>
        </pc:spChg>
        <pc:spChg chg="mod">
          <ac:chgData name="Oscar Conchillo Solé" userId="299a079f-4da3-4d47-8e1d-bbc9751933f1" providerId="ADAL" clId="{AA4ACB83-BE68-C94E-A1AB-BBE0725198B3}" dt="2021-04-22T14:28:49.190" v="6" actId="478"/>
          <ac:spMkLst>
            <pc:docMk/>
            <pc:sldMk cId="0" sldId="307"/>
            <ac:spMk id="433" creationId="{3503DFB4-628C-1E4A-98CD-A736BE8620FA}"/>
          </ac:spMkLst>
        </pc:spChg>
        <pc:spChg chg="mod">
          <ac:chgData name="Oscar Conchillo Solé" userId="299a079f-4da3-4d47-8e1d-bbc9751933f1" providerId="ADAL" clId="{AA4ACB83-BE68-C94E-A1AB-BBE0725198B3}" dt="2021-04-22T14:28:49.190" v="6" actId="478"/>
          <ac:spMkLst>
            <pc:docMk/>
            <pc:sldMk cId="0" sldId="307"/>
            <ac:spMk id="441" creationId="{77BF8D4C-588F-9242-8C58-2C9BAEA46209}"/>
          </ac:spMkLst>
        </pc:spChg>
        <pc:spChg chg="mod">
          <ac:chgData name="Oscar Conchillo Solé" userId="299a079f-4da3-4d47-8e1d-bbc9751933f1" providerId="ADAL" clId="{AA4ACB83-BE68-C94E-A1AB-BBE0725198B3}" dt="2021-04-22T14:28:49.190" v="6" actId="478"/>
          <ac:spMkLst>
            <pc:docMk/>
            <pc:sldMk cId="0" sldId="307"/>
            <ac:spMk id="449" creationId="{CA5CB75F-E563-8A4F-A8E6-BE17957D73C6}"/>
          </ac:spMkLst>
        </pc:spChg>
        <pc:spChg chg="mod">
          <ac:chgData name="Oscar Conchillo Solé" userId="299a079f-4da3-4d47-8e1d-bbc9751933f1" providerId="ADAL" clId="{AA4ACB83-BE68-C94E-A1AB-BBE0725198B3}" dt="2021-04-22T14:28:49.190" v="6" actId="478"/>
          <ac:spMkLst>
            <pc:docMk/>
            <pc:sldMk cId="0" sldId="307"/>
            <ac:spMk id="457" creationId="{1AB00813-9916-CF41-AA62-C54CE4EEE763}"/>
          </ac:spMkLst>
        </pc:spChg>
        <pc:spChg chg="mod">
          <ac:chgData name="Oscar Conchillo Solé" userId="299a079f-4da3-4d47-8e1d-bbc9751933f1" providerId="ADAL" clId="{AA4ACB83-BE68-C94E-A1AB-BBE0725198B3}" dt="2021-04-22T14:28:49.190" v="6" actId="478"/>
          <ac:spMkLst>
            <pc:docMk/>
            <pc:sldMk cId="0" sldId="307"/>
            <ac:spMk id="465" creationId="{0CB6FBE6-F665-ED4D-9276-6E0FE30FA3C2}"/>
          </ac:spMkLst>
        </pc:spChg>
        <pc:spChg chg="mod">
          <ac:chgData name="Oscar Conchillo Solé" userId="299a079f-4da3-4d47-8e1d-bbc9751933f1" providerId="ADAL" clId="{AA4ACB83-BE68-C94E-A1AB-BBE0725198B3}" dt="2021-04-22T14:28:49.190" v="6" actId="478"/>
          <ac:spMkLst>
            <pc:docMk/>
            <pc:sldMk cId="0" sldId="307"/>
            <ac:spMk id="473" creationId="{D3A129CF-96E8-3641-A01E-270DAA05C527}"/>
          </ac:spMkLst>
        </pc:spChg>
        <pc:spChg chg="mod">
          <ac:chgData name="Oscar Conchillo Solé" userId="299a079f-4da3-4d47-8e1d-bbc9751933f1" providerId="ADAL" clId="{AA4ACB83-BE68-C94E-A1AB-BBE0725198B3}" dt="2021-04-22T14:29:06.223" v="7" actId="478"/>
          <ac:spMkLst>
            <pc:docMk/>
            <pc:sldMk cId="0" sldId="307"/>
            <ac:spMk id="22756" creationId="{E091804D-9777-974B-83DB-6659A4A973E4}"/>
          </ac:spMkLst>
        </pc:spChg>
        <pc:spChg chg="mod">
          <ac:chgData name="Oscar Conchillo Solé" userId="299a079f-4da3-4d47-8e1d-bbc9751933f1" providerId="ADAL" clId="{AA4ACB83-BE68-C94E-A1AB-BBE0725198B3}" dt="2021-04-22T14:29:06.223" v="7" actId="478"/>
          <ac:spMkLst>
            <pc:docMk/>
            <pc:sldMk cId="0" sldId="307"/>
            <ac:spMk id="22757" creationId="{45197E5D-F88B-B14A-90EC-85EAB5B5EF95}"/>
          </ac:spMkLst>
        </pc:spChg>
        <pc:spChg chg="del">
          <ac:chgData name="Oscar Conchillo Solé" userId="299a079f-4da3-4d47-8e1d-bbc9751933f1" providerId="ADAL" clId="{AA4ACB83-BE68-C94E-A1AB-BBE0725198B3}" dt="2021-04-22T14:29:06.223" v="7" actId="478"/>
          <ac:spMkLst>
            <pc:docMk/>
            <pc:sldMk cId="0" sldId="307"/>
            <ac:spMk id="22758" creationId="{04B281ED-132C-A440-B755-D8DDF46F448F}"/>
          </ac:spMkLst>
        </pc:spChg>
        <pc:spChg chg="del mod">
          <ac:chgData name="Oscar Conchillo Solé" userId="299a079f-4da3-4d47-8e1d-bbc9751933f1" providerId="ADAL" clId="{AA4ACB83-BE68-C94E-A1AB-BBE0725198B3}" dt="2021-04-22T14:29:06.223" v="7" actId="478"/>
          <ac:spMkLst>
            <pc:docMk/>
            <pc:sldMk cId="0" sldId="307"/>
            <ac:spMk id="22759" creationId="{31028618-0EDB-A044-9779-C6B001D7E6F6}"/>
          </ac:spMkLst>
        </pc:spChg>
        <pc:spChg chg="mod">
          <ac:chgData name="Oscar Conchillo Solé" userId="299a079f-4da3-4d47-8e1d-bbc9751933f1" providerId="ADAL" clId="{AA4ACB83-BE68-C94E-A1AB-BBE0725198B3}" dt="2021-04-22T14:29:06.223" v="7" actId="478"/>
          <ac:spMkLst>
            <pc:docMk/>
            <pc:sldMk cId="0" sldId="307"/>
            <ac:spMk id="22762" creationId="{C8FEBD7B-DD6C-D042-81A3-AF0C676F595A}"/>
          </ac:spMkLst>
        </pc:spChg>
        <pc:spChg chg="mod">
          <ac:chgData name="Oscar Conchillo Solé" userId="299a079f-4da3-4d47-8e1d-bbc9751933f1" providerId="ADAL" clId="{AA4ACB83-BE68-C94E-A1AB-BBE0725198B3}" dt="2021-04-22T14:29:06.223" v="7" actId="478"/>
          <ac:spMkLst>
            <pc:docMk/>
            <pc:sldMk cId="0" sldId="307"/>
            <ac:spMk id="22763" creationId="{A019685A-E128-B148-8E68-9BE288640752}"/>
          </ac:spMkLst>
        </pc:spChg>
        <pc:spChg chg="mod">
          <ac:chgData name="Oscar Conchillo Solé" userId="299a079f-4da3-4d47-8e1d-bbc9751933f1" providerId="ADAL" clId="{AA4ACB83-BE68-C94E-A1AB-BBE0725198B3}" dt="2021-04-22T14:29:06.223" v="7" actId="478"/>
          <ac:spMkLst>
            <pc:docMk/>
            <pc:sldMk cId="0" sldId="307"/>
            <ac:spMk id="22764" creationId="{18341094-CBC2-4F46-9221-6D1557C3733A}"/>
          </ac:spMkLst>
        </pc:spChg>
        <pc:spChg chg="mod">
          <ac:chgData name="Oscar Conchillo Solé" userId="299a079f-4da3-4d47-8e1d-bbc9751933f1" providerId="ADAL" clId="{AA4ACB83-BE68-C94E-A1AB-BBE0725198B3}" dt="2021-04-22T14:29:06.223" v="7" actId="478"/>
          <ac:spMkLst>
            <pc:docMk/>
            <pc:sldMk cId="0" sldId="307"/>
            <ac:spMk id="22767" creationId="{B9C7ACAE-CA91-7F4F-B648-73E0FC104800}"/>
          </ac:spMkLst>
        </pc:spChg>
        <pc:grpChg chg="add mod">
          <ac:chgData name="Oscar Conchillo Solé" userId="299a079f-4da3-4d47-8e1d-bbc9751933f1" providerId="ADAL" clId="{AA4ACB83-BE68-C94E-A1AB-BBE0725198B3}" dt="2021-04-22T14:28:49.190" v="6" actId="478"/>
          <ac:grpSpMkLst>
            <pc:docMk/>
            <pc:sldMk cId="0" sldId="307"/>
            <ac:grpSpMk id="258" creationId="{98B1C196-C8DA-AB44-8729-606E629F53E1}"/>
          </ac:grpSpMkLst>
        </pc:grpChg>
        <pc:grpChg chg="mod">
          <ac:chgData name="Oscar Conchillo Solé" userId="299a079f-4da3-4d47-8e1d-bbc9751933f1" providerId="ADAL" clId="{AA4ACB83-BE68-C94E-A1AB-BBE0725198B3}" dt="2021-04-22T14:28:49.190" v="6" actId="478"/>
          <ac:grpSpMkLst>
            <pc:docMk/>
            <pc:sldMk cId="0" sldId="307"/>
            <ac:grpSpMk id="259" creationId="{B63E40D9-C70C-D84D-AABD-4149B19289CD}"/>
          </ac:grpSpMkLst>
        </pc:grpChg>
        <pc:grpChg chg="mod">
          <ac:chgData name="Oscar Conchillo Solé" userId="299a079f-4da3-4d47-8e1d-bbc9751933f1" providerId="ADAL" clId="{AA4ACB83-BE68-C94E-A1AB-BBE0725198B3}" dt="2021-04-22T14:28:49.190" v="6" actId="478"/>
          <ac:grpSpMkLst>
            <pc:docMk/>
            <pc:sldMk cId="0" sldId="307"/>
            <ac:grpSpMk id="261" creationId="{841055EB-DB56-3D47-80C7-170E1FB3E8D0}"/>
          </ac:grpSpMkLst>
        </pc:grpChg>
        <pc:grpChg chg="mod">
          <ac:chgData name="Oscar Conchillo Solé" userId="299a079f-4da3-4d47-8e1d-bbc9751933f1" providerId="ADAL" clId="{AA4ACB83-BE68-C94E-A1AB-BBE0725198B3}" dt="2021-04-22T14:28:49.190" v="6" actId="478"/>
          <ac:grpSpMkLst>
            <pc:docMk/>
            <pc:sldMk cId="0" sldId="307"/>
            <ac:grpSpMk id="262" creationId="{CF8657A2-83CA-E043-9ABE-7A8CB35D69CC}"/>
          </ac:grpSpMkLst>
        </pc:grpChg>
        <pc:grpChg chg="mod">
          <ac:chgData name="Oscar Conchillo Solé" userId="299a079f-4da3-4d47-8e1d-bbc9751933f1" providerId="ADAL" clId="{AA4ACB83-BE68-C94E-A1AB-BBE0725198B3}" dt="2021-04-22T14:28:49.190" v="6" actId="478"/>
          <ac:grpSpMkLst>
            <pc:docMk/>
            <pc:sldMk cId="0" sldId="307"/>
            <ac:grpSpMk id="263" creationId="{A954C7D6-9B48-3F44-A057-5048B27C344F}"/>
          </ac:grpSpMkLst>
        </pc:grpChg>
        <pc:grpChg chg="mod">
          <ac:chgData name="Oscar Conchillo Solé" userId="299a079f-4da3-4d47-8e1d-bbc9751933f1" providerId="ADAL" clId="{AA4ACB83-BE68-C94E-A1AB-BBE0725198B3}" dt="2021-04-22T14:28:49.190" v="6" actId="478"/>
          <ac:grpSpMkLst>
            <pc:docMk/>
            <pc:sldMk cId="0" sldId="307"/>
            <ac:grpSpMk id="265" creationId="{317CB576-173A-BA46-94BC-613CAF413ADF}"/>
          </ac:grpSpMkLst>
        </pc:grpChg>
        <pc:grpChg chg="mod">
          <ac:chgData name="Oscar Conchillo Solé" userId="299a079f-4da3-4d47-8e1d-bbc9751933f1" providerId="ADAL" clId="{AA4ACB83-BE68-C94E-A1AB-BBE0725198B3}" dt="2021-04-22T14:28:49.190" v="6" actId="478"/>
          <ac:grpSpMkLst>
            <pc:docMk/>
            <pc:sldMk cId="0" sldId="307"/>
            <ac:grpSpMk id="266" creationId="{590621F8-D8AD-8346-957F-D165F25D49A8}"/>
          </ac:grpSpMkLst>
        </pc:grpChg>
        <pc:grpChg chg="mod">
          <ac:chgData name="Oscar Conchillo Solé" userId="299a079f-4da3-4d47-8e1d-bbc9751933f1" providerId="ADAL" clId="{AA4ACB83-BE68-C94E-A1AB-BBE0725198B3}" dt="2021-04-22T14:28:49.190" v="6" actId="478"/>
          <ac:grpSpMkLst>
            <pc:docMk/>
            <pc:sldMk cId="0" sldId="307"/>
            <ac:grpSpMk id="267" creationId="{F9BD2154-2833-6046-860C-759E1CA740D6}"/>
          </ac:grpSpMkLst>
        </pc:grpChg>
        <pc:grpChg chg="mod">
          <ac:chgData name="Oscar Conchillo Solé" userId="299a079f-4da3-4d47-8e1d-bbc9751933f1" providerId="ADAL" clId="{AA4ACB83-BE68-C94E-A1AB-BBE0725198B3}" dt="2021-04-22T14:28:49.190" v="6" actId="478"/>
          <ac:grpSpMkLst>
            <pc:docMk/>
            <pc:sldMk cId="0" sldId="307"/>
            <ac:grpSpMk id="268" creationId="{08D25C0E-9FD6-FA41-A215-573AC3DDF2C1}"/>
          </ac:grpSpMkLst>
        </pc:grpChg>
        <pc:grpChg chg="mod">
          <ac:chgData name="Oscar Conchillo Solé" userId="299a079f-4da3-4d47-8e1d-bbc9751933f1" providerId="ADAL" clId="{AA4ACB83-BE68-C94E-A1AB-BBE0725198B3}" dt="2021-04-22T14:28:49.190" v="6" actId="478"/>
          <ac:grpSpMkLst>
            <pc:docMk/>
            <pc:sldMk cId="0" sldId="307"/>
            <ac:grpSpMk id="269" creationId="{D7ED5E49-1070-C74C-A4DD-B53360E9506D}"/>
          </ac:grpSpMkLst>
        </pc:grpChg>
        <pc:grpChg chg="mod">
          <ac:chgData name="Oscar Conchillo Solé" userId="299a079f-4da3-4d47-8e1d-bbc9751933f1" providerId="ADAL" clId="{AA4ACB83-BE68-C94E-A1AB-BBE0725198B3}" dt="2021-04-22T14:28:49.190" v="6" actId="478"/>
          <ac:grpSpMkLst>
            <pc:docMk/>
            <pc:sldMk cId="0" sldId="307"/>
            <ac:grpSpMk id="270" creationId="{F03C345C-AA74-FA4A-B8C4-A5E22E401A30}"/>
          </ac:grpSpMkLst>
        </pc:grpChg>
        <pc:grpChg chg="mod">
          <ac:chgData name="Oscar Conchillo Solé" userId="299a079f-4da3-4d47-8e1d-bbc9751933f1" providerId="ADAL" clId="{AA4ACB83-BE68-C94E-A1AB-BBE0725198B3}" dt="2021-04-22T14:28:49.190" v="6" actId="478"/>
          <ac:grpSpMkLst>
            <pc:docMk/>
            <pc:sldMk cId="0" sldId="307"/>
            <ac:grpSpMk id="319" creationId="{CE37F0D1-5E71-E74D-96F3-DF5A1A92027B}"/>
          </ac:grpSpMkLst>
        </pc:grpChg>
        <pc:grpChg chg="mod">
          <ac:chgData name="Oscar Conchillo Solé" userId="299a079f-4da3-4d47-8e1d-bbc9751933f1" providerId="ADAL" clId="{AA4ACB83-BE68-C94E-A1AB-BBE0725198B3}" dt="2021-04-22T14:28:49.190" v="6" actId="478"/>
          <ac:grpSpMkLst>
            <pc:docMk/>
            <pc:sldMk cId="0" sldId="307"/>
            <ac:grpSpMk id="320" creationId="{401753DF-0AAD-ED4E-AC55-07A1280CED47}"/>
          </ac:grpSpMkLst>
        </pc:grpChg>
        <pc:grpChg chg="mod">
          <ac:chgData name="Oscar Conchillo Solé" userId="299a079f-4da3-4d47-8e1d-bbc9751933f1" providerId="ADAL" clId="{AA4ACB83-BE68-C94E-A1AB-BBE0725198B3}" dt="2021-04-22T14:28:49.190" v="6" actId="478"/>
          <ac:grpSpMkLst>
            <pc:docMk/>
            <pc:sldMk cId="0" sldId="307"/>
            <ac:grpSpMk id="321" creationId="{274A8810-E817-7345-8230-77D2C854C480}"/>
          </ac:grpSpMkLst>
        </pc:grpChg>
        <pc:grpChg chg="mod">
          <ac:chgData name="Oscar Conchillo Solé" userId="299a079f-4da3-4d47-8e1d-bbc9751933f1" providerId="ADAL" clId="{AA4ACB83-BE68-C94E-A1AB-BBE0725198B3}" dt="2021-04-22T14:28:49.190" v="6" actId="478"/>
          <ac:grpSpMkLst>
            <pc:docMk/>
            <pc:sldMk cId="0" sldId="307"/>
            <ac:grpSpMk id="322" creationId="{31A953DB-15B8-BA4C-808F-901A50CF6E0D}"/>
          </ac:grpSpMkLst>
        </pc:grpChg>
        <pc:grpChg chg="mod">
          <ac:chgData name="Oscar Conchillo Solé" userId="299a079f-4da3-4d47-8e1d-bbc9751933f1" providerId="ADAL" clId="{AA4ACB83-BE68-C94E-A1AB-BBE0725198B3}" dt="2021-04-22T14:28:49.190" v="6" actId="478"/>
          <ac:grpSpMkLst>
            <pc:docMk/>
            <pc:sldMk cId="0" sldId="307"/>
            <ac:grpSpMk id="323" creationId="{B6D21336-A216-E44F-90CF-F3EF6ACC100A}"/>
          </ac:grpSpMkLst>
        </pc:grpChg>
        <pc:grpChg chg="mod">
          <ac:chgData name="Oscar Conchillo Solé" userId="299a079f-4da3-4d47-8e1d-bbc9751933f1" providerId="ADAL" clId="{AA4ACB83-BE68-C94E-A1AB-BBE0725198B3}" dt="2021-04-22T14:28:49.190" v="6" actId="478"/>
          <ac:grpSpMkLst>
            <pc:docMk/>
            <pc:sldMk cId="0" sldId="307"/>
            <ac:grpSpMk id="324" creationId="{A9EBEC95-10C7-9245-8510-2DCBDD4D3894}"/>
          </ac:grpSpMkLst>
        </pc:grpChg>
        <pc:grpChg chg="mod">
          <ac:chgData name="Oscar Conchillo Solé" userId="299a079f-4da3-4d47-8e1d-bbc9751933f1" providerId="ADAL" clId="{AA4ACB83-BE68-C94E-A1AB-BBE0725198B3}" dt="2021-04-22T14:28:49.190" v="6" actId="478"/>
          <ac:grpSpMkLst>
            <pc:docMk/>
            <pc:sldMk cId="0" sldId="307"/>
            <ac:grpSpMk id="373" creationId="{F7A88776-3642-1643-A163-E996A931E8BB}"/>
          </ac:grpSpMkLst>
        </pc:grpChg>
        <pc:grpChg chg="mod">
          <ac:chgData name="Oscar Conchillo Solé" userId="299a079f-4da3-4d47-8e1d-bbc9751933f1" providerId="ADAL" clId="{AA4ACB83-BE68-C94E-A1AB-BBE0725198B3}" dt="2021-04-22T14:28:49.190" v="6" actId="478"/>
          <ac:grpSpMkLst>
            <pc:docMk/>
            <pc:sldMk cId="0" sldId="307"/>
            <ac:grpSpMk id="374" creationId="{07A5DDA4-5879-8243-8E23-BA1319FE6945}"/>
          </ac:grpSpMkLst>
        </pc:grpChg>
        <pc:grpChg chg="mod">
          <ac:chgData name="Oscar Conchillo Solé" userId="299a079f-4da3-4d47-8e1d-bbc9751933f1" providerId="ADAL" clId="{AA4ACB83-BE68-C94E-A1AB-BBE0725198B3}" dt="2021-04-22T14:28:49.190" v="6" actId="478"/>
          <ac:grpSpMkLst>
            <pc:docMk/>
            <pc:sldMk cId="0" sldId="307"/>
            <ac:grpSpMk id="375" creationId="{0F4447B8-145E-2545-90A6-3B40012ED81A}"/>
          </ac:grpSpMkLst>
        </pc:grpChg>
        <pc:grpChg chg="mod">
          <ac:chgData name="Oscar Conchillo Solé" userId="299a079f-4da3-4d47-8e1d-bbc9751933f1" providerId="ADAL" clId="{AA4ACB83-BE68-C94E-A1AB-BBE0725198B3}" dt="2021-04-22T14:28:49.190" v="6" actId="478"/>
          <ac:grpSpMkLst>
            <pc:docMk/>
            <pc:sldMk cId="0" sldId="307"/>
            <ac:grpSpMk id="376" creationId="{ED29C584-2C41-2344-B75F-2017CB53B8EA}"/>
          </ac:grpSpMkLst>
        </pc:grpChg>
        <pc:grpChg chg="mod">
          <ac:chgData name="Oscar Conchillo Solé" userId="299a079f-4da3-4d47-8e1d-bbc9751933f1" providerId="ADAL" clId="{AA4ACB83-BE68-C94E-A1AB-BBE0725198B3}" dt="2021-04-22T14:28:49.190" v="6" actId="478"/>
          <ac:grpSpMkLst>
            <pc:docMk/>
            <pc:sldMk cId="0" sldId="307"/>
            <ac:grpSpMk id="377" creationId="{BFA1E77A-5973-1F47-BC71-1C4246CC6D67}"/>
          </ac:grpSpMkLst>
        </pc:grpChg>
        <pc:grpChg chg="mod">
          <ac:chgData name="Oscar Conchillo Solé" userId="299a079f-4da3-4d47-8e1d-bbc9751933f1" providerId="ADAL" clId="{AA4ACB83-BE68-C94E-A1AB-BBE0725198B3}" dt="2021-04-22T14:28:49.190" v="6" actId="478"/>
          <ac:grpSpMkLst>
            <pc:docMk/>
            <pc:sldMk cId="0" sldId="307"/>
            <ac:grpSpMk id="378" creationId="{21905904-8A52-6C42-81A2-88FC6E22CE18}"/>
          </ac:grpSpMkLst>
        </pc:grpChg>
        <pc:grpChg chg="mod">
          <ac:chgData name="Oscar Conchillo Solé" userId="299a079f-4da3-4d47-8e1d-bbc9751933f1" providerId="ADAL" clId="{AA4ACB83-BE68-C94E-A1AB-BBE0725198B3}" dt="2021-04-22T14:28:49.190" v="6" actId="478"/>
          <ac:grpSpMkLst>
            <pc:docMk/>
            <pc:sldMk cId="0" sldId="307"/>
            <ac:grpSpMk id="427" creationId="{F891FB5E-1BF9-ED40-845B-68AA1A19C238}"/>
          </ac:grpSpMkLst>
        </pc:grpChg>
        <pc:grpChg chg="mod">
          <ac:chgData name="Oscar Conchillo Solé" userId="299a079f-4da3-4d47-8e1d-bbc9751933f1" providerId="ADAL" clId="{AA4ACB83-BE68-C94E-A1AB-BBE0725198B3}" dt="2021-04-22T14:28:49.190" v="6" actId="478"/>
          <ac:grpSpMkLst>
            <pc:docMk/>
            <pc:sldMk cId="0" sldId="307"/>
            <ac:grpSpMk id="428" creationId="{360038B0-80EC-4B49-B2D7-4E123AC8CEED}"/>
          </ac:grpSpMkLst>
        </pc:grpChg>
        <pc:grpChg chg="mod">
          <ac:chgData name="Oscar Conchillo Solé" userId="299a079f-4da3-4d47-8e1d-bbc9751933f1" providerId="ADAL" clId="{AA4ACB83-BE68-C94E-A1AB-BBE0725198B3}" dt="2021-04-22T14:28:49.190" v="6" actId="478"/>
          <ac:grpSpMkLst>
            <pc:docMk/>
            <pc:sldMk cId="0" sldId="307"/>
            <ac:grpSpMk id="429" creationId="{4E65506A-7CB0-1E49-8795-916FFA1EA4CD}"/>
          </ac:grpSpMkLst>
        </pc:grpChg>
        <pc:grpChg chg="mod">
          <ac:chgData name="Oscar Conchillo Solé" userId="299a079f-4da3-4d47-8e1d-bbc9751933f1" providerId="ADAL" clId="{AA4ACB83-BE68-C94E-A1AB-BBE0725198B3}" dt="2021-04-22T14:28:49.190" v="6" actId="478"/>
          <ac:grpSpMkLst>
            <pc:docMk/>
            <pc:sldMk cId="0" sldId="307"/>
            <ac:grpSpMk id="430" creationId="{B470CAC4-AF1E-B14D-B86A-002886869B58}"/>
          </ac:grpSpMkLst>
        </pc:grpChg>
        <pc:grpChg chg="mod">
          <ac:chgData name="Oscar Conchillo Solé" userId="299a079f-4da3-4d47-8e1d-bbc9751933f1" providerId="ADAL" clId="{AA4ACB83-BE68-C94E-A1AB-BBE0725198B3}" dt="2021-04-22T14:28:49.190" v="6" actId="478"/>
          <ac:grpSpMkLst>
            <pc:docMk/>
            <pc:sldMk cId="0" sldId="307"/>
            <ac:grpSpMk id="431" creationId="{0CC5DC11-6A68-814E-84E0-D2C19DD8EC34}"/>
          </ac:grpSpMkLst>
        </pc:grpChg>
        <pc:grpChg chg="mod">
          <ac:chgData name="Oscar Conchillo Solé" userId="299a079f-4da3-4d47-8e1d-bbc9751933f1" providerId="ADAL" clId="{AA4ACB83-BE68-C94E-A1AB-BBE0725198B3}" dt="2021-04-22T14:28:49.190" v="6" actId="478"/>
          <ac:grpSpMkLst>
            <pc:docMk/>
            <pc:sldMk cId="0" sldId="307"/>
            <ac:grpSpMk id="432" creationId="{FA96BA12-3F6D-D24A-B343-757AE782F5E4}"/>
          </ac:grpSpMkLst>
        </pc:grpChg>
        <pc:grpChg chg="mod">
          <ac:chgData name="Oscar Conchillo Solé" userId="299a079f-4da3-4d47-8e1d-bbc9751933f1" providerId="ADAL" clId="{AA4ACB83-BE68-C94E-A1AB-BBE0725198B3}" dt="2021-04-22T14:29:06.223" v="7" actId="478"/>
          <ac:grpSpMkLst>
            <pc:docMk/>
            <pc:sldMk cId="0" sldId="307"/>
            <ac:grpSpMk id="22533" creationId="{942467DF-54F7-2243-AEF5-249513C72336}"/>
          </ac:grpSpMkLst>
        </pc:grpChg>
        <pc:grpChg chg="del">
          <ac:chgData name="Oscar Conchillo Solé" userId="299a079f-4da3-4d47-8e1d-bbc9751933f1" providerId="ADAL" clId="{AA4ACB83-BE68-C94E-A1AB-BBE0725198B3}" dt="2021-04-22T14:28:43.730" v="4" actId="478"/>
          <ac:grpSpMkLst>
            <pc:docMk/>
            <pc:sldMk cId="0" sldId="307"/>
            <ac:grpSpMk id="22534" creationId="{A609678F-0D1C-1941-9FE6-E0121EACD205}"/>
          </ac:grpSpMkLst>
        </pc:grpChg>
        <pc:picChg chg="mod">
          <ac:chgData name="Oscar Conchillo Solé" userId="299a079f-4da3-4d47-8e1d-bbc9751933f1" providerId="ADAL" clId="{AA4ACB83-BE68-C94E-A1AB-BBE0725198B3}" dt="2021-04-22T14:28:49.190" v="6" actId="478"/>
          <ac:picMkLst>
            <pc:docMk/>
            <pc:sldMk cId="0" sldId="307"/>
            <ac:picMk id="264" creationId="{AEF98FB6-ED43-564A-8ADA-3DDD2C9E4D4D}"/>
          </ac:picMkLst>
        </pc:picChg>
        <pc:cxnChg chg="mod">
          <ac:chgData name="Oscar Conchillo Solé" userId="299a079f-4da3-4d47-8e1d-bbc9751933f1" providerId="ADAL" clId="{AA4ACB83-BE68-C94E-A1AB-BBE0725198B3}" dt="2021-04-22T14:28:49.190" v="6" actId="478"/>
          <ac:cxnSpMkLst>
            <pc:docMk/>
            <pc:sldMk cId="0" sldId="307"/>
            <ac:cxnSpMk id="272" creationId="{59BCF759-81F6-7642-AE3B-EB6FFBF6092D}"/>
          </ac:cxnSpMkLst>
        </pc:cxnChg>
        <pc:cxnChg chg="mod">
          <ac:chgData name="Oscar Conchillo Solé" userId="299a079f-4da3-4d47-8e1d-bbc9751933f1" providerId="ADAL" clId="{AA4ACB83-BE68-C94E-A1AB-BBE0725198B3}" dt="2021-04-22T14:28:49.190" v="6" actId="478"/>
          <ac:cxnSpMkLst>
            <pc:docMk/>
            <pc:sldMk cId="0" sldId="307"/>
            <ac:cxnSpMk id="273" creationId="{8863F89C-C998-9B48-B187-AA6D5B3D23EA}"/>
          </ac:cxnSpMkLst>
        </pc:cxnChg>
        <pc:cxnChg chg="mod">
          <ac:chgData name="Oscar Conchillo Solé" userId="299a079f-4da3-4d47-8e1d-bbc9751933f1" providerId="ADAL" clId="{AA4ACB83-BE68-C94E-A1AB-BBE0725198B3}" dt="2021-04-22T14:28:49.190" v="6" actId="478"/>
          <ac:cxnSpMkLst>
            <pc:docMk/>
            <pc:sldMk cId="0" sldId="307"/>
            <ac:cxnSpMk id="274" creationId="{67981AE0-E220-F746-A436-3BFE734040D9}"/>
          </ac:cxnSpMkLst>
        </pc:cxnChg>
        <pc:cxnChg chg="mod">
          <ac:chgData name="Oscar Conchillo Solé" userId="299a079f-4da3-4d47-8e1d-bbc9751933f1" providerId="ADAL" clId="{AA4ACB83-BE68-C94E-A1AB-BBE0725198B3}" dt="2021-04-22T14:28:49.190" v="6" actId="478"/>
          <ac:cxnSpMkLst>
            <pc:docMk/>
            <pc:sldMk cId="0" sldId="307"/>
            <ac:cxnSpMk id="275" creationId="{0BC309F9-0190-E74A-A119-D073370CA259}"/>
          </ac:cxnSpMkLst>
        </pc:cxnChg>
        <pc:cxnChg chg="mod">
          <ac:chgData name="Oscar Conchillo Solé" userId="299a079f-4da3-4d47-8e1d-bbc9751933f1" providerId="ADAL" clId="{AA4ACB83-BE68-C94E-A1AB-BBE0725198B3}" dt="2021-04-22T14:28:49.190" v="6" actId="478"/>
          <ac:cxnSpMkLst>
            <pc:docMk/>
            <pc:sldMk cId="0" sldId="307"/>
            <ac:cxnSpMk id="276" creationId="{8C93DE2E-62FA-594B-889B-E0F0CC360EB1}"/>
          </ac:cxnSpMkLst>
        </pc:cxnChg>
        <pc:cxnChg chg="mod">
          <ac:chgData name="Oscar Conchillo Solé" userId="299a079f-4da3-4d47-8e1d-bbc9751933f1" providerId="ADAL" clId="{AA4ACB83-BE68-C94E-A1AB-BBE0725198B3}" dt="2021-04-22T14:28:49.190" v="6" actId="478"/>
          <ac:cxnSpMkLst>
            <pc:docMk/>
            <pc:sldMk cId="0" sldId="307"/>
            <ac:cxnSpMk id="277" creationId="{2C730587-BA33-CA42-AA55-1860446FBAA1}"/>
          </ac:cxnSpMkLst>
        </pc:cxnChg>
        <pc:cxnChg chg="mod">
          <ac:chgData name="Oscar Conchillo Solé" userId="299a079f-4da3-4d47-8e1d-bbc9751933f1" providerId="ADAL" clId="{AA4ACB83-BE68-C94E-A1AB-BBE0725198B3}" dt="2021-04-22T14:28:49.190" v="6" actId="478"/>
          <ac:cxnSpMkLst>
            <pc:docMk/>
            <pc:sldMk cId="0" sldId="307"/>
            <ac:cxnSpMk id="278" creationId="{7981AC31-9366-AD47-BCFD-6563C5C6B2C8}"/>
          </ac:cxnSpMkLst>
        </pc:cxnChg>
        <pc:cxnChg chg="mod">
          <ac:chgData name="Oscar Conchillo Solé" userId="299a079f-4da3-4d47-8e1d-bbc9751933f1" providerId="ADAL" clId="{AA4ACB83-BE68-C94E-A1AB-BBE0725198B3}" dt="2021-04-22T14:28:49.190" v="6" actId="478"/>
          <ac:cxnSpMkLst>
            <pc:docMk/>
            <pc:sldMk cId="0" sldId="307"/>
            <ac:cxnSpMk id="280" creationId="{45CFAE80-1A82-8F4B-B78C-5C7DC00C72C4}"/>
          </ac:cxnSpMkLst>
        </pc:cxnChg>
        <pc:cxnChg chg="mod">
          <ac:chgData name="Oscar Conchillo Solé" userId="299a079f-4da3-4d47-8e1d-bbc9751933f1" providerId="ADAL" clId="{AA4ACB83-BE68-C94E-A1AB-BBE0725198B3}" dt="2021-04-22T14:28:49.190" v="6" actId="478"/>
          <ac:cxnSpMkLst>
            <pc:docMk/>
            <pc:sldMk cId="0" sldId="307"/>
            <ac:cxnSpMk id="281" creationId="{FCD2A577-A654-4444-B529-A3479BCCAA76}"/>
          </ac:cxnSpMkLst>
        </pc:cxnChg>
        <pc:cxnChg chg="mod">
          <ac:chgData name="Oscar Conchillo Solé" userId="299a079f-4da3-4d47-8e1d-bbc9751933f1" providerId="ADAL" clId="{AA4ACB83-BE68-C94E-A1AB-BBE0725198B3}" dt="2021-04-22T14:28:49.190" v="6" actId="478"/>
          <ac:cxnSpMkLst>
            <pc:docMk/>
            <pc:sldMk cId="0" sldId="307"/>
            <ac:cxnSpMk id="282" creationId="{3873221E-EFB8-F246-95A9-2BCB9D62FC8B}"/>
          </ac:cxnSpMkLst>
        </pc:cxnChg>
        <pc:cxnChg chg="mod">
          <ac:chgData name="Oscar Conchillo Solé" userId="299a079f-4da3-4d47-8e1d-bbc9751933f1" providerId="ADAL" clId="{AA4ACB83-BE68-C94E-A1AB-BBE0725198B3}" dt="2021-04-22T14:28:49.190" v="6" actId="478"/>
          <ac:cxnSpMkLst>
            <pc:docMk/>
            <pc:sldMk cId="0" sldId="307"/>
            <ac:cxnSpMk id="283" creationId="{1A8EAD1E-B8FC-A346-8B2E-B4FEF3C02E54}"/>
          </ac:cxnSpMkLst>
        </pc:cxnChg>
        <pc:cxnChg chg="mod">
          <ac:chgData name="Oscar Conchillo Solé" userId="299a079f-4da3-4d47-8e1d-bbc9751933f1" providerId="ADAL" clId="{AA4ACB83-BE68-C94E-A1AB-BBE0725198B3}" dt="2021-04-22T14:28:49.190" v="6" actId="478"/>
          <ac:cxnSpMkLst>
            <pc:docMk/>
            <pc:sldMk cId="0" sldId="307"/>
            <ac:cxnSpMk id="284" creationId="{49A595D2-FF04-5047-8F46-E51EEB215056}"/>
          </ac:cxnSpMkLst>
        </pc:cxnChg>
        <pc:cxnChg chg="mod">
          <ac:chgData name="Oscar Conchillo Solé" userId="299a079f-4da3-4d47-8e1d-bbc9751933f1" providerId="ADAL" clId="{AA4ACB83-BE68-C94E-A1AB-BBE0725198B3}" dt="2021-04-22T14:28:49.190" v="6" actId="478"/>
          <ac:cxnSpMkLst>
            <pc:docMk/>
            <pc:sldMk cId="0" sldId="307"/>
            <ac:cxnSpMk id="285" creationId="{AF95B837-7B37-E146-8FD9-9CB95142A707}"/>
          </ac:cxnSpMkLst>
        </pc:cxnChg>
        <pc:cxnChg chg="mod">
          <ac:chgData name="Oscar Conchillo Solé" userId="299a079f-4da3-4d47-8e1d-bbc9751933f1" providerId="ADAL" clId="{AA4ACB83-BE68-C94E-A1AB-BBE0725198B3}" dt="2021-04-22T14:28:49.190" v="6" actId="478"/>
          <ac:cxnSpMkLst>
            <pc:docMk/>
            <pc:sldMk cId="0" sldId="307"/>
            <ac:cxnSpMk id="286" creationId="{BA53860B-FFB3-4643-B752-005BAA2C498E}"/>
          </ac:cxnSpMkLst>
        </pc:cxnChg>
        <pc:cxnChg chg="mod">
          <ac:chgData name="Oscar Conchillo Solé" userId="299a079f-4da3-4d47-8e1d-bbc9751933f1" providerId="ADAL" clId="{AA4ACB83-BE68-C94E-A1AB-BBE0725198B3}" dt="2021-04-22T14:28:49.190" v="6" actId="478"/>
          <ac:cxnSpMkLst>
            <pc:docMk/>
            <pc:sldMk cId="0" sldId="307"/>
            <ac:cxnSpMk id="288" creationId="{B96DE539-C8CA-DF42-8114-6FB1883E5EA8}"/>
          </ac:cxnSpMkLst>
        </pc:cxnChg>
        <pc:cxnChg chg="mod">
          <ac:chgData name="Oscar Conchillo Solé" userId="299a079f-4da3-4d47-8e1d-bbc9751933f1" providerId="ADAL" clId="{AA4ACB83-BE68-C94E-A1AB-BBE0725198B3}" dt="2021-04-22T14:28:49.190" v="6" actId="478"/>
          <ac:cxnSpMkLst>
            <pc:docMk/>
            <pc:sldMk cId="0" sldId="307"/>
            <ac:cxnSpMk id="289" creationId="{6F7D52B3-2C66-7D45-9F4C-D945D3B534CE}"/>
          </ac:cxnSpMkLst>
        </pc:cxnChg>
        <pc:cxnChg chg="mod">
          <ac:chgData name="Oscar Conchillo Solé" userId="299a079f-4da3-4d47-8e1d-bbc9751933f1" providerId="ADAL" clId="{AA4ACB83-BE68-C94E-A1AB-BBE0725198B3}" dt="2021-04-22T14:28:49.190" v="6" actId="478"/>
          <ac:cxnSpMkLst>
            <pc:docMk/>
            <pc:sldMk cId="0" sldId="307"/>
            <ac:cxnSpMk id="290" creationId="{BED2071F-E0AE-C547-82F8-E9573FACD1AE}"/>
          </ac:cxnSpMkLst>
        </pc:cxnChg>
        <pc:cxnChg chg="mod">
          <ac:chgData name="Oscar Conchillo Solé" userId="299a079f-4da3-4d47-8e1d-bbc9751933f1" providerId="ADAL" clId="{AA4ACB83-BE68-C94E-A1AB-BBE0725198B3}" dt="2021-04-22T14:28:49.190" v="6" actId="478"/>
          <ac:cxnSpMkLst>
            <pc:docMk/>
            <pc:sldMk cId="0" sldId="307"/>
            <ac:cxnSpMk id="291" creationId="{42BE1EF7-1B0A-1F40-8280-3253825AE263}"/>
          </ac:cxnSpMkLst>
        </pc:cxnChg>
        <pc:cxnChg chg="mod">
          <ac:chgData name="Oscar Conchillo Solé" userId="299a079f-4da3-4d47-8e1d-bbc9751933f1" providerId="ADAL" clId="{AA4ACB83-BE68-C94E-A1AB-BBE0725198B3}" dt="2021-04-22T14:28:49.190" v="6" actId="478"/>
          <ac:cxnSpMkLst>
            <pc:docMk/>
            <pc:sldMk cId="0" sldId="307"/>
            <ac:cxnSpMk id="292" creationId="{62C0B0F1-D796-9A45-BED3-71320304B2CE}"/>
          </ac:cxnSpMkLst>
        </pc:cxnChg>
        <pc:cxnChg chg="mod">
          <ac:chgData name="Oscar Conchillo Solé" userId="299a079f-4da3-4d47-8e1d-bbc9751933f1" providerId="ADAL" clId="{AA4ACB83-BE68-C94E-A1AB-BBE0725198B3}" dt="2021-04-22T14:28:49.190" v="6" actId="478"/>
          <ac:cxnSpMkLst>
            <pc:docMk/>
            <pc:sldMk cId="0" sldId="307"/>
            <ac:cxnSpMk id="293" creationId="{B76768EC-8DDD-994A-B2E1-7222C186BE9C}"/>
          </ac:cxnSpMkLst>
        </pc:cxnChg>
        <pc:cxnChg chg="mod">
          <ac:chgData name="Oscar Conchillo Solé" userId="299a079f-4da3-4d47-8e1d-bbc9751933f1" providerId="ADAL" clId="{AA4ACB83-BE68-C94E-A1AB-BBE0725198B3}" dt="2021-04-22T14:28:49.190" v="6" actId="478"/>
          <ac:cxnSpMkLst>
            <pc:docMk/>
            <pc:sldMk cId="0" sldId="307"/>
            <ac:cxnSpMk id="294" creationId="{D7199D71-54E4-3C40-9419-E11524A7F7CA}"/>
          </ac:cxnSpMkLst>
        </pc:cxnChg>
        <pc:cxnChg chg="mod">
          <ac:chgData name="Oscar Conchillo Solé" userId="299a079f-4da3-4d47-8e1d-bbc9751933f1" providerId="ADAL" clId="{AA4ACB83-BE68-C94E-A1AB-BBE0725198B3}" dt="2021-04-22T14:28:49.190" v="6" actId="478"/>
          <ac:cxnSpMkLst>
            <pc:docMk/>
            <pc:sldMk cId="0" sldId="307"/>
            <ac:cxnSpMk id="296" creationId="{F7638FEB-06B2-6B4B-AFEB-5C408E962C3A}"/>
          </ac:cxnSpMkLst>
        </pc:cxnChg>
        <pc:cxnChg chg="mod">
          <ac:chgData name="Oscar Conchillo Solé" userId="299a079f-4da3-4d47-8e1d-bbc9751933f1" providerId="ADAL" clId="{AA4ACB83-BE68-C94E-A1AB-BBE0725198B3}" dt="2021-04-22T14:28:49.190" v="6" actId="478"/>
          <ac:cxnSpMkLst>
            <pc:docMk/>
            <pc:sldMk cId="0" sldId="307"/>
            <ac:cxnSpMk id="297" creationId="{F2FBFDF4-9A29-0648-9056-54F712A53605}"/>
          </ac:cxnSpMkLst>
        </pc:cxnChg>
        <pc:cxnChg chg="mod">
          <ac:chgData name="Oscar Conchillo Solé" userId="299a079f-4da3-4d47-8e1d-bbc9751933f1" providerId="ADAL" clId="{AA4ACB83-BE68-C94E-A1AB-BBE0725198B3}" dt="2021-04-22T14:28:49.190" v="6" actId="478"/>
          <ac:cxnSpMkLst>
            <pc:docMk/>
            <pc:sldMk cId="0" sldId="307"/>
            <ac:cxnSpMk id="298" creationId="{3097B1F8-C73D-C348-94A1-141F9143BD37}"/>
          </ac:cxnSpMkLst>
        </pc:cxnChg>
        <pc:cxnChg chg="mod">
          <ac:chgData name="Oscar Conchillo Solé" userId="299a079f-4da3-4d47-8e1d-bbc9751933f1" providerId="ADAL" clId="{AA4ACB83-BE68-C94E-A1AB-BBE0725198B3}" dt="2021-04-22T14:28:49.190" v="6" actId="478"/>
          <ac:cxnSpMkLst>
            <pc:docMk/>
            <pc:sldMk cId="0" sldId="307"/>
            <ac:cxnSpMk id="299" creationId="{BA30EE41-0A40-B849-8477-D889283E8B42}"/>
          </ac:cxnSpMkLst>
        </pc:cxnChg>
        <pc:cxnChg chg="mod">
          <ac:chgData name="Oscar Conchillo Solé" userId="299a079f-4da3-4d47-8e1d-bbc9751933f1" providerId="ADAL" clId="{AA4ACB83-BE68-C94E-A1AB-BBE0725198B3}" dt="2021-04-22T14:28:49.190" v="6" actId="478"/>
          <ac:cxnSpMkLst>
            <pc:docMk/>
            <pc:sldMk cId="0" sldId="307"/>
            <ac:cxnSpMk id="300" creationId="{F49D1207-8189-484D-80EB-F94072C7FB99}"/>
          </ac:cxnSpMkLst>
        </pc:cxnChg>
        <pc:cxnChg chg="mod">
          <ac:chgData name="Oscar Conchillo Solé" userId="299a079f-4da3-4d47-8e1d-bbc9751933f1" providerId="ADAL" clId="{AA4ACB83-BE68-C94E-A1AB-BBE0725198B3}" dt="2021-04-22T14:28:49.190" v="6" actId="478"/>
          <ac:cxnSpMkLst>
            <pc:docMk/>
            <pc:sldMk cId="0" sldId="307"/>
            <ac:cxnSpMk id="301" creationId="{C1AA4C2B-423A-F84C-B8BF-2CF38B1369C3}"/>
          </ac:cxnSpMkLst>
        </pc:cxnChg>
        <pc:cxnChg chg="mod">
          <ac:chgData name="Oscar Conchillo Solé" userId="299a079f-4da3-4d47-8e1d-bbc9751933f1" providerId="ADAL" clId="{AA4ACB83-BE68-C94E-A1AB-BBE0725198B3}" dt="2021-04-22T14:28:49.190" v="6" actId="478"/>
          <ac:cxnSpMkLst>
            <pc:docMk/>
            <pc:sldMk cId="0" sldId="307"/>
            <ac:cxnSpMk id="302" creationId="{B6626E67-1E3E-2C41-AB42-B505DD52E226}"/>
          </ac:cxnSpMkLst>
        </pc:cxnChg>
        <pc:cxnChg chg="mod">
          <ac:chgData name="Oscar Conchillo Solé" userId="299a079f-4da3-4d47-8e1d-bbc9751933f1" providerId="ADAL" clId="{AA4ACB83-BE68-C94E-A1AB-BBE0725198B3}" dt="2021-04-22T14:28:49.190" v="6" actId="478"/>
          <ac:cxnSpMkLst>
            <pc:docMk/>
            <pc:sldMk cId="0" sldId="307"/>
            <ac:cxnSpMk id="304" creationId="{3B58D237-6514-BC4C-9EC2-E6B78E51BF41}"/>
          </ac:cxnSpMkLst>
        </pc:cxnChg>
        <pc:cxnChg chg="mod">
          <ac:chgData name="Oscar Conchillo Solé" userId="299a079f-4da3-4d47-8e1d-bbc9751933f1" providerId="ADAL" clId="{AA4ACB83-BE68-C94E-A1AB-BBE0725198B3}" dt="2021-04-22T14:28:49.190" v="6" actId="478"/>
          <ac:cxnSpMkLst>
            <pc:docMk/>
            <pc:sldMk cId="0" sldId="307"/>
            <ac:cxnSpMk id="305" creationId="{3A81892A-EC3B-7848-BE9F-29378D50C042}"/>
          </ac:cxnSpMkLst>
        </pc:cxnChg>
        <pc:cxnChg chg="mod">
          <ac:chgData name="Oscar Conchillo Solé" userId="299a079f-4da3-4d47-8e1d-bbc9751933f1" providerId="ADAL" clId="{AA4ACB83-BE68-C94E-A1AB-BBE0725198B3}" dt="2021-04-22T14:28:49.190" v="6" actId="478"/>
          <ac:cxnSpMkLst>
            <pc:docMk/>
            <pc:sldMk cId="0" sldId="307"/>
            <ac:cxnSpMk id="306" creationId="{28E9421D-4F19-EE45-A7F9-33B477A4A6D9}"/>
          </ac:cxnSpMkLst>
        </pc:cxnChg>
        <pc:cxnChg chg="mod">
          <ac:chgData name="Oscar Conchillo Solé" userId="299a079f-4da3-4d47-8e1d-bbc9751933f1" providerId="ADAL" clId="{AA4ACB83-BE68-C94E-A1AB-BBE0725198B3}" dt="2021-04-22T14:28:49.190" v="6" actId="478"/>
          <ac:cxnSpMkLst>
            <pc:docMk/>
            <pc:sldMk cId="0" sldId="307"/>
            <ac:cxnSpMk id="307" creationId="{72A4FFFF-A4F4-004E-9AF1-E32422866217}"/>
          </ac:cxnSpMkLst>
        </pc:cxnChg>
        <pc:cxnChg chg="mod">
          <ac:chgData name="Oscar Conchillo Solé" userId="299a079f-4da3-4d47-8e1d-bbc9751933f1" providerId="ADAL" clId="{AA4ACB83-BE68-C94E-A1AB-BBE0725198B3}" dt="2021-04-22T14:28:49.190" v="6" actId="478"/>
          <ac:cxnSpMkLst>
            <pc:docMk/>
            <pc:sldMk cId="0" sldId="307"/>
            <ac:cxnSpMk id="308" creationId="{D4443169-EE54-454A-9EA4-839D07996E01}"/>
          </ac:cxnSpMkLst>
        </pc:cxnChg>
        <pc:cxnChg chg="mod">
          <ac:chgData name="Oscar Conchillo Solé" userId="299a079f-4da3-4d47-8e1d-bbc9751933f1" providerId="ADAL" clId="{AA4ACB83-BE68-C94E-A1AB-BBE0725198B3}" dt="2021-04-22T14:28:49.190" v="6" actId="478"/>
          <ac:cxnSpMkLst>
            <pc:docMk/>
            <pc:sldMk cId="0" sldId="307"/>
            <ac:cxnSpMk id="309" creationId="{9537827D-3A12-4F47-8293-1203C47EED23}"/>
          </ac:cxnSpMkLst>
        </pc:cxnChg>
        <pc:cxnChg chg="mod">
          <ac:chgData name="Oscar Conchillo Solé" userId="299a079f-4da3-4d47-8e1d-bbc9751933f1" providerId="ADAL" clId="{AA4ACB83-BE68-C94E-A1AB-BBE0725198B3}" dt="2021-04-22T14:28:49.190" v="6" actId="478"/>
          <ac:cxnSpMkLst>
            <pc:docMk/>
            <pc:sldMk cId="0" sldId="307"/>
            <ac:cxnSpMk id="310" creationId="{8F0420FE-A31A-434E-A5C9-A519804E3827}"/>
          </ac:cxnSpMkLst>
        </pc:cxnChg>
        <pc:cxnChg chg="mod">
          <ac:chgData name="Oscar Conchillo Solé" userId="299a079f-4da3-4d47-8e1d-bbc9751933f1" providerId="ADAL" clId="{AA4ACB83-BE68-C94E-A1AB-BBE0725198B3}" dt="2021-04-22T14:28:49.190" v="6" actId="478"/>
          <ac:cxnSpMkLst>
            <pc:docMk/>
            <pc:sldMk cId="0" sldId="307"/>
            <ac:cxnSpMk id="312" creationId="{9A1121C6-B0BE-9649-96BB-6873E66E37CB}"/>
          </ac:cxnSpMkLst>
        </pc:cxnChg>
        <pc:cxnChg chg="mod">
          <ac:chgData name="Oscar Conchillo Solé" userId="299a079f-4da3-4d47-8e1d-bbc9751933f1" providerId="ADAL" clId="{AA4ACB83-BE68-C94E-A1AB-BBE0725198B3}" dt="2021-04-22T14:28:49.190" v="6" actId="478"/>
          <ac:cxnSpMkLst>
            <pc:docMk/>
            <pc:sldMk cId="0" sldId="307"/>
            <ac:cxnSpMk id="313" creationId="{5A465459-077B-D34B-A64A-B34A6E47B4C3}"/>
          </ac:cxnSpMkLst>
        </pc:cxnChg>
        <pc:cxnChg chg="mod">
          <ac:chgData name="Oscar Conchillo Solé" userId="299a079f-4da3-4d47-8e1d-bbc9751933f1" providerId="ADAL" clId="{AA4ACB83-BE68-C94E-A1AB-BBE0725198B3}" dt="2021-04-22T14:28:49.190" v="6" actId="478"/>
          <ac:cxnSpMkLst>
            <pc:docMk/>
            <pc:sldMk cId="0" sldId="307"/>
            <ac:cxnSpMk id="314" creationId="{4DA3FA8D-AD44-C344-859D-B34A075F511F}"/>
          </ac:cxnSpMkLst>
        </pc:cxnChg>
        <pc:cxnChg chg="mod">
          <ac:chgData name="Oscar Conchillo Solé" userId="299a079f-4da3-4d47-8e1d-bbc9751933f1" providerId="ADAL" clId="{AA4ACB83-BE68-C94E-A1AB-BBE0725198B3}" dt="2021-04-22T14:28:49.190" v="6" actId="478"/>
          <ac:cxnSpMkLst>
            <pc:docMk/>
            <pc:sldMk cId="0" sldId="307"/>
            <ac:cxnSpMk id="315" creationId="{795158FC-79F4-1F4C-BECB-6D2583F7EFF3}"/>
          </ac:cxnSpMkLst>
        </pc:cxnChg>
        <pc:cxnChg chg="mod">
          <ac:chgData name="Oscar Conchillo Solé" userId="299a079f-4da3-4d47-8e1d-bbc9751933f1" providerId="ADAL" clId="{AA4ACB83-BE68-C94E-A1AB-BBE0725198B3}" dt="2021-04-22T14:28:49.190" v="6" actId="478"/>
          <ac:cxnSpMkLst>
            <pc:docMk/>
            <pc:sldMk cId="0" sldId="307"/>
            <ac:cxnSpMk id="316" creationId="{999756AF-64F2-2945-B51E-1D4B735525B1}"/>
          </ac:cxnSpMkLst>
        </pc:cxnChg>
        <pc:cxnChg chg="mod">
          <ac:chgData name="Oscar Conchillo Solé" userId="299a079f-4da3-4d47-8e1d-bbc9751933f1" providerId="ADAL" clId="{AA4ACB83-BE68-C94E-A1AB-BBE0725198B3}" dt="2021-04-22T14:28:49.190" v="6" actId="478"/>
          <ac:cxnSpMkLst>
            <pc:docMk/>
            <pc:sldMk cId="0" sldId="307"/>
            <ac:cxnSpMk id="317" creationId="{5AA0116B-32E9-3E4F-A043-27C9A7BF14AE}"/>
          </ac:cxnSpMkLst>
        </pc:cxnChg>
        <pc:cxnChg chg="mod">
          <ac:chgData name="Oscar Conchillo Solé" userId="299a079f-4da3-4d47-8e1d-bbc9751933f1" providerId="ADAL" clId="{AA4ACB83-BE68-C94E-A1AB-BBE0725198B3}" dt="2021-04-22T14:28:49.190" v="6" actId="478"/>
          <ac:cxnSpMkLst>
            <pc:docMk/>
            <pc:sldMk cId="0" sldId="307"/>
            <ac:cxnSpMk id="318" creationId="{150A08CD-F17C-A541-A59D-0FC1C3A03C38}"/>
          </ac:cxnSpMkLst>
        </pc:cxnChg>
        <pc:cxnChg chg="mod">
          <ac:chgData name="Oscar Conchillo Solé" userId="299a079f-4da3-4d47-8e1d-bbc9751933f1" providerId="ADAL" clId="{AA4ACB83-BE68-C94E-A1AB-BBE0725198B3}" dt="2021-04-22T14:28:49.190" v="6" actId="478"/>
          <ac:cxnSpMkLst>
            <pc:docMk/>
            <pc:sldMk cId="0" sldId="307"/>
            <ac:cxnSpMk id="326" creationId="{FF0DDB46-1B12-B44C-9FA7-6E8C8A5DC688}"/>
          </ac:cxnSpMkLst>
        </pc:cxnChg>
        <pc:cxnChg chg="mod">
          <ac:chgData name="Oscar Conchillo Solé" userId="299a079f-4da3-4d47-8e1d-bbc9751933f1" providerId="ADAL" clId="{AA4ACB83-BE68-C94E-A1AB-BBE0725198B3}" dt="2021-04-22T14:28:49.190" v="6" actId="478"/>
          <ac:cxnSpMkLst>
            <pc:docMk/>
            <pc:sldMk cId="0" sldId="307"/>
            <ac:cxnSpMk id="327" creationId="{303EB64E-A0CF-8B47-A601-4A7EB80D14C3}"/>
          </ac:cxnSpMkLst>
        </pc:cxnChg>
        <pc:cxnChg chg="mod">
          <ac:chgData name="Oscar Conchillo Solé" userId="299a079f-4da3-4d47-8e1d-bbc9751933f1" providerId="ADAL" clId="{AA4ACB83-BE68-C94E-A1AB-BBE0725198B3}" dt="2021-04-22T14:28:49.190" v="6" actId="478"/>
          <ac:cxnSpMkLst>
            <pc:docMk/>
            <pc:sldMk cId="0" sldId="307"/>
            <ac:cxnSpMk id="328" creationId="{EE93BD47-7CFF-7F41-AE27-F2B5A31BEDCC}"/>
          </ac:cxnSpMkLst>
        </pc:cxnChg>
        <pc:cxnChg chg="mod">
          <ac:chgData name="Oscar Conchillo Solé" userId="299a079f-4da3-4d47-8e1d-bbc9751933f1" providerId="ADAL" clId="{AA4ACB83-BE68-C94E-A1AB-BBE0725198B3}" dt="2021-04-22T14:28:49.190" v="6" actId="478"/>
          <ac:cxnSpMkLst>
            <pc:docMk/>
            <pc:sldMk cId="0" sldId="307"/>
            <ac:cxnSpMk id="329" creationId="{257887E8-9E3F-9D45-ACD2-86187171D8A2}"/>
          </ac:cxnSpMkLst>
        </pc:cxnChg>
        <pc:cxnChg chg="mod">
          <ac:chgData name="Oscar Conchillo Solé" userId="299a079f-4da3-4d47-8e1d-bbc9751933f1" providerId="ADAL" clId="{AA4ACB83-BE68-C94E-A1AB-BBE0725198B3}" dt="2021-04-22T14:28:49.190" v="6" actId="478"/>
          <ac:cxnSpMkLst>
            <pc:docMk/>
            <pc:sldMk cId="0" sldId="307"/>
            <ac:cxnSpMk id="330" creationId="{F8E35DD3-4CF4-0D4F-8FEE-07F1B2E601C5}"/>
          </ac:cxnSpMkLst>
        </pc:cxnChg>
        <pc:cxnChg chg="mod">
          <ac:chgData name="Oscar Conchillo Solé" userId="299a079f-4da3-4d47-8e1d-bbc9751933f1" providerId="ADAL" clId="{AA4ACB83-BE68-C94E-A1AB-BBE0725198B3}" dt="2021-04-22T14:28:49.190" v="6" actId="478"/>
          <ac:cxnSpMkLst>
            <pc:docMk/>
            <pc:sldMk cId="0" sldId="307"/>
            <ac:cxnSpMk id="331" creationId="{5BF9F5B0-E909-314E-97C6-B8893281864D}"/>
          </ac:cxnSpMkLst>
        </pc:cxnChg>
        <pc:cxnChg chg="mod">
          <ac:chgData name="Oscar Conchillo Solé" userId="299a079f-4da3-4d47-8e1d-bbc9751933f1" providerId="ADAL" clId="{AA4ACB83-BE68-C94E-A1AB-BBE0725198B3}" dt="2021-04-22T14:28:49.190" v="6" actId="478"/>
          <ac:cxnSpMkLst>
            <pc:docMk/>
            <pc:sldMk cId="0" sldId="307"/>
            <ac:cxnSpMk id="332" creationId="{6DD20C88-F702-1248-8277-2933C36AFB5E}"/>
          </ac:cxnSpMkLst>
        </pc:cxnChg>
        <pc:cxnChg chg="mod">
          <ac:chgData name="Oscar Conchillo Solé" userId="299a079f-4da3-4d47-8e1d-bbc9751933f1" providerId="ADAL" clId="{AA4ACB83-BE68-C94E-A1AB-BBE0725198B3}" dt="2021-04-22T14:28:49.190" v="6" actId="478"/>
          <ac:cxnSpMkLst>
            <pc:docMk/>
            <pc:sldMk cId="0" sldId="307"/>
            <ac:cxnSpMk id="334" creationId="{22ED7259-E0BF-FE4C-8E45-ECB5C8E1272B}"/>
          </ac:cxnSpMkLst>
        </pc:cxnChg>
        <pc:cxnChg chg="mod">
          <ac:chgData name="Oscar Conchillo Solé" userId="299a079f-4da3-4d47-8e1d-bbc9751933f1" providerId="ADAL" clId="{AA4ACB83-BE68-C94E-A1AB-BBE0725198B3}" dt="2021-04-22T14:28:49.190" v="6" actId="478"/>
          <ac:cxnSpMkLst>
            <pc:docMk/>
            <pc:sldMk cId="0" sldId="307"/>
            <ac:cxnSpMk id="335" creationId="{8F5E05A8-3870-6C4F-8FBA-4A0D415DB97A}"/>
          </ac:cxnSpMkLst>
        </pc:cxnChg>
        <pc:cxnChg chg="mod">
          <ac:chgData name="Oscar Conchillo Solé" userId="299a079f-4da3-4d47-8e1d-bbc9751933f1" providerId="ADAL" clId="{AA4ACB83-BE68-C94E-A1AB-BBE0725198B3}" dt="2021-04-22T14:28:49.190" v="6" actId="478"/>
          <ac:cxnSpMkLst>
            <pc:docMk/>
            <pc:sldMk cId="0" sldId="307"/>
            <ac:cxnSpMk id="336" creationId="{42B08871-8BFC-BB4C-B100-7DAC67B53BE0}"/>
          </ac:cxnSpMkLst>
        </pc:cxnChg>
        <pc:cxnChg chg="mod">
          <ac:chgData name="Oscar Conchillo Solé" userId="299a079f-4da3-4d47-8e1d-bbc9751933f1" providerId="ADAL" clId="{AA4ACB83-BE68-C94E-A1AB-BBE0725198B3}" dt="2021-04-22T14:28:49.190" v="6" actId="478"/>
          <ac:cxnSpMkLst>
            <pc:docMk/>
            <pc:sldMk cId="0" sldId="307"/>
            <ac:cxnSpMk id="337" creationId="{5869B713-148B-E940-A67A-BEBE9D3DBB41}"/>
          </ac:cxnSpMkLst>
        </pc:cxnChg>
        <pc:cxnChg chg="mod">
          <ac:chgData name="Oscar Conchillo Solé" userId="299a079f-4da3-4d47-8e1d-bbc9751933f1" providerId="ADAL" clId="{AA4ACB83-BE68-C94E-A1AB-BBE0725198B3}" dt="2021-04-22T14:28:49.190" v="6" actId="478"/>
          <ac:cxnSpMkLst>
            <pc:docMk/>
            <pc:sldMk cId="0" sldId="307"/>
            <ac:cxnSpMk id="338" creationId="{445552F9-1A2B-6C48-BC50-D880E1985624}"/>
          </ac:cxnSpMkLst>
        </pc:cxnChg>
        <pc:cxnChg chg="mod">
          <ac:chgData name="Oscar Conchillo Solé" userId="299a079f-4da3-4d47-8e1d-bbc9751933f1" providerId="ADAL" clId="{AA4ACB83-BE68-C94E-A1AB-BBE0725198B3}" dt="2021-04-22T14:28:49.190" v="6" actId="478"/>
          <ac:cxnSpMkLst>
            <pc:docMk/>
            <pc:sldMk cId="0" sldId="307"/>
            <ac:cxnSpMk id="339" creationId="{B00885E9-70DB-274A-9CCC-1DB6D83C198F}"/>
          </ac:cxnSpMkLst>
        </pc:cxnChg>
        <pc:cxnChg chg="mod">
          <ac:chgData name="Oscar Conchillo Solé" userId="299a079f-4da3-4d47-8e1d-bbc9751933f1" providerId="ADAL" clId="{AA4ACB83-BE68-C94E-A1AB-BBE0725198B3}" dt="2021-04-22T14:28:49.190" v="6" actId="478"/>
          <ac:cxnSpMkLst>
            <pc:docMk/>
            <pc:sldMk cId="0" sldId="307"/>
            <ac:cxnSpMk id="340" creationId="{09279EB0-380A-644F-BA9A-B2F22C1FFE4B}"/>
          </ac:cxnSpMkLst>
        </pc:cxnChg>
        <pc:cxnChg chg="mod">
          <ac:chgData name="Oscar Conchillo Solé" userId="299a079f-4da3-4d47-8e1d-bbc9751933f1" providerId="ADAL" clId="{AA4ACB83-BE68-C94E-A1AB-BBE0725198B3}" dt="2021-04-22T14:28:49.190" v="6" actId="478"/>
          <ac:cxnSpMkLst>
            <pc:docMk/>
            <pc:sldMk cId="0" sldId="307"/>
            <ac:cxnSpMk id="342" creationId="{0B24DC01-4419-534D-B61B-BB010BE76BD5}"/>
          </ac:cxnSpMkLst>
        </pc:cxnChg>
        <pc:cxnChg chg="mod">
          <ac:chgData name="Oscar Conchillo Solé" userId="299a079f-4da3-4d47-8e1d-bbc9751933f1" providerId="ADAL" clId="{AA4ACB83-BE68-C94E-A1AB-BBE0725198B3}" dt="2021-04-22T14:28:49.190" v="6" actId="478"/>
          <ac:cxnSpMkLst>
            <pc:docMk/>
            <pc:sldMk cId="0" sldId="307"/>
            <ac:cxnSpMk id="343" creationId="{AEB1E908-085C-7F45-AA4F-926C4FE6BFA8}"/>
          </ac:cxnSpMkLst>
        </pc:cxnChg>
        <pc:cxnChg chg="mod">
          <ac:chgData name="Oscar Conchillo Solé" userId="299a079f-4da3-4d47-8e1d-bbc9751933f1" providerId="ADAL" clId="{AA4ACB83-BE68-C94E-A1AB-BBE0725198B3}" dt="2021-04-22T14:28:49.190" v="6" actId="478"/>
          <ac:cxnSpMkLst>
            <pc:docMk/>
            <pc:sldMk cId="0" sldId="307"/>
            <ac:cxnSpMk id="344" creationId="{52E32718-92EF-A245-8DA3-F2A85A08FA7D}"/>
          </ac:cxnSpMkLst>
        </pc:cxnChg>
        <pc:cxnChg chg="mod">
          <ac:chgData name="Oscar Conchillo Solé" userId="299a079f-4da3-4d47-8e1d-bbc9751933f1" providerId="ADAL" clId="{AA4ACB83-BE68-C94E-A1AB-BBE0725198B3}" dt="2021-04-22T14:28:49.190" v="6" actId="478"/>
          <ac:cxnSpMkLst>
            <pc:docMk/>
            <pc:sldMk cId="0" sldId="307"/>
            <ac:cxnSpMk id="345" creationId="{580F30BB-3F1E-194E-8418-25D0DD52AA7B}"/>
          </ac:cxnSpMkLst>
        </pc:cxnChg>
        <pc:cxnChg chg="mod">
          <ac:chgData name="Oscar Conchillo Solé" userId="299a079f-4da3-4d47-8e1d-bbc9751933f1" providerId="ADAL" clId="{AA4ACB83-BE68-C94E-A1AB-BBE0725198B3}" dt="2021-04-22T14:28:49.190" v="6" actId="478"/>
          <ac:cxnSpMkLst>
            <pc:docMk/>
            <pc:sldMk cId="0" sldId="307"/>
            <ac:cxnSpMk id="346" creationId="{073B9B1F-183F-344E-89D7-D19D7AD12507}"/>
          </ac:cxnSpMkLst>
        </pc:cxnChg>
        <pc:cxnChg chg="mod">
          <ac:chgData name="Oscar Conchillo Solé" userId="299a079f-4da3-4d47-8e1d-bbc9751933f1" providerId="ADAL" clId="{AA4ACB83-BE68-C94E-A1AB-BBE0725198B3}" dt="2021-04-22T14:28:49.190" v="6" actId="478"/>
          <ac:cxnSpMkLst>
            <pc:docMk/>
            <pc:sldMk cId="0" sldId="307"/>
            <ac:cxnSpMk id="347" creationId="{ED45F737-F3B3-9A4F-A74E-A17467910A7C}"/>
          </ac:cxnSpMkLst>
        </pc:cxnChg>
        <pc:cxnChg chg="mod">
          <ac:chgData name="Oscar Conchillo Solé" userId="299a079f-4da3-4d47-8e1d-bbc9751933f1" providerId="ADAL" clId="{AA4ACB83-BE68-C94E-A1AB-BBE0725198B3}" dt="2021-04-22T14:28:49.190" v="6" actId="478"/>
          <ac:cxnSpMkLst>
            <pc:docMk/>
            <pc:sldMk cId="0" sldId="307"/>
            <ac:cxnSpMk id="348" creationId="{23A48987-57CC-DD4F-9F76-65C9DF2A8DC3}"/>
          </ac:cxnSpMkLst>
        </pc:cxnChg>
        <pc:cxnChg chg="mod">
          <ac:chgData name="Oscar Conchillo Solé" userId="299a079f-4da3-4d47-8e1d-bbc9751933f1" providerId="ADAL" clId="{AA4ACB83-BE68-C94E-A1AB-BBE0725198B3}" dt="2021-04-22T14:28:49.190" v="6" actId="478"/>
          <ac:cxnSpMkLst>
            <pc:docMk/>
            <pc:sldMk cId="0" sldId="307"/>
            <ac:cxnSpMk id="350" creationId="{785C6941-32B5-AD42-892E-A93CC903A25C}"/>
          </ac:cxnSpMkLst>
        </pc:cxnChg>
        <pc:cxnChg chg="mod">
          <ac:chgData name="Oscar Conchillo Solé" userId="299a079f-4da3-4d47-8e1d-bbc9751933f1" providerId="ADAL" clId="{AA4ACB83-BE68-C94E-A1AB-BBE0725198B3}" dt="2021-04-22T14:28:49.190" v="6" actId="478"/>
          <ac:cxnSpMkLst>
            <pc:docMk/>
            <pc:sldMk cId="0" sldId="307"/>
            <ac:cxnSpMk id="351" creationId="{D4F2039A-5510-5A45-B144-8A167FDE47FD}"/>
          </ac:cxnSpMkLst>
        </pc:cxnChg>
        <pc:cxnChg chg="mod">
          <ac:chgData name="Oscar Conchillo Solé" userId="299a079f-4da3-4d47-8e1d-bbc9751933f1" providerId="ADAL" clId="{AA4ACB83-BE68-C94E-A1AB-BBE0725198B3}" dt="2021-04-22T14:28:49.190" v="6" actId="478"/>
          <ac:cxnSpMkLst>
            <pc:docMk/>
            <pc:sldMk cId="0" sldId="307"/>
            <ac:cxnSpMk id="352" creationId="{9C55A7F3-3E69-404A-8CA9-188F0B636E9D}"/>
          </ac:cxnSpMkLst>
        </pc:cxnChg>
        <pc:cxnChg chg="mod">
          <ac:chgData name="Oscar Conchillo Solé" userId="299a079f-4da3-4d47-8e1d-bbc9751933f1" providerId="ADAL" clId="{AA4ACB83-BE68-C94E-A1AB-BBE0725198B3}" dt="2021-04-22T14:28:49.190" v="6" actId="478"/>
          <ac:cxnSpMkLst>
            <pc:docMk/>
            <pc:sldMk cId="0" sldId="307"/>
            <ac:cxnSpMk id="353" creationId="{C6CF7A18-DDED-8D46-B646-01F7570CB4F6}"/>
          </ac:cxnSpMkLst>
        </pc:cxnChg>
        <pc:cxnChg chg="mod">
          <ac:chgData name="Oscar Conchillo Solé" userId="299a079f-4da3-4d47-8e1d-bbc9751933f1" providerId="ADAL" clId="{AA4ACB83-BE68-C94E-A1AB-BBE0725198B3}" dt="2021-04-22T14:28:49.190" v="6" actId="478"/>
          <ac:cxnSpMkLst>
            <pc:docMk/>
            <pc:sldMk cId="0" sldId="307"/>
            <ac:cxnSpMk id="354" creationId="{91BCF667-C315-8548-B2AD-09FE394DE61A}"/>
          </ac:cxnSpMkLst>
        </pc:cxnChg>
        <pc:cxnChg chg="mod">
          <ac:chgData name="Oscar Conchillo Solé" userId="299a079f-4da3-4d47-8e1d-bbc9751933f1" providerId="ADAL" clId="{AA4ACB83-BE68-C94E-A1AB-BBE0725198B3}" dt="2021-04-22T14:28:49.190" v="6" actId="478"/>
          <ac:cxnSpMkLst>
            <pc:docMk/>
            <pc:sldMk cId="0" sldId="307"/>
            <ac:cxnSpMk id="355" creationId="{521F1EE6-AA54-5642-88A1-CC46B7F4A035}"/>
          </ac:cxnSpMkLst>
        </pc:cxnChg>
        <pc:cxnChg chg="mod">
          <ac:chgData name="Oscar Conchillo Solé" userId="299a079f-4da3-4d47-8e1d-bbc9751933f1" providerId="ADAL" clId="{AA4ACB83-BE68-C94E-A1AB-BBE0725198B3}" dt="2021-04-22T14:28:49.190" v="6" actId="478"/>
          <ac:cxnSpMkLst>
            <pc:docMk/>
            <pc:sldMk cId="0" sldId="307"/>
            <ac:cxnSpMk id="356" creationId="{BF859FF6-42D0-9047-B4D7-4D8BFF640FD3}"/>
          </ac:cxnSpMkLst>
        </pc:cxnChg>
        <pc:cxnChg chg="mod">
          <ac:chgData name="Oscar Conchillo Solé" userId="299a079f-4da3-4d47-8e1d-bbc9751933f1" providerId="ADAL" clId="{AA4ACB83-BE68-C94E-A1AB-BBE0725198B3}" dt="2021-04-22T14:28:49.190" v="6" actId="478"/>
          <ac:cxnSpMkLst>
            <pc:docMk/>
            <pc:sldMk cId="0" sldId="307"/>
            <ac:cxnSpMk id="358" creationId="{90C53806-0D30-6041-B951-FB8B796944E7}"/>
          </ac:cxnSpMkLst>
        </pc:cxnChg>
        <pc:cxnChg chg="mod">
          <ac:chgData name="Oscar Conchillo Solé" userId="299a079f-4da3-4d47-8e1d-bbc9751933f1" providerId="ADAL" clId="{AA4ACB83-BE68-C94E-A1AB-BBE0725198B3}" dt="2021-04-22T14:28:49.190" v="6" actId="478"/>
          <ac:cxnSpMkLst>
            <pc:docMk/>
            <pc:sldMk cId="0" sldId="307"/>
            <ac:cxnSpMk id="359" creationId="{F41CFC93-8A10-6648-AE6D-55E43AC2C34C}"/>
          </ac:cxnSpMkLst>
        </pc:cxnChg>
        <pc:cxnChg chg="mod">
          <ac:chgData name="Oscar Conchillo Solé" userId="299a079f-4da3-4d47-8e1d-bbc9751933f1" providerId="ADAL" clId="{AA4ACB83-BE68-C94E-A1AB-BBE0725198B3}" dt="2021-04-22T14:28:49.190" v="6" actId="478"/>
          <ac:cxnSpMkLst>
            <pc:docMk/>
            <pc:sldMk cId="0" sldId="307"/>
            <ac:cxnSpMk id="360" creationId="{A5F2DFAA-F298-A04B-BF5F-AD96359BFF81}"/>
          </ac:cxnSpMkLst>
        </pc:cxnChg>
        <pc:cxnChg chg="mod">
          <ac:chgData name="Oscar Conchillo Solé" userId="299a079f-4da3-4d47-8e1d-bbc9751933f1" providerId="ADAL" clId="{AA4ACB83-BE68-C94E-A1AB-BBE0725198B3}" dt="2021-04-22T14:28:49.190" v="6" actId="478"/>
          <ac:cxnSpMkLst>
            <pc:docMk/>
            <pc:sldMk cId="0" sldId="307"/>
            <ac:cxnSpMk id="361" creationId="{452FBA47-CB8D-9F4A-8C43-B0D1015BC13A}"/>
          </ac:cxnSpMkLst>
        </pc:cxnChg>
        <pc:cxnChg chg="mod">
          <ac:chgData name="Oscar Conchillo Solé" userId="299a079f-4da3-4d47-8e1d-bbc9751933f1" providerId="ADAL" clId="{AA4ACB83-BE68-C94E-A1AB-BBE0725198B3}" dt="2021-04-22T14:28:49.190" v="6" actId="478"/>
          <ac:cxnSpMkLst>
            <pc:docMk/>
            <pc:sldMk cId="0" sldId="307"/>
            <ac:cxnSpMk id="362" creationId="{2A63D37E-E5F7-4949-9462-01F5167C921F}"/>
          </ac:cxnSpMkLst>
        </pc:cxnChg>
        <pc:cxnChg chg="mod">
          <ac:chgData name="Oscar Conchillo Solé" userId="299a079f-4da3-4d47-8e1d-bbc9751933f1" providerId="ADAL" clId="{AA4ACB83-BE68-C94E-A1AB-BBE0725198B3}" dt="2021-04-22T14:28:49.190" v="6" actId="478"/>
          <ac:cxnSpMkLst>
            <pc:docMk/>
            <pc:sldMk cId="0" sldId="307"/>
            <ac:cxnSpMk id="363" creationId="{7F4B9A9B-A8FB-EB4C-A120-3FDDAD84BC20}"/>
          </ac:cxnSpMkLst>
        </pc:cxnChg>
        <pc:cxnChg chg="mod">
          <ac:chgData name="Oscar Conchillo Solé" userId="299a079f-4da3-4d47-8e1d-bbc9751933f1" providerId="ADAL" clId="{AA4ACB83-BE68-C94E-A1AB-BBE0725198B3}" dt="2021-04-22T14:28:49.190" v="6" actId="478"/>
          <ac:cxnSpMkLst>
            <pc:docMk/>
            <pc:sldMk cId="0" sldId="307"/>
            <ac:cxnSpMk id="364" creationId="{C5913FB1-EC71-F341-AD43-DC93C0B2387F}"/>
          </ac:cxnSpMkLst>
        </pc:cxnChg>
        <pc:cxnChg chg="mod">
          <ac:chgData name="Oscar Conchillo Solé" userId="299a079f-4da3-4d47-8e1d-bbc9751933f1" providerId="ADAL" clId="{AA4ACB83-BE68-C94E-A1AB-BBE0725198B3}" dt="2021-04-22T14:28:49.190" v="6" actId="478"/>
          <ac:cxnSpMkLst>
            <pc:docMk/>
            <pc:sldMk cId="0" sldId="307"/>
            <ac:cxnSpMk id="366" creationId="{8A2A9D9C-2F4D-1141-B8F6-33FA1B178172}"/>
          </ac:cxnSpMkLst>
        </pc:cxnChg>
        <pc:cxnChg chg="mod">
          <ac:chgData name="Oscar Conchillo Solé" userId="299a079f-4da3-4d47-8e1d-bbc9751933f1" providerId="ADAL" clId="{AA4ACB83-BE68-C94E-A1AB-BBE0725198B3}" dt="2021-04-22T14:28:49.190" v="6" actId="478"/>
          <ac:cxnSpMkLst>
            <pc:docMk/>
            <pc:sldMk cId="0" sldId="307"/>
            <ac:cxnSpMk id="367" creationId="{44AEC2F0-0C85-2D4E-8CD8-D4C4FB473670}"/>
          </ac:cxnSpMkLst>
        </pc:cxnChg>
        <pc:cxnChg chg="mod">
          <ac:chgData name="Oscar Conchillo Solé" userId="299a079f-4da3-4d47-8e1d-bbc9751933f1" providerId="ADAL" clId="{AA4ACB83-BE68-C94E-A1AB-BBE0725198B3}" dt="2021-04-22T14:28:49.190" v="6" actId="478"/>
          <ac:cxnSpMkLst>
            <pc:docMk/>
            <pc:sldMk cId="0" sldId="307"/>
            <ac:cxnSpMk id="368" creationId="{8E200942-35AA-B542-82B9-C1FFF56BE06D}"/>
          </ac:cxnSpMkLst>
        </pc:cxnChg>
        <pc:cxnChg chg="mod">
          <ac:chgData name="Oscar Conchillo Solé" userId="299a079f-4da3-4d47-8e1d-bbc9751933f1" providerId="ADAL" clId="{AA4ACB83-BE68-C94E-A1AB-BBE0725198B3}" dt="2021-04-22T14:28:49.190" v="6" actId="478"/>
          <ac:cxnSpMkLst>
            <pc:docMk/>
            <pc:sldMk cId="0" sldId="307"/>
            <ac:cxnSpMk id="369" creationId="{512BDEEE-398C-AC4C-961F-67DC3F97FCDC}"/>
          </ac:cxnSpMkLst>
        </pc:cxnChg>
        <pc:cxnChg chg="mod">
          <ac:chgData name="Oscar Conchillo Solé" userId="299a079f-4da3-4d47-8e1d-bbc9751933f1" providerId="ADAL" clId="{AA4ACB83-BE68-C94E-A1AB-BBE0725198B3}" dt="2021-04-22T14:28:49.190" v="6" actId="478"/>
          <ac:cxnSpMkLst>
            <pc:docMk/>
            <pc:sldMk cId="0" sldId="307"/>
            <ac:cxnSpMk id="370" creationId="{ACEEEB33-098C-8648-947A-880A38F24421}"/>
          </ac:cxnSpMkLst>
        </pc:cxnChg>
        <pc:cxnChg chg="mod">
          <ac:chgData name="Oscar Conchillo Solé" userId="299a079f-4da3-4d47-8e1d-bbc9751933f1" providerId="ADAL" clId="{AA4ACB83-BE68-C94E-A1AB-BBE0725198B3}" dt="2021-04-22T14:28:49.190" v="6" actId="478"/>
          <ac:cxnSpMkLst>
            <pc:docMk/>
            <pc:sldMk cId="0" sldId="307"/>
            <ac:cxnSpMk id="371" creationId="{5FCF522B-F072-B741-AC58-B5A44AAFAC44}"/>
          </ac:cxnSpMkLst>
        </pc:cxnChg>
        <pc:cxnChg chg="mod">
          <ac:chgData name="Oscar Conchillo Solé" userId="299a079f-4da3-4d47-8e1d-bbc9751933f1" providerId="ADAL" clId="{AA4ACB83-BE68-C94E-A1AB-BBE0725198B3}" dt="2021-04-22T14:28:49.190" v="6" actId="478"/>
          <ac:cxnSpMkLst>
            <pc:docMk/>
            <pc:sldMk cId="0" sldId="307"/>
            <ac:cxnSpMk id="372" creationId="{815F8A8A-64A9-E444-8486-3565B93D9682}"/>
          </ac:cxnSpMkLst>
        </pc:cxnChg>
        <pc:cxnChg chg="mod">
          <ac:chgData name="Oscar Conchillo Solé" userId="299a079f-4da3-4d47-8e1d-bbc9751933f1" providerId="ADAL" clId="{AA4ACB83-BE68-C94E-A1AB-BBE0725198B3}" dt="2021-04-22T14:28:49.190" v="6" actId="478"/>
          <ac:cxnSpMkLst>
            <pc:docMk/>
            <pc:sldMk cId="0" sldId="307"/>
            <ac:cxnSpMk id="380" creationId="{63AA3B8C-70B6-F740-978B-7D251A628AFB}"/>
          </ac:cxnSpMkLst>
        </pc:cxnChg>
        <pc:cxnChg chg="mod">
          <ac:chgData name="Oscar Conchillo Solé" userId="299a079f-4da3-4d47-8e1d-bbc9751933f1" providerId="ADAL" clId="{AA4ACB83-BE68-C94E-A1AB-BBE0725198B3}" dt="2021-04-22T14:28:49.190" v="6" actId="478"/>
          <ac:cxnSpMkLst>
            <pc:docMk/>
            <pc:sldMk cId="0" sldId="307"/>
            <ac:cxnSpMk id="381" creationId="{E78FAC52-71BD-BD4B-810E-DDD48F2469F7}"/>
          </ac:cxnSpMkLst>
        </pc:cxnChg>
        <pc:cxnChg chg="mod">
          <ac:chgData name="Oscar Conchillo Solé" userId="299a079f-4da3-4d47-8e1d-bbc9751933f1" providerId="ADAL" clId="{AA4ACB83-BE68-C94E-A1AB-BBE0725198B3}" dt="2021-04-22T14:28:49.190" v="6" actId="478"/>
          <ac:cxnSpMkLst>
            <pc:docMk/>
            <pc:sldMk cId="0" sldId="307"/>
            <ac:cxnSpMk id="382" creationId="{7A661903-A851-2D4C-BF8B-5D8972F24551}"/>
          </ac:cxnSpMkLst>
        </pc:cxnChg>
        <pc:cxnChg chg="mod">
          <ac:chgData name="Oscar Conchillo Solé" userId="299a079f-4da3-4d47-8e1d-bbc9751933f1" providerId="ADAL" clId="{AA4ACB83-BE68-C94E-A1AB-BBE0725198B3}" dt="2021-04-22T14:28:49.190" v="6" actId="478"/>
          <ac:cxnSpMkLst>
            <pc:docMk/>
            <pc:sldMk cId="0" sldId="307"/>
            <ac:cxnSpMk id="383" creationId="{2B889513-7FB2-FB4E-B581-F5CA547EA721}"/>
          </ac:cxnSpMkLst>
        </pc:cxnChg>
        <pc:cxnChg chg="mod">
          <ac:chgData name="Oscar Conchillo Solé" userId="299a079f-4da3-4d47-8e1d-bbc9751933f1" providerId="ADAL" clId="{AA4ACB83-BE68-C94E-A1AB-BBE0725198B3}" dt="2021-04-22T14:28:49.190" v="6" actId="478"/>
          <ac:cxnSpMkLst>
            <pc:docMk/>
            <pc:sldMk cId="0" sldId="307"/>
            <ac:cxnSpMk id="384" creationId="{722B2F94-2C20-B34D-A717-2AC4D47A9887}"/>
          </ac:cxnSpMkLst>
        </pc:cxnChg>
        <pc:cxnChg chg="mod">
          <ac:chgData name="Oscar Conchillo Solé" userId="299a079f-4da3-4d47-8e1d-bbc9751933f1" providerId="ADAL" clId="{AA4ACB83-BE68-C94E-A1AB-BBE0725198B3}" dt="2021-04-22T14:28:49.190" v="6" actId="478"/>
          <ac:cxnSpMkLst>
            <pc:docMk/>
            <pc:sldMk cId="0" sldId="307"/>
            <ac:cxnSpMk id="385" creationId="{7FD9D2C0-8DE8-3844-A6C0-6204334F858D}"/>
          </ac:cxnSpMkLst>
        </pc:cxnChg>
        <pc:cxnChg chg="mod">
          <ac:chgData name="Oscar Conchillo Solé" userId="299a079f-4da3-4d47-8e1d-bbc9751933f1" providerId="ADAL" clId="{AA4ACB83-BE68-C94E-A1AB-BBE0725198B3}" dt="2021-04-22T14:28:49.190" v="6" actId="478"/>
          <ac:cxnSpMkLst>
            <pc:docMk/>
            <pc:sldMk cId="0" sldId="307"/>
            <ac:cxnSpMk id="386" creationId="{F2B78072-2AF6-8741-92FC-78C167E93B12}"/>
          </ac:cxnSpMkLst>
        </pc:cxnChg>
        <pc:cxnChg chg="mod">
          <ac:chgData name="Oscar Conchillo Solé" userId="299a079f-4da3-4d47-8e1d-bbc9751933f1" providerId="ADAL" clId="{AA4ACB83-BE68-C94E-A1AB-BBE0725198B3}" dt="2021-04-22T14:28:49.190" v="6" actId="478"/>
          <ac:cxnSpMkLst>
            <pc:docMk/>
            <pc:sldMk cId="0" sldId="307"/>
            <ac:cxnSpMk id="388" creationId="{55D6F5EE-98E2-F248-B07E-558946828B97}"/>
          </ac:cxnSpMkLst>
        </pc:cxnChg>
        <pc:cxnChg chg="mod">
          <ac:chgData name="Oscar Conchillo Solé" userId="299a079f-4da3-4d47-8e1d-bbc9751933f1" providerId="ADAL" clId="{AA4ACB83-BE68-C94E-A1AB-BBE0725198B3}" dt="2021-04-22T14:28:49.190" v="6" actId="478"/>
          <ac:cxnSpMkLst>
            <pc:docMk/>
            <pc:sldMk cId="0" sldId="307"/>
            <ac:cxnSpMk id="389" creationId="{78C195D6-7E90-D344-B16A-FFFA220BF071}"/>
          </ac:cxnSpMkLst>
        </pc:cxnChg>
        <pc:cxnChg chg="mod">
          <ac:chgData name="Oscar Conchillo Solé" userId="299a079f-4da3-4d47-8e1d-bbc9751933f1" providerId="ADAL" clId="{AA4ACB83-BE68-C94E-A1AB-BBE0725198B3}" dt="2021-04-22T14:28:49.190" v="6" actId="478"/>
          <ac:cxnSpMkLst>
            <pc:docMk/>
            <pc:sldMk cId="0" sldId="307"/>
            <ac:cxnSpMk id="390" creationId="{5CC66300-05C0-0147-975E-12CEF441F2FB}"/>
          </ac:cxnSpMkLst>
        </pc:cxnChg>
        <pc:cxnChg chg="mod">
          <ac:chgData name="Oscar Conchillo Solé" userId="299a079f-4da3-4d47-8e1d-bbc9751933f1" providerId="ADAL" clId="{AA4ACB83-BE68-C94E-A1AB-BBE0725198B3}" dt="2021-04-22T14:28:49.190" v="6" actId="478"/>
          <ac:cxnSpMkLst>
            <pc:docMk/>
            <pc:sldMk cId="0" sldId="307"/>
            <ac:cxnSpMk id="391" creationId="{702B7DF1-CD3F-BD49-936D-9D500289590A}"/>
          </ac:cxnSpMkLst>
        </pc:cxnChg>
        <pc:cxnChg chg="mod">
          <ac:chgData name="Oscar Conchillo Solé" userId="299a079f-4da3-4d47-8e1d-bbc9751933f1" providerId="ADAL" clId="{AA4ACB83-BE68-C94E-A1AB-BBE0725198B3}" dt="2021-04-22T14:28:49.190" v="6" actId="478"/>
          <ac:cxnSpMkLst>
            <pc:docMk/>
            <pc:sldMk cId="0" sldId="307"/>
            <ac:cxnSpMk id="392" creationId="{745D6DC9-C213-6140-A6C6-EFC80CE6C3A9}"/>
          </ac:cxnSpMkLst>
        </pc:cxnChg>
        <pc:cxnChg chg="mod">
          <ac:chgData name="Oscar Conchillo Solé" userId="299a079f-4da3-4d47-8e1d-bbc9751933f1" providerId="ADAL" clId="{AA4ACB83-BE68-C94E-A1AB-BBE0725198B3}" dt="2021-04-22T14:28:49.190" v="6" actId="478"/>
          <ac:cxnSpMkLst>
            <pc:docMk/>
            <pc:sldMk cId="0" sldId="307"/>
            <ac:cxnSpMk id="393" creationId="{4A92F5EC-A7FC-4548-8B49-9D538A3A02C6}"/>
          </ac:cxnSpMkLst>
        </pc:cxnChg>
        <pc:cxnChg chg="mod">
          <ac:chgData name="Oscar Conchillo Solé" userId="299a079f-4da3-4d47-8e1d-bbc9751933f1" providerId="ADAL" clId="{AA4ACB83-BE68-C94E-A1AB-BBE0725198B3}" dt="2021-04-22T14:28:49.190" v="6" actId="478"/>
          <ac:cxnSpMkLst>
            <pc:docMk/>
            <pc:sldMk cId="0" sldId="307"/>
            <ac:cxnSpMk id="394" creationId="{01CA07E3-5B1A-9445-8F12-A17907FF7CB9}"/>
          </ac:cxnSpMkLst>
        </pc:cxnChg>
        <pc:cxnChg chg="mod">
          <ac:chgData name="Oscar Conchillo Solé" userId="299a079f-4da3-4d47-8e1d-bbc9751933f1" providerId="ADAL" clId="{AA4ACB83-BE68-C94E-A1AB-BBE0725198B3}" dt="2021-04-22T14:28:49.190" v="6" actId="478"/>
          <ac:cxnSpMkLst>
            <pc:docMk/>
            <pc:sldMk cId="0" sldId="307"/>
            <ac:cxnSpMk id="396" creationId="{9CC5C392-5B45-3D45-B1F7-75914A170F7E}"/>
          </ac:cxnSpMkLst>
        </pc:cxnChg>
        <pc:cxnChg chg="mod">
          <ac:chgData name="Oscar Conchillo Solé" userId="299a079f-4da3-4d47-8e1d-bbc9751933f1" providerId="ADAL" clId="{AA4ACB83-BE68-C94E-A1AB-BBE0725198B3}" dt="2021-04-22T14:28:49.190" v="6" actId="478"/>
          <ac:cxnSpMkLst>
            <pc:docMk/>
            <pc:sldMk cId="0" sldId="307"/>
            <ac:cxnSpMk id="397" creationId="{74D68267-7832-4942-87D9-F6D7BAE511DB}"/>
          </ac:cxnSpMkLst>
        </pc:cxnChg>
        <pc:cxnChg chg="mod">
          <ac:chgData name="Oscar Conchillo Solé" userId="299a079f-4da3-4d47-8e1d-bbc9751933f1" providerId="ADAL" clId="{AA4ACB83-BE68-C94E-A1AB-BBE0725198B3}" dt="2021-04-22T14:28:49.190" v="6" actId="478"/>
          <ac:cxnSpMkLst>
            <pc:docMk/>
            <pc:sldMk cId="0" sldId="307"/>
            <ac:cxnSpMk id="398" creationId="{CEE56EC7-3C95-2D4E-B769-44CD314CDB9A}"/>
          </ac:cxnSpMkLst>
        </pc:cxnChg>
        <pc:cxnChg chg="mod">
          <ac:chgData name="Oscar Conchillo Solé" userId="299a079f-4da3-4d47-8e1d-bbc9751933f1" providerId="ADAL" clId="{AA4ACB83-BE68-C94E-A1AB-BBE0725198B3}" dt="2021-04-22T14:28:49.190" v="6" actId="478"/>
          <ac:cxnSpMkLst>
            <pc:docMk/>
            <pc:sldMk cId="0" sldId="307"/>
            <ac:cxnSpMk id="399" creationId="{4DF43A75-8D9B-074A-ABB9-5FF9DFB012B2}"/>
          </ac:cxnSpMkLst>
        </pc:cxnChg>
        <pc:cxnChg chg="mod">
          <ac:chgData name="Oscar Conchillo Solé" userId="299a079f-4da3-4d47-8e1d-bbc9751933f1" providerId="ADAL" clId="{AA4ACB83-BE68-C94E-A1AB-BBE0725198B3}" dt="2021-04-22T14:28:49.190" v="6" actId="478"/>
          <ac:cxnSpMkLst>
            <pc:docMk/>
            <pc:sldMk cId="0" sldId="307"/>
            <ac:cxnSpMk id="400" creationId="{496189A3-5D09-7447-BC70-81371BED034B}"/>
          </ac:cxnSpMkLst>
        </pc:cxnChg>
        <pc:cxnChg chg="mod">
          <ac:chgData name="Oscar Conchillo Solé" userId="299a079f-4da3-4d47-8e1d-bbc9751933f1" providerId="ADAL" clId="{AA4ACB83-BE68-C94E-A1AB-BBE0725198B3}" dt="2021-04-22T14:28:49.190" v="6" actId="478"/>
          <ac:cxnSpMkLst>
            <pc:docMk/>
            <pc:sldMk cId="0" sldId="307"/>
            <ac:cxnSpMk id="401" creationId="{9B3688A3-E1D8-C142-8C0F-8E13597C6D12}"/>
          </ac:cxnSpMkLst>
        </pc:cxnChg>
        <pc:cxnChg chg="mod">
          <ac:chgData name="Oscar Conchillo Solé" userId="299a079f-4da3-4d47-8e1d-bbc9751933f1" providerId="ADAL" clId="{AA4ACB83-BE68-C94E-A1AB-BBE0725198B3}" dt="2021-04-22T14:28:49.190" v="6" actId="478"/>
          <ac:cxnSpMkLst>
            <pc:docMk/>
            <pc:sldMk cId="0" sldId="307"/>
            <ac:cxnSpMk id="402" creationId="{11A3F7A3-AF8A-1F4D-B0BD-F44EA13EF8C9}"/>
          </ac:cxnSpMkLst>
        </pc:cxnChg>
        <pc:cxnChg chg="mod">
          <ac:chgData name="Oscar Conchillo Solé" userId="299a079f-4da3-4d47-8e1d-bbc9751933f1" providerId="ADAL" clId="{AA4ACB83-BE68-C94E-A1AB-BBE0725198B3}" dt="2021-04-22T14:28:49.190" v="6" actId="478"/>
          <ac:cxnSpMkLst>
            <pc:docMk/>
            <pc:sldMk cId="0" sldId="307"/>
            <ac:cxnSpMk id="404" creationId="{EC8E9325-99D1-B34B-9DA2-408507099228}"/>
          </ac:cxnSpMkLst>
        </pc:cxnChg>
        <pc:cxnChg chg="mod">
          <ac:chgData name="Oscar Conchillo Solé" userId="299a079f-4da3-4d47-8e1d-bbc9751933f1" providerId="ADAL" clId="{AA4ACB83-BE68-C94E-A1AB-BBE0725198B3}" dt="2021-04-22T14:28:49.190" v="6" actId="478"/>
          <ac:cxnSpMkLst>
            <pc:docMk/>
            <pc:sldMk cId="0" sldId="307"/>
            <ac:cxnSpMk id="405" creationId="{E1B840A7-7140-E44F-A697-11039D28A8EA}"/>
          </ac:cxnSpMkLst>
        </pc:cxnChg>
        <pc:cxnChg chg="mod">
          <ac:chgData name="Oscar Conchillo Solé" userId="299a079f-4da3-4d47-8e1d-bbc9751933f1" providerId="ADAL" clId="{AA4ACB83-BE68-C94E-A1AB-BBE0725198B3}" dt="2021-04-22T14:28:49.190" v="6" actId="478"/>
          <ac:cxnSpMkLst>
            <pc:docMk/>
            <pc:sldMk cId="0" sldId="307"/>
            <ac:cxnSpMk id="406" creationId="{2C6A4DA0-DC6B-7244-8CEB-89F45F508D94}"/>
          </ac:cxnSpMkLst>
        </pc:cxnChg>
        <pc:cxnChg chg="mod">
          <ac:chgData name="Oscar Conchillo Solé" userId="299a079f-4da3-4d47-8e1d-bbc9751933f1" providerId="ADAL" clId="{AA4ACB83-BE68-C94E-A1AB-BBE0725198B3}" dt="2021-04-22T14:28:49.190" v="6" actId="478"/>
          <ac:cxnSpMkLst>
            <pc:docMk/>
            <pc:sldMk cId="0" sldId="307"/>
            <ac:cxnSpMk id="407" creationId="{B58BF2E1-F4D8-5047-8CE9-3F33729F643B}"/>
          </ac:cxnSpMkLst>
        </pc:cxnChg>
        <pc:cxnChg chg="mod">
          <ac:chgData name="Oscar Conchillo Solé" userId="299a079f-4da3-4d47-8e1d-bbc9751933f1" providerId="ADAL" clId="{AA4ACB83-BE68-C94E-A1AB-BBE0725198B3}" dt="2021-04-22T14:28:49.190" v="6" actId="478"/>
          <ac:cxnSpMkLst>
            <pc:docMk/>
            <pc:sldMk cId="0" sldId="307"/>
            <ac:cxnSpMk id="408" creationId="{6111E367-AA70-4949-871B-5BC889F05D51}"/>
          </ac:cxnSpMkLst>
        </pc:cxnChg>
        <pc:cxnChg chg="mod">
          <ac:chgData name="Oscar Conchillo Solé" userId="299a079f-4da3-4d47-8e1d-bbc9751933f1" providerId="ADAL" clId="{AA4ACB83-BE68-C94E-A1AB-BBE0725198B3}" dt="2021-04-22T14:28:49.190" v="6" actId="478"/>
          <ac:cxnSpMkLst>
            <pc:docMk/>
            <pc:sldMk cId="0" sldId="307"/>
            <ac:cxnSpMk id="409" creationId="{62BAAB77-6E8D-E243-BDD0-B375FC5962FD}"/>
          </ac:cxnSpMkLst>
        </pc:cxnChg>
        <pc:cxnChg chg="mod">
          <ac:chgData name="Oscar Conchillo Solé" userId="299a079f-4da3-4d47-8e1d-bbc9751933f1" providerId="ADAL" clId="{AA4ACB83-BE68-C94E-A1AB-BBE0725198B3}" dt="2021-04-22T14:28:49.190" v="6" actId="478"/>
          <ac:cxnSpMkLst>
            <pc:docMk/>
            <pc:sldMk cId="0" sldId="307"/>
            <ac:cxnSpMk id="410" creationId="{E00E8DA7-815F-3147-B357-39B61F81E6E9}"/>
          </ac:cxnSpMkLst>
        </pc:cxnChg>
        <pc:cxnChg chg="mod">
          <ac:chgData name="Oscar Conchillo Solé" userId="299a079f-4da3-4d47-8e1d-bbc9751933f1" providerId="ADAL" clId="{AA4ACB83-BE68-C94E-A1AB-BBE0725198B3}" dt="2021-04-22T14:28:49.190" v="6" actId="478"/>
          <ac:cxnSpMkLst>
            <pc:docMk/>
            <pc:sldMk cId="0" sldId="307"/>
            <ac:cxnSpMk id="412" creationId="{613C90DF-ACEC-B348-8B1C-4017348FE6CC}"/>
          </ac:cxnSpMkLst>
        </pc:cxnChg>
        <pc:cxnChg chg="mod">
          <ac:chgData name="Oscar Conchillo Solé" userId="299a079f-4da3-4d47-8e1d-bbc9751933f1" providerId="ADAL" clId="{AA4ACB83-BE68-C94E-A1AB-BBE0725198B3}" dt="2021-04-22T14:28:49.190" v="6" actId="478"/>
          <ac:cxnSpMkLst>
            <pc:docMk/>
            <pc:sldMk cId="0" sldId="307"/>
            <ac:cxnSpMk id="413" creationId="{04CC4DDC-A17F-1645-AD6D-F63C363CB84D}"/>
          </ac:cxnSpMkLst>
        </pc:cxnChg>
        <pc:cxnChg chg="mod">
          <ac:chgData name="Oscar Conchillo Solé" userId="299a079f-4da3-4d47-8e1d-bbc9751933f1" providerId="ADAL" clId="{AA4ACB83-BE68-C94E-A1AB-BBE0725198B3}" dt="2021-04-22T14:28:49.190" v="6" actId="478"/>
          <ac:cxnSpMkLst>
            <pc:docMk/>
            <pc:sldMk cId="0" sldId="307"/>
            <ac:cxnSpMk id="414" creationId="{D17D09EF-124C-0044-856C-A73B03F56FA2}"/>
          </ac:cxnSpMkLst>
        </pc:cxnChg>
        <pc:cxnChg chg="mod">
          <ac:chgData name="Oscar Conchillo Solé" userId="299a079f-4da3-4d47-8e1d-bbc9751933f1" providerId="ADAL" clId="{AA4ACB83-BE68-C94E-A1AB-BBE0725198B3}" dt="2021-04-22T14:28:49.190" v="6" actId="478"/>
          <ac:cxnSpMkLst>
            <pc:docMk/>
            <pc:sldMk cId="0" sldId="307"/>
            <ac:cxnSpMk id="415" creationId="{BBDB2642-FDA2-9E42-AFE2-E0AFEED99D60}"/>
          </ac:cxnSpMkLst>
        </pc:cxnChg>
        <pc:cxnChg chg="mod">
          <ac:chgData name="Oscar Conchillo Solé" userId="299a079f-4da3-4d47-8e1d-bbc9751933f1" providerId="ADAL" clId="{AA4ACB83-BE68-C94E-A1AB-BBE0725198B3}" dt="2021-04-22T14:28:49.190" v="6" actId="478"/>
          <ac:cxnSpMkLst>
            <pc:docMk/>
            <pc:sldMk cId="0" sldId="307"/>
            <ac:cxnSpMk id="416" creationId="{8B5B1896-A54E-F44A-B1DD-3AD690D7725E}"/>
          </ac:cxnSpMkLst>
        </pc:cxnChg>
        <pc:cxnChg chg="mod">
          <ac:chgData name="Oscar Conchillo Solé" userId="299a079f-4da3-4d47-8e1d-bbc9751933f1" providerId="ADAL" clId="{AA4ACB83-BE68-C94E-A1AB-BBE0725198B3}" dt="2021-04-22T14:28:49.190" v="6" actId="478"/>
          <ac:cxnSpMkLst>
            <pc:docMk/>
            <pc:sldMk cId="0" sldId="307"/>
            <ac:cxnSpMk id="417" creationId="{0FBC66CC-7D82-6F4A-B48E-0F5B63EEBB30}"/>
          </ac:cxnSpMkLst>
        </pc:cxnChg>
        <pc:cxnChg chg="mod">
          <ac:chgData name="Oscar Conchillo Solé" userId="299a079f-4da3-4d47-8e1d-bbc9751933f1" providerId="ADAL" clId="{AA4ACB83-BE68-C94E-A1AB-BBE0725198B3}" dt="2021-04-22T14:28:49.190" v="6" actId="478"/>
          <ac:cxnSpMkLst>
            <pc:docMk/>
            <pc:sldMk cId="0" sldId="307"/>
            <ac:cxnSpMk id="418" creationId="{09D71A38-2E8E-1849-B4D1-7F036A4D1F16}"/>
          </ac:cxnSpMkLst>
        </pc:cxnChg>
        <pc:cxnChg chg="mod">
          <ac:chgData name="Oscar Conchillo Solé" userId="299a079f-4da3-4d47-8e1d-bbc9751933f1" providerId="ADAL" clId="{AA4ACB83-BE68-C94E-A1AB-BBE0725198B3}" dt="2021-04-22T14:28:49.190" v="6" actId="478"/>
          <ac:cxnSpMkLst>
            <pc:docMk/>
            <pc:sldMk cId="0" sldId="307"/>
            <ac:cxnSpMk id="420" creationId="{A9704E37-C1F9-0F49-8391-CB34B26C0BE9}"/>
          </ac:cxnSpMkLst>
        </pc:cxnChg>
        <pc:cxnChg chg="mod">
          <ac:chgData name="Oscar Conchillo Solé" userId="299a079f-4da3-4d47-8e1d-bbc9751933f1" providerId="ADAL" clId="{AA4ACB83-BE68-C94E-A1AB-BBE0725198B3}" dt="2021-04-22T14:28:49.190" v="6" actId="478"/>
          <ac:cxnSpMkLst>
            <pc:docMk/>
            <pc:sldMk cId="0" sldId="307"/>
            <ac:cxnSpMk id="421" creationId="{5E63BFA4-97E9-914C-9045-21CCBBAC4B6F}"/>
          </ac:cxnSpMkLst>
        </pc:cxnChg>
        <pc:cxnChg chg="mod">
          <ac:chgData name="Oscar Conchillo Solé" userId="299a079f-4da3-4d47-8e1d-bbc9751933f1" providerId="ADAL" clId="{AA4ACB83-BE68-C94E-A1AB-BBE0725198B3}" dt="2021-04-22T14:28:49.190" v="6" actId="478"/>
          <ac:cxnSpMkLst>
            <pc:docMk/>
            <pc:sldMk cId="0" sldId="307"/>
            <ac:cxnSpMk id="422" creationId="{A759AE91-4869-DF40-9099-18EB27098166}"/>
          </ac:cxnSpMkLst>
        </pc:cxnChg>
        <pc:cxnChg chg="mod">
          <ac:chgData name="Oscar Conchillo Solé" userId="299a079f-4da3-4d47-8e1d-bbc9751933f1" providerId="ADAL" clId="{AA4ACB83-BE68-C94E-A1AB-BBE0725198B3}" dt="2021-04-22T14:28:49.190" v="6" actId="478"/>
          <ac:cxnSpMkLst>
            <pc:docMk/>
            <pc:sldMk cId="0" sldId="307"/>
            <ac:cxnSpMk id="423" creationId="{AE6814F6-CCFA-AE47-9A88-97C535573EA4}"/>
          </ac:cxnSpMkLst>
        </pc:cxnChg>
        <pc:cxnChg chg="mod">
          <ac:chgData name="Oscar Conchillo Solé" userId="299a079f-4da3-4d47-8e1d-bbc9751933f1" providerId="ADAL" clId="{AA4ACB83-BE68-C94E-A1AB-BBE0725198B3}" dt="2021-04-22T14:28:49.190" v="6" actId="478"/>
          <ac:cxnSpMkLst>
            <pc:docMk/>
            <pc:sldMk cId="0" sldId="307"/>
            <ac:cxnSpMk id="424" creationId="{B8175209-BE03-9A46-8550-56A71C28E363}"/>
          </ac:cxnSpMkLst>
        </pc:cxnChg>
        <pc:cxnChg chg="mod">
          <ac:chgData name="Oscar Conchillo Solé" userId="299a079f-4da3-4d47-8e1d-bbc9751933f1" providerId="ADAL" clId="{AA4ACB83-BE68-C94E-A1AB-BBE0725198B3}" dt="2021-04-22T14:28:49.190" v="6" actId="478"/>
          <ac:cxnSpMkLst>
            <pc:docMk/>
            <pc:sldMk cId="0" sldId="307"/>
            <ac:cxnSpMk id="425" creationId="{B34D9296-9B4A-0947-A512-9F3223B71BC2}"/>
          </ac:cxnSpMkLst>
        </pc:cxnChg>
        <pc:cxnChg chg="mod">
          <ac:chgData name="Oscar Conchillo Solé" userId="299a079f-4da3-4d47-8e1d-bbc9751933f1" providerId="ADAL" clId="{AA4ACB83-BE68-C94E-A1AB-BBE0725198B3}" dt="2021-04-22T14:28:49.190" v="6" actId="478"/>
          <ac:cxnSpMkLst>
            <pc:docMk/>
            <pc:sldMk cId="0" sldId="307"/>
            <ac:cxnSpMk id="426" creationId="{C07ABC95-7E4A-584E-A2AB-F81AADC48654}"/>
          </ac:cxnSpMkLst>
        </pc:cxnChg>
        <pc:cxnChg chg="mod">
          <ac:chgData name="Oscar Conchillo Solé" userId="299a079f-4da3-4d47-8e1d-bbc9751933f1" providerId="ADAL" clId="{AA4ACB83-BE68-C94E-A1AB-BBE0725198B3}" dt="2021-04-22T14:28:49.190" v="6" actId="478"/>
          <ac:cxnSpMkLst>
            <pc:docMk/>
            <pc:sldMk cId="0" sldId="307"/>
            <ac:cxnSpMk id="434" creationId="{E6C6867D-1F65-054F-95F7-2B1D4A2E9F4B}"/>
          </ac:cxnSpMkLst>
        </pc:cxnChg>
        <pc:cxnChg chg="mod">
          <ac:chgData name="Oscar Conchillo Solé" userId="299a079f-4da3-4d47-8e1d-bbc9751933f1" providerId="ADAL" clId="{AA4ACB83-BE68-C94E-A1AB-BBE0725198B3}" dt="2021-04-22T14:28:49.190" v="6" actId="478"/>
          <ac:cxnSpMkLst>
            <pc:docMk/>
            <pc:sldMk cId="0" sldId="307"/>
            <ac:cxnSpMk id="435" creationId="{C4CF24B3-58BA-EE40-AEC8-D9966F6FDAD7}"/>
          </ac:cxnSpMkLst>
        </pc:cxnChg>
        <pc:cxnChg chg="mod">
          <ac:chgData name="Oscar Conchillo Solé" userId="299a079f-4da3-4d47-8e1d-bbc9751933f1" providerId="ADAL" clId="{AA4ACB83-BE68-C94E-A1AB-BBE0725198B3}" dt="2021-04-22T14:28:49.190" v="6" actId="478"/>
          <ac:cxnSpMkLst>
            <pc:docMk/>
            <pc:sldMk cId="0" sldId="307"/>
            <ac:cxnSpMk id="436" creationId="{35AA9C84-0AEC-424B-A2FC-1BA61296F083}"/>
          </ac:cxnSpMkLst>
        </pc:cxnChg>
        <pc:cxnChg chg="mod">
          <ac:chgData name="Oscar Conchillo Solé" userId="299a079f-4da3-4d47-8e1d-bbc9751933f1" providerId="ADAL" clId="{AA4ACB83-BE68-C94E-A1AB-BBE0725198B3}" dt="2021-04-22T14:28:49.190" v="6" actId="478"/>
          <ac:cxnSpMkLst>
            <pc:docMk/>
            <pc:sldMk cId="0" sldId="307"/>
            <ac:cxnSpMk id="437" creationId="{BF915865-D793-D24A-8F78-CADF3A406D18}"/>
          </ac:cxnSpMkLst>
        </pc:cxnChg>
        <pc:cxnChg chg="mod">
          <ac:chgData name="Oscar Conchillo Solé" userId="299a079f-4da3-4d47-8e1d-bbc9751933f1" providerId="ADAL" clId="{AA4ACB83-BE68-C94E-A1AB-BBE0725198B3}" dt="2021-04-22T14:28:49.190" v="6" actId="478"/>
          <ac:cxnSpMkLst>
            <pc:docMk/>
            <pc:sldMk cId="0" sldId="307"/>
            <ac:cxnSpMk id="438" creationId="{38F66C29-9603-A245-A440-30C3E56BEE83}"/>
          </ac:cxnSpMkLst>
        </pc:cxnChg>
        <pc:cxnChg chg="mod">
          <ac:chgData name="Oscar Conchillo Solé" userId="299a079f-4da3-4d47-8e1d-bbc9751933f1" providerId="ADAL" clId="{AA4ACB83-BE68-C94E-A1AB-BBE0725198B3}" dt="2021-04-22T14:28:49.190" v="6" actId="478"/>
          <ac:cxnSpMkLst>
            <pc:docMk/>
            <pc:sldMk cId="0" sldId="307"/>
            <ac:cxnSpMk id="439" creationId="{1A2F4007-E1F9-1C41-8F46-FFEEA97A852A}"/>
          </ac:cxnSpMkLst>
        </pc:cxnChg>
        <pc:cxnChg chg="mod">
          <ac:chgData name="Oscar Conchillo Solé" userId="299a079f-4da3-4d47-8e1d-bbc9751933f1" providerId="ADAL" clId="{AA4ACB83-BE68-C94E-A1AB-BBE0725198B3}" dt="2021-04-22T14:28:49.190" v="6" actId="478"/>
          <ac:cxnSpMkLst>
            <pc:docMk/>
            <pc:sldMk cId="0" sldId="307"/>
            <ac:cxnSpMk id="440" creationId="{96484774-79F1-414D-AFA1-60B408D92C2B}"/>
          </ac:cxnSpMkLst>
        </pc:cxnChg>
        <pc:cxnChg chg="mod">
          <ac:chgData name="Oscar Conchillo Solé" userId="299a079f-4da3-4d47-8e1d-bbc9751933f1" providerId="ADAL" clId="{AA4ACB83-BE68-C94E-A1AB-BBE0725198B3}" dt="2021-04-22T14:28:49.190" v="6" actId="478"/>
          <ac:cxnSpMkLst>
            <pc:docMk/>
            <pc:sldMk cId="0" sldId="307"/>
            <ac:cxnSpMk id="442" creationId="{0B335F24-75B9-DD4A-BFF1-A29613ECCF77}"/>
          </ac:cxnSpMkLst>
        </pc:cxnChg>
        <pc:cxnChg chg="mod">
          <ac:chgData name="Oscar Conchillo Solé" userId="299a079f-4da3-4d47-8e1d-bbc9751933f1" providerId="ADAL" clId="{AA4ACB83-BE68-C94E-A1AB-BBE0725198B3}" dt="2021-04-22T14:28:49.190" v="6" actId="478"/>
          <ac:cxnSpMkLst>
            <pc:docMk/>
            <pc:sldMk cId="0" sldId="307"/>
            <ac:cxnSpMk id="443" creationId="{26F6D35C-FB09-8C45-8671-7D427720E328}"/>
          </ac:cxnSpMkLst>
        </pc:cxnChg>
        <pc:cxnChg chg="mod">
          <ac:chgData name="Oscar Conchillo Solé" userId="299a079f-4da3-4d47-8e1d-bbc9751933f1" providerId="ADAL" clId="{AA4ACB83-BE68-C94E-A1AB-BBE0725198B3}" dt="2021-04-22T14:28:49.190" v="6" actId="478"/>
          <ac:cxnSpMkLst>
            <pc:docMk/>
            <pc:sldMk cId="0" sldId="307"/>
            <ac:cxnSpMk id="444" creationId="{DADCDC48-617A-824E-975A-C727B1A73BCD}"/>
          </ac:cxnSpMkLst>
        </pc:cxnChg>
        <pc:cxnChg chg="mod">
          <ac:chgData name="Oscar Conchillo Solé" userId="299a079f-4da3-4d47-8e1d-bbc9751933f1" providerId="ADAL" clId="{AA4ACB83-BE68-C94E-A1AB-BBE0725198B3}" dt="2021-04-22T14:28:49.190" v="6" actId="478"/>
          <ac:cxnSpMkLst>
            <pc:docMk/>
            <pc:sldMk cId="0" sldId="307"/>
            <ac:cxnSpMk id="445" creationId="{74FD3FC0-B883-DF45-A48C-89A2EB525735}"/>
          </ac:cxnSpMkLst>
        </pc:cxnChg>
        <pc:cxnChg chg="mod">
          <ac:chgData name="Oscar Conchillo Solé" userId="299a079f-4da3-4d47-8e1d-bbc9751933f1" providerId="ADAL" clId="{AA4ACB83-BE68-C94E-A1AB-BBE0725198B3}" dt="2021-04-22T14:28:49.190" v="6" actId="478"/>
          <ac:cxnSpMkLst>
            <pc:docMk/>
            <pc:sldMk cId="0" sldId="307"/>
            <ac:cxnSpMk id="446" creationId="{95C5DDB1-6BD8-1545-909A-4399206E6EAE}"/>
          </ac:cxnSpMkLst>
        </pc:cxnChg>
        <pc:cxnChg chg="mod">
          <ac:chgData name="Oscar Conchillo Solé" userId="299a079f-4da3-4d47-8e1d-bbc9751933f1" providerId="ADAL" clId="{AA4ACB83-BE68-C94E-A1AB-BBE0725198B3}" dt="2021-04-22T14:28:49.190" v="6" actId="478"/>
          <ac:cxnSpMkLst>
            <pc:docMk/>
            <pc:sldMk cId="0" sldId="307"/>
            <ac:cxnSpMk id="447" creationId="{8185BC85-1E8C-344E-9246-BA71D8F2B1EB}"/>
          </ac:cxnSpMkLst>
        </pc:cxnChg>
        <pc:cxnChg chg="mod">
          <ac:chgData name="Oscar Conchillo Solé" userId="299a079f-4da3-4d47-8e1d-bbc9751933f1" providerId="ADAL" clId="{AA4ACB83-BE68-C94E-A1AB-BBE0725198B3}" dt="2021-04-22T14:28:49.190" v="6" actId="478"/>
          <ac:cxnSpMkLst>
            <pc:docMk/>
            <pc:sldMk cId="0" sldId="307"/>
            <ac:cxnSpMk id="448" creationId="{A328CBDC-8832-874F-B750-7FDDDD4393BA}"/>
          </ac:cxnSpMkLst>
        </pc:cxnChg>
        <pc:cxnChg chg="mod">
          <ac:chgData name="Oscar Conchillo Solé" userId="299a079f-4da3-4d47-8e1d-bbc9751933f1" providerId="ADAL" clId="{AA4ACB83-BE68-C94E-A1AB-BBE0725198B3}" dt="2021-04-22T14:28:49.190" v="6" actId="478"/>
          <ac:cxnSpMkLst>
            <pc:docMk/>
            <pc:sldMk cId="0" sldId="307"/>
            <ac:cxnSpMk id="450" creationId="{019AEF40-3F26-C848-AB9C-F194FE675ED5}"/>
          </ac:cxnSpMkLst>
        </pc:cxnChg>
        <pc:cxnChg chg="mod">
          <ac:chgData name="Oscar Conchillo Solé" userId="299a079f-4da3-4d47-8e1d-bbc9751933f1" providerId="ADAL" clId="{AA4ACB83-BE68-C94E-A1AB-BBE0725198B3}" dt="2021-04-22T14:28:49.190" v="6" actId="478"/>
          <ac:cxnSpMkLst>
            <pc:docMk/>
            <pc:sldMk cId="0" sldId="307"/>
            <ac:cxnSpMk id="451" creationId="{8A81462D-8538-FF44-A2FA-96C6B2FED967}"/>
          </ac:cxnSpMkLst>
        </pc:cxnChg>
        <pc:cxnChg chg="mod">
          <ac:chgData name="Oscar Conchillo Solé" userId="299a079f-4da3-4d47-8e1d-bbc9751933f1" providerId="ADAL" clId="{AA4ACB83-BE68-C94E-A1AB-BBE0725198B3}" dt="2021-04-22T14:28:49.190" v="6" actId="478"/>
          <ac:cxnSpMkLst>
            <pc:docMk/>
            <pc:sldMk cId="0" sldId="307"/>
            <ac:cxnSpMk id="452" creationId="{3EA7AF85-1323-9044-8A69-3BD22476F13E}"/>
          </ac:cxnSpMkLst>
        </pc:cxnChg>
        <pc:cxnChg chg="mod">
          <ac:chgData name="Oscar Conchillo Solé" userId="299a079f-4da3-4d47-8e1d-bbc9751933f1" providerId="ADAL" clId="{AA4ACB83-BE68-C94E-A1AB-BBE0725198B3}" dt="2021-04-22T14:28:49.190" v="6" actId="478"/>
          <ac:cxnSpMkLst>
            <pc:docMk/>
            <pc:sldMk cId="0" sldId="307"/>
            <ac:cxnSpMk id="453" creationId="{0165A8B3-FE9A-4244-BA8E-9E9EB8A24F43}"/>
          </ac:cxnSpMkLst>
        </pc:cxnChg>
        <pc:cxnChg chg="mod">
          <ac:chgData name="Oscar Conchillo Solé" userId="299a079f-4da3-4d47-8e1d-bbc9751933f1" providerId="ADAL" clId="{AA4ACB83-BE68-C94E-A1AB-BBE0725198B3}" dt="2021-04-22T14:28:49.190" v="6" actId="478"/>
          <ac:cxnSpMkLst>
            <pc:docMk/>
            <pc:sldMk cId="0" sldId="307"/>
            <ac:cxnSpMk id="454" creationId="{D16B65BE-4C67-8242-B5EB-82E4318A99F1}"/>
          </ac:cxnSpMkLst>
        </pc:cxnChg>
        <pc:cxnChg chg="mod">
          <ac:chgData name="Oscar Conchillo Solé" userId="299a079f-4da3-4d47-8e1d-bbc9751933f1" providerId="ADAL" clId="{AA4ACB83-BE68-C94E-A1AB-BBE0725198B3}" dt="2021-04-22T14:28:49.190" v="6" actId="478"/>
          <ac:cxnSpMkLst>
            <pc:docMk/>
            <pc:sldMk cId="0" sldId="307"/>
            <ac:cxnSpMk id="455" creationId="{48107C2E-C71E-8742-B291-E630B8E0554E}"/>
          </ac:cxnSpMkLst>
        </pc:cxnChg>
        <pc:cxnChg chg="mod">
          <ac:chgData name="Oscar Conchillo Solé" userId="299a079f-4da3-4d47-8e1d-bbc9751933f1" providerId="ADAL" clId="{AA4ACB83-BE68-C94E-A1AB-BBE0725198B3}" dt="2021-04-22T14:28:49.190" v="6" actId="478"/>
          <ac:cxnSpMkLst>
            <pc:docMk/>
            <pc:sldMk cId="0" sldId="307"/>
            <ac:cxnSpMk id="456" creationId="{BA059113-0FB1-EB49-BD4A-4D030C42FFEC}"/>
          </ac:cxnSpMkLst>
        </pc:cxnChg>
        <pc:cxnChg chg="mod">
          <ac:chgData name="Oscar Conchillo Solé" userId="299a079f-4da3-4d47-8e1d-bbc9751933f1" providerId="ADAL" clId="{AA4ACB83-BE68-C94E-A1AB-BBE0725198B3}" dt="2021-04-22T14:28:49.190" v="6" actId="478"/>
          <ac:cxnSpMkLst>
            <pc:docMk/>
            <pc:sldMk cId="0" sldId="307"/>
            <ac:cxnSpMk id="458" creationId="{6413E6A3-D14E-EA4E-B886-744DDB42806A}"/>
          </ac:cxnSpMkLst>
        </pc:cxnChg>
        <pc:cxnChg chg="mod">
          <ac:chgData name="Oscar Conchillo Solé" userId="299a079f-4da3-4d47-8e1d-bbc9751933f1" providerId="ADAL" clId="{AA4ACB83-BE68-C94E-A1AB-BBE0725198B3}" dt="2021-04-22T14:28:49.190" v="6" actId="478"/>
          <ac:cxnSpMkLst>
            <pc:docMk/>
            <pc:sldMk cId="0" sldId="307"/>
            <ac:cxnSpMk id="459" creationId="{FB74C733-13CA-3C46-966F-BA8520799F35}"/>
          </ac:cxnSpMkLst>
        </pc:cxnChg>
        <pc:cxnChg chg="mod">
          <ac:chgData name="Oscar Conchillo Solé" userId="299a079f-4da3-4d47-8e1d-bbc9751933f1" providerId="ADAL" clId="{AA4ACB83-BE68-C94E-A1AB-BBE0725198B3}" dt="2021-04-22T14:28:49.190" v="6" actId="478"/>
          <ac:cxnSpMkLst>
            <pc:docMk/>
            <pc:sldMk cId="0" sldId="307"/>
            <ac:cxnSpMk id="460" creationId="{65F1DD95-7BB1-BA41-BD05-DBC802514ED5}"/>
          </ac:cxnSpMkLst>
        </pc:cxnChg>
        <pc:cxnChg chg="mod">
          <ac:chgData name="Oscar Conchillo Solé" userId="299a079f-4da3-4d47-8e1d-bbc9751933f1" providerId="ADAL" clId="{AA4ACB83-BE68-C94E-A1AB-BBE0725198B3}" dt="2021-04-22T14:28:49.190" v="6" actId="478"/>
          <ac:cxnSpMkLst>
            <pc:docMk/>
            <pc:sldMk cId="0" sldId="307"/>
            <ac:cxnSpMk id="461" creationId="{C074D3D1-4E52-E245-8630-C46D1772B357}"/>
          </ac:cxnSpMkLst>
        </pc:cxnChg>
        <pc:cxnChg chg="mod">
          <ac:chgData name="Oscar Conchillo Solé" userId="299a079f-4da3-4d47-8e1d-bbc9751933f1" providerId="ADAL" clId="{AA4ACB83-BE68-C94E-A1AB-BBE0725198B3}" dt="2021-04-22T14:28:49.190" v="6" actId="478"/>
          <ac:cxnSpMkLst>
            <pc:docMk/>
            <pc:sldMk cId="0" sldId="307"/>
            <ac:cxnSpMk id="462" creationId="{6688BB71-2484-8B47-ADD7-77E271466A45}"/>
          </ac:cxnSpMkLst>
        </pc:cxnChg>
        <pc:cxnChg chg="mod">
          <ac:chgData name="Oscar Conchillo Solé" userId="299a079f-4da3-4d47-8e1d-bbc9751933f1" providerId="ADAL" clId="{AA4ACB83-BE68-C94E-A1AB-BBE0725198B3}" dt="2021-04-22T14:28:49.190" v="6" actId="478"/>
          <ac:cxnSpMkLst>
            <pc:docMk/>
            <pc:sldMk cId="0" sldId="307"/>
            <ac:cxnSpMk id="463" creationId="{44485F30-D2E7-4C4A-8346-93713262C9BB}"/>
          </ac:cxnSpMkLst>
        </pc:cxnChg>
        <pc:cxnChg chg="mod">
          <ac:chgData name="Oscar Conchillo Solé" userId="299a079f-4da3-4d47-8e1d-bbc9751933f1" providerId="ADAL" clId="{AA4ACB83-BE68-C94E-A1AB-BBE0725198B3}" dt="2021-04-22T14:28:49.190" v="6" actId="478"/>
          <ac:cxnSpMkLst>
            <pc:docMk/>
            <pc:sldMk cId="0" sldId="307"/>
            <ac:cxnSpMk id="464" creationId="{E57468CE-ED21-8843-BC8F-C2D75383E364}"/>
          </ac:cxnSpMkLst>
        </pc:cxnChg>
        <pc:cxnChg chg="mod">
          <ac:chgData name="Oscar Conchillo Solé" userId="299a079f-4da3-4d47-8e1d-bbc9751933f1" providerId="ADAL" clId="{AA4ACB83-BE68-C94E-A1AB-BBE0725198B3}" dt="2021-04-22T14:28:49.190" v="6" actId="478"/>
          <ac:cxnSpMkLst>
            <pc:docMk/>
            <pc:sldMk cId="0" sldId="307"/>
            <ac:cxnSpMk id="466" creationId="{99C13A03-678C-BB4A-9653-7C8DB03EFE0B}"/>
          </ac:cxnSpMkLst>
        </pc:cxnChg>
        <pc:cxnChg chg="mod">
          <ac:chgData name="Oscar Conchillo Solé" userId="299a079f-4da3-4d47-8e1d-bbc9751933f1" providerId="ADAL" clId="{AA4ACB83-BE68-C94E-A1AB-BBE0725198B3}" dt="2021-04-22T14:28:49.190" v="6" actId="478"/>
          <ac:cxnSpMkLst>
            <pc:docMk/>
            <pc:sldMk cId="0" sldId="307"/>
            <ac:cxnSpMk id="467" creationId="{5E721971-1DEC-1741-90CD-E423783755D2}"/>
          </ac:cxnSpMkLst>
        </pc:cxnChg>
        <pc:cxnChg chg="mod">
          <ac:chgData name="Oscar Conchillo Solé" userId="299a079f-4da3-4d47-8e1d-bbc9751933f1" providerId="ADAL" clId="{AA4ACB83-BE68-C94E-A1AB-BBE0725198B3}" dt="2021-04-22T14:28:49.190" v="6" actId="478"/>
          <ac:cxnSpMkLst>
            <pc:docMk/>
            <pc:sldMk cId="0" sldId="307"/>
            <ac:cxnSpMk id="468" creationId="{5F66E42A-A911-E544-87F1-4B041E504881}"/>
          </ac:cxnSpMkLst>
        </pc:cxnChg>
        <pc:cxnChg chg="mod">
          <ac:chgData name="Oscar Conchillo Solé" userId="299a079f-4da3-4d47-8e1d-bbc9751933f1" providerId="ADAL" clId="{AA4ACB83-BE68-C94E-A1AB-BBE0725198B3}" dt="2021-04-22T14:28:49.190" v="6" actId="478"/>
          <ac:cxnSpMkLst>
            <pc:docMk/>
            <pc:sldMk cId="0" sldId="307"/>
            <ac:cxnSpMk id="469" creationId="{0610A555-2607-7046-AACA-EFDD802B9545}"/>
          </ac:cxnSpMkLst>
        </pc:cxnChg>
        <pc:cxnChg chg="mod">
          <ac:chgData name="Oscar Conchillo Solé" userId="299a079f-4da3-4d47-8e1d-bbc9751933f1" providerId="ADAL" clId="{AA4ACB83-BE68-C94E-A1AB-BBE0725198B3}" dt="2021-04-22T14:28:49.190" v="6" actId="478"/>
          <ac:cxnSpMkLst>
            <pc:docMk/>
            <pc:sldMk cId="0" sldId="307"/>
            <ac:cxnSpMk id="470" creationId="{CCCF26CB-A2E5-6746-8807-9504FBD4E1DB}"/>
          </ac:cxnSpMkLst>
        </pc:cxnChg>
        <pc:cxnChg chg="mod">
          <ac:chgData name="Oscar Conchillo Solé" userId="299a079f-4da3-4d47-8e1d-bbc9751933f1" providerId="ADAL" clId="{AA4ACB83-BE68-C94E-A1AB-BBE0725198B3}" dt="2021-04-22T14:28:49.190" v="6" actId="478"/>
          <ac:cxnSpMkLst>
            <pc:docMk/>
            <pc:sldMk cId="0" sldId="307"/>
            <ac:cxnSpMk id="471" creationId="{B17568D7-86D5-AF44-948D-E74D37F6520D}"/>
          </ac:cxnSpMkLst>
        </pc:cxnChg>
        <pc:cxnChg chg="mod">
          <ac:chgData name="Oscar Conchillo Solé" userId="299a079f-4da3-4d47-8e1d-bbc9751933f1" providerId="ADAL" clId="{AA4ACB83-BE68-C94E-A1AB-BBE0725198B3}" dt="2021-04-22T14:28:49.190" v="6" actId="478"/>
          <ac:cxnSpMkLst>
            <pc:docMk/>
            <pc:sldMk cId="0" sldId="307"/>
            <ac:cxnSpMk id="472" creationId="{D41B97D8-B8A0-5A4B-944C-A57E81197BEE}"/>
          </ac:cxnSpMkLst>
        </pc:cxnChg>
        <pc:cxnChg chg="mod">
          <ac:chgData name="Oscar Conchillo Solé" userId="299a079f-4da3-4d47-8e1d-bbc9751933f1" providerId="ADAL" clId="{AA4ACB83-BE68-C94E-A1AB-BBE0725198B3}" dt="2021-04-22T14:28:49.190" v="6" actId="478"/>
          <ac:cxnSpMkLst>
            <pc:docMk/>
            <pc:sldMk cId="0" sldId="307"/>
            <ac:cxnSpMk id="474" creationId="{67D15B17-AACD-FA44-B78C-3EC8BB53CCAE}"/>
          </ac:cxnSpMkLst>
        </pc:cxnChg>
        <pc:cxnChg chg="mod">
          <ac:chgData name="Oscar Conchillo Solé" userId="299a079f-4da3-4d47-8e1d-bbc9751933f1" providerId="ADAL" clId="{AA4ACB83-BE68-C94E-A1AB-BBE0725198B3}" dt="2021-04-22T14:28:49.190" v="6" actId="478"/>
          <ac:cxnSpMkLst>
            <pc:docMk/>
            <pc:sldMk cId="0" sldId="307"/>
            <ac:cxnSpMk id="475" creationId="{42493CB7-6DA7-5E47-B92F-4A693D41B70C}"/>
          </ac:cxnSpMkLst>
        </pc:cxnChg>
        <pc:cxnChg chg="mod">
          <ac:chgData name="Oscar Conchillo Solé" userId="299a079f-4da3-4d47-8e1d-bbc9751933f1" providerId="ADAL" clId="{AA4ACB83-BE68-C94E-A1AB-BBE0725198B3}" dt="2021-04-22T14:28:49.190" v="6" actId="478"/>
          <ac:cxnSpMkLst>
            <pc:docMk/>
            <pc:sldMk cId="0" sldId="307"/>
            <ac:cxnSpMk id="476" creationId="{8CFF72B3-36F7-B241-A23A-070B3A3CB806}"/>
          </ac:cxnSpMkLst>
        </pc:cxnChg>
        <pc:cxnChg chg="mod">
          <ac:chgData name="Oscar Conchillo Solé" userId="299a079f-4da3-4d47-8e1d-bbc9751933f1" providerId="ADAL" clId="{AA4ACB83-BE68-C94E-A1AB-BBE0725198B3}" dt="2021-04-22T14:28:49.190" v="6" actId="478"/>
          <ac:cxnSpMkLst>
            <pc:docMk/>
            <pc:sldMk cId="0" sldId="307"/>
            <ac:cxnSpMk id="477" creationId="{7FBC2F65-CDD2-8740-B896-EB3074565704}"/>
          </ac:cxnSpMkLst>
        </pc:cxnChg>
        <pc:cxnChg chg="mod">
          <ac:chgData name="Oscar Conchillo Solé" userId="299a079f-4da3-4d47-8e1d-bbc9751933f1" providerId="ADAL" clId="{AA4ACB83-BE68-C94E-A1AB-BBE0725198B3}" dt="2021-04-22T14:28:49.190" v="6" actId="478"/>
          <ac:cxnSpMkLst>
            <pc:docMk/>
            <pc:sldMk cId="0" sldId="307"/>
            <ac:cxnSpMk id="478" creationId="{BE3FB1F7-E3DF-A444-9544-A49680D38D77}"/>
          </ac:cxnSpMkLst>
        </pc:cxnChg>
        <pc:cxnChg chg="mod">
          <ac:chgData name="Oscar Conchillo Solé" userId="299a079f-4da3-4d47-8e1d-bbc9751933f1" providerId="ADAL" clId="{AA4ACB83-BE68-C94E-A1AB-BBE0725198B3}" dt="2021-04-22T14:28:49.190" v="6" actId="478"/>
          <ac:cxnSpMkLst>
            <pc:docMk/>
            <pc:sldMk cId="0" sldId="307"/>
            <ac:cxnSpMk id="479" creationId="{7747C345-5338-BA4A-8B39-A31BFE7E127C}"/>
          </ac:cxnSpMkLst>
        </pc:cxnChg>
        <pc:cxnChg chg="mod">
          <ac:chgData name="Oscar Conchillo Solé" userId="299a079f-4da3-4d47-8e1d-bbc9751933f1" providerId="ADAL" clId="{AA4ACB83-BE68-C94E-A1AB-BBE0725198B3}" dt="2021-04-22T14:28:49.190" v="6" actId="478"/>
          <ac:cxnSpMkLst>
            <pc:docMk/>
            <pc:sldMk cId="0" sldId="307"/>
            <ac:cxnSpMk id="480" creationId="{35662D73-7122-964B-9167-1BA691C25AA9}"/>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84073E3-D38B-724F-B530-194A85D4AE6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defRPr>
            </a:lvl1pPr>
          </a:lstStyle>
          <a:p>
            <a:pPr>
              <a:defRPr/>
            </a:pPr>
            <a:endParaRPr lang="en-US"/>
          </a:p>
        </p:txBody>
      </p:sp>
      <p:sp>
        <p:nvSpPr>
          <p:cNvPr id="4099" name="Rectangle 3">
            <a:extLst>
              <a:ext uri="{FF2B5EF4-FFF2-40B4-BE49-F238E27FC236}">
                <a16:creationId xmlns:a16="http://schemas.microsoft.com/office/drawing/2014/main" id="{82035DCE-FE3D-F541-9C08-2080058EA7E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100" name="Rectangle 4">
            <a:extLst>
              <a:ext uri="{FF2B5EF4-FFF2-40B4-BE49-F238E27FC236}">
                <a16:creationId xmlns:a16="http://schemas.microsoft.com/office/drawing/2014/main" id="{6B1AFC3B-EE52-854A-979D-64AA634BF2B8}"/>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defRPr>
            </a:lvl1pPr>
          </a:lstStyle>
          <a:p>
            <a:pPr>
              <a:defRPr/>
            </a:pPr>
            <a:endParaRPr lang="en-US"/>
          </a:p>
        </p:txBody>
      </p:sp>
      <p:sp>
        <p:nvSpPr>
          <p:cNvPr id="4101" name="Rectangle 5">
            <a:extLst>
              <a:ext uri="{FF2B5EF4-FFF2-40B4-BE49-F238E27FC236}">
                <a16:creationId xmlns:a16="http://schemas.microsoft.com/office/drawing/2014/main" id="{468CF6F7-6ACD-8D4F-B96E-86BEEC414F59}"/>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8B1EA4BE-F2E3-C84B-BD87-ED21A2BD672B}" type="slidenum">
              <a:rPr lang="en-US" altLang="en-ES"/>
              <a:pPr>
                <a:defRPr/>
              </a:pPr>
              <a:t>‹#›</a:t>
            </a:fld>
            <a:endParaRPr lang="en-US" altLang="en-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5EFCCEB-3182-D247-BA15-CDD0CA5C48C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defRPr>
            </a:lvl1pPr>
          </a:lstStyle>
          <a:p>
            <a:pPr>
              <a:defRPr/>
            </a:pPr>
            <a:endParaRPr lang="en-US"/>
          </a:p>
        </p:txBody>
      </p:sp>
      <p:sp>
        <p:nvSpPr>
          <p:cNvPr id="5123" name="Rectangle 3">
            <a:extLst>
              <a:ext uri="{FF2B5EF4-FFF2-40B4-BE49-F238E27FC236}">
                <a16:creationId xmlns:a16="http://schemas.microsoft.com/office/drawing/2014/main" id="{0A60103A-987D-B644-AB9C-928BC9B4A66B}"/>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3316" name="Rectangle 4">
            <a:extLst>
              <a:ext uri="{FF2B5EF4-FFF2-40B4-BE49-F238E27FC236}">
                <a16:creationId xmlns:a16="http://schemas.microsoft.com/office/drawing/2014/main" id="{34F9F490-CF7C-B945-89CB-30DB70822249}"/>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7EE743B4-E1E4-014E-BD43-C22BBAC61E42}"/>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Haga clic para modificar el estilo de texto del patrón</a:t>
            </a:r>
          </a:p>
          <a:p>
            <a:pPr lvl="1"/>
            <a:r>
              <a:rPr lang="en-US" noProof="0"/>
              <a:t>Segundo nivel</a:t>
            </a:r>
          </a:p>
          <a:p>
            <a:pPr lvl="2"/>
            <a:r>
              <a:rPr lang="en-US" noProof="0"/>
              <a:t>Tercer nivel</a:t>
            </a:r>
          </a:p>
          <a:p>
            <a:pPr lvl="3"/>
            <a:r>
              <a:rPr lang="en-US" noProof="0"/>
              <a:t>Cuarto nivel</a:t>
            </a:r>
          </a:p>
          <a:p>
            <a:pPr lvl="4"/>
            <a:r>
              <a:rPr lang="en-US" noProof="0"/>
              <a:t>Quinto nivel</a:t>
            </a:r>
          </a:p>
        </p:txBody>
      </p:sp>
      <p:sp>
        <p:nvSpPr>
          <p:cNvPr id="5126" name="Rectangle 6">
            <a:extLst>
              <a:ext uri="{FF2B5EF4-FFF2-40B4-BE49-F238E27FC236}">
                <a16:creationId xmlns:a16="http://schemas.microsoft.com/office/drawing/2014/main" id="{46C342DA-D027-A448-B764-F02D0E546EC7}"/>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defRPr>
            </a:lvl1pPr>
          </a:lstStyle>
          <a:p>
            <a:pPr>
              <a:defRPr/>
            </a:pPr>
            <a:endParaRPr lang="en-US"/>
          </a:p>
        </p:txBody>
      </p:sp>
      <p:sp>
        <p:nvSpPr>
          <p:cNvPr id="5127" name="Rectangle 7">
            <a:extLst>
              <a:ext uri="{FF2B5EF4-FFF2-40B4-BE49-F238E27FC236}">
                <a16:creationId xmlns:a16="http://schemas.microsoft.com/office/drawing/2014/main" id="{9287A02F-4CC0-424E-B238-D13D85A27834}"/>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96031838-7E87-874A-951D-240EEC3CED83}" type="slidenum">
              <a:rPr lang="en-US" altLang="en-ES"/>
              <a:pPr>
                <a:defRPr/>
              </a:pPr>
              <a:t>‹#›</a:t>
            </a:fld>
            <a:endParaRPr lang="en-US" altLang="en-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7B6D7DB9-38B2-0942-BF48-1B56563EB5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46007D-B600-8B47-AD5E-D8ECBF6BC147}" type="slidenum">
              <a:rPr lang="en-US" altLang="es-ES"/>
              <a:pPr>
                <a:spcBef>
                  <a:spcPct val="0"/>
                </a:spcBef>
              </a:pPr>
              <a:t>1</a:t>
            </a:fld>
            <a:endParaRPr lang="en-US" altLang="es-ES"/>
          </a:p>
        </p:txBody>
      </p:sp>
      <p:sp>
        <p:nvSpPr>
          <p:cNvPr id="16386" name="Rectangle 2">
            <a:extLst>
              <a:ext uri="{FF2B5EF4-FFF2-40B4-BE49-F238E27FC236}">
                <a16:creationId xmlns:a16="http://schemas.microsoft.com/office/drawing/2014/main" id="{60C54811-D312-6240-B8B7-4B010D94C4FD}"/>
              </a:ext>
            </a:extLst>
          </p:cNvPr>
          <p:cNvSpPr>
            <a:spLocks noRot="1" noChangeArrowheads="1" noTextEdit="1"/>
          </p:cNvSpPr>
          <p:nvPr>
            <p:ph type="sldImg"/>
          </p:nvPr>
        </p:nvSpPr>
        <p:spPr>
          <a:ln/>
        </p:spPr>
      </p:sp>
      <p:sp>
        <p:nvSpPr>
          <p:cNvPr id="16387" name="Rectangle 3">
            <a:extLst>
              <a:ext uri="{FF2B5EF4-FFF2-40B4-BE49-F238E27FC236}">
                <a16:creationId xmlns:a16="http://schemas.microsoft.com/office/drawing/2014/main" id="{B5729B1F-3BCC-3249-B194-ADEB747CA0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E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4170FDD5-6EE7-A94D-B8F9-8C0E8FBE71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0C6473-06CF-CD4E-AD2C-50906C50C071}" type="slidenum">
              <a:rPr lang="en-US" altLang="es-ES"/>
              <a:pPr>
                <a:spcBef>
                  <a:spcPct val="0"/>
                </a:spcBef>
              </a:pPr>
              <a:t>3</a:t>
            </a:fld>
            <a:endParaRPr lang="en-US" altLang="es-ES"/>
          </a:p>
        </p:txBody>
      </p:sp>
      <p:sp>
        <p:nvSpPr>
          <p:cNvPr id="19458" name="Rectangle 2">
            <a:extLst>
              <a:ext uri="{FF2B5EF4-FFF2-40B4-BE49-F238E27FC236}">
                <a16:creationId xmlns:a16="http://schemas.microsoft.com/office/drawing/2014/main" id="{36CE0282-C38F-C14B-86A7-F2B126CD8E14}"/>
              </a:ext>
            </a:extLst>
          </p:cNvPr>
          <p:cNvSpPr>
            <a:spLocks noRot="1" noChangeArrowheads="1" noTextEdit="1"/>
          </p:cNvSpPr>
          <p:nvPr>
            <p:ph type="sldImg"/>
          </p:nvPr>
        </p:nvSpPr>
        <p:spPr>
          <a:ln/>
        </p:spPr>
      </p:sp>
      <p:sp>
        <p:nvSpPr>
          <p:cNvPr id="19459" name="Rectangle 3">
            <a:extLst>
              <a:ext uri="{FF2B5EF4-FFF2-40B4-BE49-F238E27FC236}">
                <a16:creationId xmlns:a16="http://schemas.microsoft.com/office/drawing/2014/main" id="{9FB680A3-AC01-D147-BC7F-D09CA3AA6B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E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1E42FB43-EC66-9A47-8911-FDC291728C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A1A13D-E3AE-6C42-BE81-BD08796620C5}" type="slidenum">
              <a:rPr lang="en-US" altLang="es-ES"/>
              <a:pPr>
                <a:spcBef>
                  <a:spcPct val="0"/>
                </a:spcBef>
              </a:pPr>
              <a:t>6</a:t>
            </a:fld>
            <a:endParaRPr lang="en-US" altLang="es-ES"/>
          </a:p>
        </p:txBody>
      </p:sp>
      <p:sp>
        <p:nvSpPr>
          <p:cNvPr id="23554" name="Rectangle 2">
            <a:extLst>
              <a:ext uri="{FF2B5EF4-FFF2-40B4-BE49-F238E27FC236}">
                <a16:creationId xmlns:a16="http://schemas.microsoft.com/office/drawing/2014/main" id="{50BB44BC-F33F-BE4B-B4DB-EBF3E60FD36F}"/>
              </a:ext>
            </a:extLst>
          </p:cNvPr>
          <p:cNvSpPr>
            <a:spLocks noRot="1" noChangeArrowheads="1" noTextEdit="1"/>
          </p:cNvSpPr>
          <p:nvPr>
            <p:ph type="sldImg"/>
          </p:nvPr>
        </p:nvSpPr>
        <p:spPr>
          <a:ln/>
        </p:spPr>
      </p:sp>
      <p:sp>
        <p:nvSpPr>
          <p:cNvPr id="23555" name="Rectangle 3">
            <a:extLst>
              <a:ext uri="{FF2B5EF4-FFF2-40B4-BE49-F238E27FC236}">
                <a16:creationId xmlns:a16="http://schemas.microsoft.com/office/drawing/2014/main" id="{37C34CD5-6B1D-6B42-A5B6-229C8218E5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E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a:t>Haga clic para modificar el estilo de título del patrón</a:t>
            </a:r>
            <a:endParaRPr lang="ca-ES"/>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ca-ES"/>
          </a:p>
        </p:txBody>
      </p:sp>
      <p:sp>
        <p:nvSpPr>
          <p:cNvPr id="4" name="Rectangle 4">
            <a:extLst>
              <a:ext uri="{FF2B5EF4-FFF2-40B4-BE49-F238E27FC236}">
                <a16:creationId xmlns:a16="http://schemas.microsoft.com/office/drawing/2014/main" id="{38299281-1052-394E-93DC-F7DAA3BDAB1F}"/>
              </a:ext>
            </a:extLst>
          </p:cNvPr>
          <p:cNvSpPr>
            <a:spLocks noGrp="1" noChangeArrowheads="1"/>
          </p:cNvSpPr>
          <p:nvPr>
            <p:ph type="dt" sz="half" idx="10"/>
          </p:nvPr>
        </p:nvSpPr>
        <p:spPr>
          <a:ln/>
        </p:spPr>
        <p:txBody>
          <a:bodyPr/>
          <a:lstStyle>
            <a:lvl1pPr>
              <a:defRPr/>
            </a:lvl1pPr>
          </a:lstStyle>
          <a:p>
            <a:pPr>
              <a:defRPr/>
            </a:pPr>
            <a:endParaRPr lang="ca-ES"/>
          </a:p>
        </p:txBody>
      </p:sp>
      <p:sp>
        <p:nvSpPr>
          <p:cNvPr id="5" name="Rectangle 5">
            <a:extLst>
              <a:ext uri="{FF2B5EF4-FFF2-40B4-BE49-F238E27FC236}">
                <a16:creationId xmlns:a16="http://schemas.microsoft.com/office/drawing/2014/main" id="{6E94D701-9523-1D44-9B97-C6251BC8557B}"/>
              </a:ext>
            </a:extLst>
          </p:cNvPr>
          <p:cNvSpPr>
            <a:spLocks noGrp="1" noChangeArrowheads="1"/>
          </p:cNvSpPr>
          <p:nvPr>
            <p:ph type="ftr" sz="quarter" idx="11"/>
          </p:nvPr>
        </p:nvSpPr>
        <p:spPr>
          <a:ln/>
        </p:spPr>
        <p:txBody>
          <a:bodyPr/>
          <a:lstStyle>
            <a:lvl1pPr>
              <a:defRPr/>
            </a:lvl1pPr>
          </a:lstStyle>
          <a:p>
            <a:pPr>
              <a:defRPr/>
            </a:pPr>
            <a:endParaRPr lang="ca-ES"/>
          </a:p>
        </p:txBody>
      </p:sp>
      <p:sp>
        <p:nvSpPr>
          <p:cNvPr id="6" name="Rectangle 6">
            <a:extLst>
              <a:ext uri="{FF2B5EF4-FFF2-40B4-BE49-F238E27FC236}">
                <a16:creationId xmlns:a16="http://schemas.microsoft.com/office/drawing/2014/main" id="{59C2AFFB-2767-1241-AD03-96CCBBD35343}"/>
              </a:ext>
            </a:extLst>
          </p:cNvPr>
          <p:cNvSpPr>
            <a:spLocks noGrp="1" noChangeArrowheads="1"/>
          </p:cNvSpPr>
          <p:nvPr>
            <p:ph type="sldNum" sz="quarter" idx="12"/>
          </p:nvPr>
        </p:nvSpPr>
        <p:spPr>
          <a:ln/>
        </p:spPr>
        <p:txBody>
          <a:bodyPr/>
          <a:lstStyle>
            <a:lvl1pPr>
              <a:defRPr/>
            </a:lvl1pPr>
          </a:lstStyle>
          <a:p>
            <a:pPr>
              <a:defRPr/>
            </a:pPr>
            <a:fld id="{FA79698A-5223-684A-AC03-C2C978F2EDCE}" type="slidenum">
              <a:rPr lang="ca-ES" altLang="en-ES"/>
              <a:pPr>
                <a:defRPr/>
              </a:pPr>
              <a:t>‹#›</a:t>
            </a:fld>
            <a:endParaRPr lang="ca-ES" altLang="en-ES"/>
          </a:p>
        </p:txBody>
      </p:sp>
    </p:spTree>
    <p:extLst>
      <p:ext uri="{BB962C8B-B14F-4D97-AF65-F5344CB8AC3E}">
        <p14:creationId xmlns:p14="http://schemas.microsoft.com/office/powerpoint/2010/main" val="432462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a:t>Haga clic para modificar el estilo de título del patrón</a:t>
            </a:r>
            <a:endParaRPr lang="ca-E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4" name="Rectangle 4">
            <a:extLst>
              <a:ext uri="{FF2B5EF4-FFF2-40B4-BE49-F238E27FC236}">
                <a16:creationId xmlns:a16="http://schemas.microsoft.com/office/drawing/2014/main" id="{924C3588-D971-1847-92CA-231F3D62EB51}"/>
              </a:ext>
            </a:extLst>
          </p:cNvPr>
          <p:cNvSpPr>
            <a:spLocks noGrp="1" noChangeArrowheads="1"/>
          </p:cNvSpPr>
          <p:nvPr>
            <p:ph type="dt" sz="half" idx="10"/>
          </p:nvPr>
        </p:nvSpPr>
        <p:spPr>
          <a:ln/>
        </p:spPr>
        <p:txBody>
          <a:bodyPr/>
          <a:lstStyle>
            <a:lvl1pPr>
              <a:defRPr/>
            </a:lvl1pPr>
          </a:lstStyle>
          <a:p>
            <a:pPr>
              <a:defRPr/>
            </a:pPr>
            <a:endParaRPr lang="ca-ES"/>
          </a:p>
        </p:txBody>
      </p:sp>
      <p:sp>
        <p:nvSpPr>
          <p:cNvPr id="5" name="Rectangle 5">
            <a:extLst>
              <a:ext uri="{FF2B5EF4-FFF2-40B4-BE49-F238E27FC236}">
                <a16:creationId xmlns:a16="http://schemas.microsoft.com/office/drawing/2014/main" id="{2F984729-4CD9-0D40-8AD4-D37AD4F1CA5C}"/>
              </a:ext>
            </a:extLst>
          </p:cNvPr>
          <p:cNvSpPr>
            <a:spLocks noGrp="1" noChangeArrowheads="1"/>
          </p:cNvSpPr>
          <p:nvPr>
            <p:ph type="ftr" sz="quarter" idx="11"/>
          </p:nvPr>
        </p:nvSpPr>
        <p:spPr>
          <a:ln/>
        </p:spPr>
        <p:txBody>
          <a:bodyPr/>
          <a:lstStyle>
            <a:lvl1pPr>
              <a:defRPr/>
            </a:lvl1pPr>
          </a:lstStyle>
          <a:p>
            <a:pPr>
              <a:defRPr/>
            </a:pPr>
            <a:endParaRPr lang="ca-ES"/>
          </a:p>
        </p:txBody>
      </p:sp>
      <p:sp>
        <p:nvSpPr>
          <p:cNvPr id="6" name="Rectangle 6">
            <a:extLst>
              <a:ext uri="{FF2B5EF4-FFF2-40B4-BE49-F238E27FC236}">
                <a16:creationId xmlns:a16="http://schemas.microsoft.com/office/drawing/2014/main" id="{F6355998-1B67-1244-BAC0-64E967E738FE}"/>
              </a:ext>
            </a:extLst>
          </p:cNvPr>
          <p:cNvSpPr>
            <a:spLocks noGrp="1" noChangeArrowheads="1"/>
          </p:cNvSpPr>
          <p:nvPr>
            <p:ph type="sldNum" sz="quarter" idx="12"/>
          </p:nvPr>
        </p:nvSpPr>
        <p:spPr>
          <a:ln/>
        </p:spPr>
        <p:txBody>
          <a:bodyPr/>
          <a:lstStyle>
            <a:lvl1pPr>
              <a:defRPr/>
            </a:lvl1pPr>
          </a:lstStyle>
          <a:p>
            <a:pPr>
              <a:defRPr/>
            </a:pPr>
            <a:fld id="{FFA86742-C035-3A42-8E73-A386656B1C18}" type="slidenum">
              <a:rPr lang="ca-ES" altLang="en-ES"/>
              <a:pPr>
                <a:defRPr/>
              </a:pPr>
              <a:t>‹#›</a:t>
            </a:fld>
            <a:endParaRPr lang="ca-ES" altLang="en-ES"/>
          </a:p>
        </p:txBody>
      </p:sp>
    </p:spTree>
    <p:extLst>
      <p:ext uri="{BB962C8B-B14F-4D97-AF65-F5344CB8AC3E}">
        <p14:creationId xmlns:p14="http://schemas.microsoft.com/office/powerpoint/2010/main" val="943899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a:t>Haga clic para modificar el estilo de título del patrón</a:t>
            </a:r>
            <a:endParaRPr lang="ca-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id="{1EA12A0E-7611-0144-99A6-FACA7AAD1E2E}"/>
              </a:ext>
            </a:extLst>
          </p:cNvPr>
          <p:cNvSpPr>
            <a:spLocks noGrp="1" noChangeArrowheads="1"/>
          </p:cNvSpPr>
          <p:nvPr>
            <p:ph type="dt" sz="half" idx="10"/>
          </p:nvPr>
        </p:nvSpPr>
        <p:spPr>
          <a:ln/>
        </p:spPr>
        <p:txBody>
          <a:bodyPr/>
          <a:lstStyle>
            <a:lvl1pPr>
              <a:defRPr/>
            </a:lvl1pPr>
          </a:lstStyle>
          <a:p>
            <a:pPr>
              <a:defRPr/>
            </a:pPr>
            <a:endParaRPr lang="ca-ES"/>
          </a:p>
        </p:txBody>
      </p:sp>
      <p:sp>
        <p:nvSpPr>
          <p:cNvPr id="5" name="Rectangle 5">
            <a:extLst>
              <a:ext uri="{FF2B5EF4-FFF2-40B4-BE49-F238E27FC236}">
                <a16:creationId xmlns:a16="http://schemas.microsoft.com/office/drawing/2014/main" id="{1C765388-82CA-B345-8D29-730699A4F307}"/>
              </a:ext>
            </a:extLst>
          </p:cNvPr>
          <p:cNvSpPr>
            <a:spLocks noGrp="1" noChangeArrowheads="1"/>
          </p:cNvSpPr>
          <p:nvPr>
            <p:ph type="ftr" sz="quarter" idx="11"/>
          </p:nvPr>
        </p:nvSpPr>
        <p:spPr>
          <a:ln/>
        </p:spPr>
        <p:txBody>
          <a:bodyPr/>
          <a:lstStyle>
            <a:lvl1pPr>
              <a:defRPr/>
            </a:lvl1pPr>
          </a:lstStyle>
          <a:p>
            <a:pPr>
              <a:defRPr/>
            </a:pPr>
            <a:endParaRPr lang="ca-ES"/>
          </a:p>
        </p:txBody>
      </p:sp>
      <p:sp>
        <p:nvSpPr>
          <p:cNvPr id="6" name="Rectangle 6">
            <a:extLst>
              <a:ext uri="{FF2B5EF4-FFF2-40B4-BE49-F238E27FC236}">
                <a16:creationId xmlns:a16="http://schemas.microsoft.com/office/drawing/2014/main" id="{30FC3515-82E8-B444-9706-289C89CB43BC}"/>
              </a:ext>
            </a:extLst>
          </p:cNvPr>
          <p:cNvSpPr>
            <a:spLocks noGrp="1" noChangeArrowheads="1"/>
          </p:cNvSpPr>
          <p:nvPr>
            <p:ph type="sldNum" sz="quarter" idx="12"/>
          </p:nvPr>
        </p:nvSpPr>
        <p:spPr>
          <a:ln/>
        </p:spPr>
        <p:txBody>
          <a:bodyPr/>
          <a:lstStyle>
            <a:lvl1pPr>
              <a:defRPr/>
            </a:lvl1pPr>
          </a:lstStyle>
          <a:p>
            <a:pPr>
              <a:defRPr/>
            </a:pPr>
            <a:fld id="{6779A2CE-48AA-7742-A54B-C97FF76182EA}" type="slidenum">
              <a:rPr lang="ca-ES" altLang="en-ES"/>
              <a:pPr>
                <a:defRPr/>
              </a:pPr>
              <a:t>‹#›</a:t>
            </a:fld>
            <a:endParaRPr lang="ca-ES" altLang="en-ES"/>
          </a:p>
        </p:txBody>
      </p:sp>
    </p:spTree>
    <p:extLst>
      <p:ext uri="{BB962C8B-B14F-4D97-AF65-F5344CB8AC3E}">
        <p14:creationId xmlns:p14="http://schemas.microsoft.com/office/powerpoint/2010/main" val="3596024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a:t>Haga clic para modificar el estilo de título del patrón</a:t>
            </a:r>
            <a:endParaRPr lang="ca-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5" name="Rectangle 4">
            <a:extLst>
              <a:ext uri="{FF2B5EF4-FFF2-40B4-BE49-F238E27FC236}">
                <a16:creationId xmlns:a16="http://schemas.microsoft.com/office/drawing/2014/main" id="{50D834D2-2344-1149-B9E8-2D75BEB6E76C}"/>
              </a:ext>
            </a:extLst>
          </p:cNvPr>
          <p:cNvSpPr>
            <a:spLocks noGrp="1" noChangeArrowheads="1"/>
          </p:cNvSpPr>
          <p:nvPr>
            <p:ph type="dt" sz="half" idx="10"/>
          </p:nvPr>
        </p:nvSpPr>
        <p:spPr>
          <a:ln/>
        </p:spPr>
        <p:txBody>
          <a:bodyPr/>
          <a:lstStyle>
            <a:lvl1pPr>
              <a:defRPr/>
            </a:lvl1pPr>
          </a:lstStyle>
          <a:p>
            <a:pPr>
              <a:defRPr/>
            </a:pPr>
            <a:endParaRPr lang="ca-ES"/>
          </a:p>
        </p:txBody>
      </p:sp>
      <p:sp>
        <p:nvSpPr>
          <p:cNvPr id="6" name="Rectangle 5">
            <a:extLst>
              <a:ext uri="{FF2B5EF4-FFF2-40B4-BE49-F238E27FC236}">
                <a16:creationId xmlns:a16="http://schemas.microsoft.com/office/drawing/2014/main" id="{AA9029F0-552A-BD48-AEF2-2F69A62EDDF9}"/>
              </a:ext>
            </a:extLst>
          </p:cNvPr>
          <p:cNvSpPr>
            <a:spLocks noGrp="1" noChangeArrowheads="1"/>
          </p:cNvSpPr>
          <p:nvPr>
            <p:ph type="ftr" sz="quarter" idx="11"/>
          </p:nvPr>
        </p:nvSpPr>
        <p:spPr>
          <a:ln/>
        </p:spPr>
        <p:txBody>
          <a:bodyPr/>
          <a:lstStyle>
            <a:lvl1pPr>
              <a:defRPr/>
            </a:lvl1pPr>
          </a:lstStyle>
          <a:p>
            <a:pPr>
              <a:defRPr/>
            </a:pPr>
            <a:endParaRPr lang="ca-ES"/>
          </a:p>
        </p:txBody>
      </p:sp>
      <p:sp>
        <p:nvSpPr>
          <p:cNvPr id="7" name="Rectangle 6">
            <a:extLst>
              <a:ext uri="{FF2B5EF4-FFF2-40B4-BE49-F238E27FC236}">
                <a16:creationId xmlns:a16="http://schemas.microsoft.com/office/drawing/2014/main" id="{D0FC7ECF-09A2-FE41-9C34-9EBE7F94772D}"/>
              </a:ext>
            </a:extLst>
          </p:cNvPr>
          <p:cNvSpPr>
            <a:spLocks noGrp="1" noChangeArrowheads="1"/>
          </p:cNvSpPr>
          <p:nvPr>
            <p:ph type="sldNum" sz="quarter" idx="12"/>
          </p:nvPr>
        </p:nvSpPr>
        <p:spPr>
          <a:ln/>
        </p:spPr>
        <p:txBody>
          <a:bodyPr/>
          <a:lstStyle>
            <a:lvl1pPr>
              <a:defRPr/>
            </a:lvl1pPr>
          </a:lstStyle>
          <a:p>
            <a:pPr>
              <a:defRPr/>
            </a:pPr>
            <a:fld id="{76956839-77F8-9241-9878-DD8A542D4B73}" type="slidenum">
              <a:rPr lang="ca-ES" altLang="en-ES"/>
              <a:pPr>
                <a:defRPr/>
              </a:pPr>
              <a:t>‹#›</a:t>
            </a:fld>
            <a:endParaRPr lang="ca-ES" altLang="en-ES"/>
          </a:p>
        </p:txBody>
      </p:sp>
    </p:spTree>
    <p:extLst>
      <p:ext uri="{BB962C8B-B14F-4D97-AF65-F5344CB8AC3E}">
        <p14:creationId xmlns:p14="http://schemas.microsoft.com/office/powerpoint/2010/main" val="1149097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a:t>Haga clic para modificar el estilo de título del patrón</a:t>
            </a:r>
            <a:endParaRPr lang="ca-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7" name="Rectangle 4">
            <a:extLst>
              <a:ext uri="{FF2B5EF4-FFF2-40B4-BE49-F238E27FC236}">
                <a16:creationId xmlns:a16="http://schemas.microsoft.com/office/drawing/2014/main" id="{9710E299-7F0E-9742-8D2B-7D4EF9D61607}"/>
              </a:ext>
            </a:extLst>
          </p:cNvPr>
          <p:cNvSpPr>
            <a:spLocks noGrp="1" noChangeArrowheads="1"/>
          </p:cNvSpPr>
          <p:nvPr>
            <p:ph type="dt" sz="half" idx="10"/>
          </p:nvPr>
        </p:nvSpPr>
        <p:spPr>
          <a:ln/>
        </p:spPr>
        <p:txBody>
          <a:bodyPr/>
          <a:lstStyle>
            <a:lvl1pPr>
              <a:defRPr/>
            </a:lvl1pPr>
          </a:lstStyle>
          <a:p>
            <a:pPr>
              <a:defRPr/>
            </a:pPr>
            <a:endParaRPr lang="ca-ES"/>
          </a:p>
        </p:txBody>
      </p:sp>
      <p:sp>
        <p:nvSpPr>
          <p:cNvPr id="8" name="Rectangle 5">
            <a:extLst>
              <a:ext uri="{FF2B5EF4-FFF2-40B4-BE49-F238E27FC236}">
                <a16:creationId xmlns:a16="http://schemas.microsoft.com/office/drawing/2014/main" id="{6B2CA48C-B4CD-5143-BDFB-2BC949E89559}"/>
              </a:ext>
            </a:extLst>
          </p:cNvPr>
          <p:cNvSpPr>
            <a:spLocks noGrp="1" noChangeArrowheads="1"/>
          </p:cNvSpPr>
          <p:nvPr>
            <p:ph type="ftr" sz="quarter" idx="11"/>
          </p:nvPr>
        </p:nvSpPr>
        <p:spPr>
          <a:ln/>
        </p:spPr>
        <p:txBody>
          <a:bodyPr/>
          <a:lstStyle>
            <a:lvl1pPr>
              <a:defRPr/>
            </a:lvl1pPr>
          </a:lstStyle>
          <a:p>
            <a:pPr>
              <a:defRPr/>
            </a:pPr>
            <a:endParaRPr lang="ca-ES"/>
          </a:p>
        </p:txBody>
      </p:sp>
      <p:sp>
        <p:nvSpPr>
          <p:cNvPr id="9" name="Rectangle 6">
            <a:extLst>
              <a:ext uri="{FF2B5EF4-FFF2-40B4-BE49-F238E27FC236}">
                <a16:creationId xmlns:a16="http://schemas.microsoft.com/office/drawing/2014/main" id="{42A5C259-33E5-EC42-82D2-74886471487D}"/>
              </a:ext>
            </a:extLst>
          </p:cNvPr>
          <p:cNvSpPr>
            <a:spLocks noGrp="1" noChangeArrowheads="1"/>
          </p:cNvSpPr>
          <p:nvPr>
            <p:ph type="sldNum" sz="quarter" idx="12"/>
          </p:nvPr>
        </p:nvSpPr>
        <p:spPr>
          <a:ln/>
        </p:spPr>
        <p:txBody>
          <a:bodyPr/>
          <a:lstStyle>
            <a:lvl1pPr>
              <a:defRPr/>
            </a:lvl1pPr>
          </a:lstStyle>
          <a:p>
            <a:pPr>
              <a:defRPr/>
            </a:pPr>
            <a:fld id="{415AD554-660F-E244-808A-658908CC75F6}" type="slidenum">
              <a:rPr lang="ca-ES" altLang="en-ES"/>
              <a:pPr>
                <a:defRPr/>
              </a:pPr>
              <a:t>‹#›</a:t>
            </a:fld>
            <a:endParaRPr lang="ca-ES" altLang="en-ES"/>
          </a:p>
        </p:txBody>
      </p:sp>
    </p:spTree>
    <p:extLst>
      <p:ext uri="{BB962C8B-B14F-4D97-AF65-F5344CB8AC3E}">
        <p14:creationId xmlns:p14="http://schemas.microsoft.com/office/powerpoint/2010/main" val="1967975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a:t>Haga clic para modificar el estilo de título del patrón</a:t>
            </a:r>
            <a:endParaRPr lang="ca-ES"/>
          </a:p>
        </p:txBody>
      </p:sp>
      <p:sp>
        <p:nvSpPr>
          <p:cNvPr id="3" name="Rectangle 4">
            <a:extLst>
              <a:ext uri="{FF2B5EF4-FFF2-40B4-BE49-F238E27FC236}">
                <a16:creationId xmlns:a16="http://schemas.microsoft.com/office/drawing/2014/main" id="{7963570E-3802-1448-B16D-E860729407C9}"/>
              </a:ext>
            </a:extLst>
          </p:cNvPr>
          <p:cNvSpPr>
            <a:spLocks noGrp="1" noChangeArrowheads="1"/>
          </p:cNvSpPr>
          <p:nvPr>
            <p:ph type="dt" sz="half" idx="10"/>
          </p:nvPr>
        </p:nvSpPr>
        <p:spPr>
          <a:ln/>
        </p:spPr>
        <p:txBody>
          <a:bodyPr/>
          <a:lstStyle>
            <a:lvl1pPr>
              <a:defRPr/>
            </a:lvl1pPr>
          </a:lstStyle>
          <a:p>
            <a:pPr>
              <a:defRPr/>
            </a:pPr>
            <a:endParaRPr lang="ca-ES"/>
          </a:p>
        </p:txBody>
      </p:sp>
      <p:sp>
        <p:nvSpPr>
          <p:cNvPr id="4" name="Rectangle 5">
            <a:extLst>
              <a:ext uri="{FF2B5EF4-FFF2-40B4-BE49-F238E27FC236}">
                <a16:creationId xmlns:a16="http://schemas.microsoft.com/office/drawing/2014/main" id="{DE54BD71-0CC6-C64F-89A7-D1CE11488FBB}"/>
              </a:ext>
            </a:extLst>
          </p:cNvPr>
          <p:cNvSpPr>
            <a:spLocks noGrp="1" noChangeArrowheads="1"/>
          </p:cNvSpPr>
          <p:nvPr>
            <p:ph type="ftr" sz="quarter" idx="11"/>
          </p:nvPr>
        </p:nvSpPr>
        <p:spPr>
          <a:ln/>
        </p:spPr>
        <p:txBody>
          <a:bodyPr/>
          <a:lstStyle>
            <a:lvl1pPr>
              <a:defRPr/>
            </a:lvl1pPr>
          </a:lstStyle>
          <a:p>
            <a:pPr>
              <a:defRPr/>
            </a:pPr>
            <a:endParaRPr lang="ca-ES"/>
          </a:p>
        </p:txBody>
      </p:sp>
      <p:sp>
        <p:nvSpPr>
          <p:cNvPr id="5" name="Rectangle 6">
            <a:extLst>
              <a:ext uri="{FF2B5EF4-FFF2-40B4-BE49-F238E27FC236}">
                <a16:creationId xmlns:a16="http://schemas.microsoft.com/office/drawing/2014/main" id="{826DA556-EE0E-0A46-B0FF-CF874FD55EF9}"/>
              </a:ext>
            </a:extLst>
          </p:cNvPr>
          <p:cNvSpPr>
            <a:spLocks noGrp="1" noChangeArrowheads="1"/>
          </p:cNvSpPr>
          <p:nvPr>
            <p:ph type="sldNum" sz="quarter" idx="12"/>
          </p:nvPr>
        </p:nvSpPr>
        <p:spPr>
          <a:ln/>
        </p:spPr>
        <p:txBody>
          <a:bodyPr/>
          <a:lstStyle>
            <a:lvl1pPr>
              <a:defRPr/>
            </a:lvl1pPr>
          </a:lstStyle>
          <a:p>
            <a:pPr>
              <a:defRPr/>
            </a:pPr>
            <a:fld id="{2EA3632C-87E1-B44F-8F28-B1A704010234}" type="slidenum">
              <a:rPr lang="ca-ES" altLang="en-ES"/>
              <a:pPr>
                <a:defRPr/>
              </a:pPr>
              <a:t>‹#›</a:t>
            </a:fld>
            <a:endParaRPr lang="ca-ES" altLang="en-ES"/>
          </a:p>
        </p:txBody>
      </p:sp>
    </p:spTree>
    <p:extLst>
      <p:ext uri="{BB962C8B-B14F-4D97-AF65-F5344CB8AC3E}">
        <p14:creationId xmlns:p14="http://schemas.microsoft.com/office/powerpoint/2010/main" val="1077875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F616381-2170-DE44-A2B3-ECB236C4397F}"/>
              </a:ext>
            </a:extLst>
          </p:cNvPr>
          <p:cNvSpPr>
            <a:spLocks noGrp="1" noChangeArrowheads="1"/>
          </p:cNvSpPr>
          <p:nvPr>
            <p:ph type="dt" sz="half" idx="10"/>
          </p:nvPr>
        </p:nvSpPr>
        <p:spPr>
          <a:ln/>
        </p:spPr>
        <p:txBody>
          <a:bodyPr/>
          <a:lstStyle>
            <a:lvl1pPr>
              <a:defRPr/>
            </a:lvl1pPr>
          </a:lstStyle>
          <a:p>
            <a:pPr>
              <a:defRPr/>
            </a:pPr>
            <a:endParaRPr lang="ca-ES"/>
          </a:p>
        </p:txBody>
      </p:sp>
      <p:sp>
        <p:nvSpPr>
          <p:cNvPr id="3" name="Rectangle 5">
            <a:extLst>
              <a:ext uri="{FF2B5EF4-FFF2-40B4-BE49-F238E27FC236}">
                <a16:creationId xmlns:a16="http://schemas.microsoft.com/office/drawing/2014/main" id="{74950D28-77A7-494A-B4DF-284A128E8558}"/>
              </a:ext>
            </a:extLst>
          </p:cNvPr>
          <p:cNvSpPr>
            <a:spLocks noGrp="1" noChangeArrowheads="1"/>
          </p:cNvSpPr>
          <p:nvPr>
            <p:ph type="ftr" sz="quarter" idx="11"/>
          </p:nvPr>
        </p:nvSpPr>
        <p:spPr>
          <a:ln/>
        </p:spPr>
        <p:txBody>
          <a:bodyPr/>
          <a:lstStyle>
            <a:lvl1pPr>
              <a:defRPr/>
            </a:lvl1pPr>
          </a:lstStyle>
          <a:p>
            <a:pPr>
              <a:defRPr/>
            </a:pPr>
            <a:endParaRPr lang="ca-ES"/>
          </a:p>
        </p:txBody>
      </p:sp>
      <p:sp>
        <p:nvSpPr>
          <p:cNvPr id="4" name="Rectangle 6">
            <a:extLst>
              <a:ext uri="{FF2B5EF4-FFF2-40B4-BE49-F238E27FC236}">
                <a16:creationId xmlns:a16="http://schemas.microsoft.com/office/drawing/2014/main" id="{A8CF590D-2E25-6F4F-8D16-5DCF6DB29F7C}"/>
              </a:ext>
            </a:extLst>
          </p:cNvPr>
          <p:cNvSpPr>
            <a:spLocks noGrp="1" noChangeArrowheads="1"/>
          </p:cNvSpPr>
          <p:nvPr>
            <p:ph type="sldNum" sz="quarter" idx="12"/>
          </p:nvPr>
        </p:nvSpPr>
        <p:spPr>
          <a:ln/>
        </p:spPr>
        <p:txBody>
          <a:bodyPr/>
          <a:lstStyle>
            <a:lvl1pPr>
              <a:defRPr/>
            </a:lvl1pPr>
          </a:lstStyle>
          <a:p>
            <a:pPr>
              <a:defRPr/>
            </a:pPr>
            <a:fld id="{D8C4F322-9349-5A47-B20E-05684CD74159}" type="slidenum">
              <a:rPr lang="ca-ES" altLang="en-ES"/>
              <a:pPr>
                <a:defRPr/>
              </a:pPr>
              <a:t>‹#›</a:t>
            </a:fld>
            <a:endParaRPr lang="ca-ES" altLang="en-ES"/>
          </a:p>
        </p:txBody>
      </p:sp>
    </p:spTree>
    <p:extLst>
      <p:ext uri="{BB962C8B-B14F-4D97-AF65-F5344CB8AC3E}">
        <p14:creationId xmlns:p14="http://schemas.microsoft.com/office/powerpoint/2010/main" val="2084486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a:t>Haga clic para modificar el estilo de título del patrón</a:t>
            </a:r>
            <a:endParaRPr lang="ca-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08510CCB-0BEC-F746-8B2F-4CE3E90D3A79}"/>
              </a:ext>
            </a:extLst>
          </p:cNvPr>
          <p:cNvSpPr>
            <a:spLocks noGrp="1" noChangeArrowheads="1"/>
          </p:cNvSpPr>
          <p:nvPr>
            <p:ph type="dt" sz="half" idx="10"/>
          </p:nvPr>
        </p:nvSpPr>
        <p:spPr>
          <a:ln/>
        </p:spPr>
        <p:txBody>
          <a:bodyPr/>
          <a:lstStyle>
            <a:lvl1pPr>
              <a:defRPr/>
            </a:lvl1pPr>
          </a:lstStyle>
          <a:p>
            <a:pPr>
              <a:defRPr/>
            </a:pPr>
            <a:endParaRPr lang="ca-ES"/>
          </a:p>
        </p:txBody>
      </p:sp>
      <p:sp>
        <p:nvSpPr>
          <p:cNvPr id="6" name="Rectangle 5">
            <a:extLst>
              <a:ext uri="{FF2B5EF4-FFF2-40B4-BE49-F238E27FC236}">
                <a16:creationId xmlns:a16="http://schemas.microsoft.com/office/drawing/2014/main" id="{0BDA4519-3D4C-0F45-ADC0-E5BFD99D0C83}"/>
              </a:ext>
            </a:extLst>
          </p:cNvPr>
          <p:cNvSpPr>
            <a:spLocks noGrp="1" noChangeArrowheads="1"/>
          </p:cNvSpPr>
          <p:nvPr>
            <p:ph type="ftr" sz="quarter" idx="11"/>
          </p:nvPr>
        </p:nvSpPr>
        <p:spPr>
          <a:ln/>
        </p:spPr>
        <p:txBody>
          <a:bodyPr/>
          <a:lstStyle>
            <a:lvl1pPr>
              <a:defRPr/>
            </a:lvl1pPr>
          </a:lstStyle>
          <a:p>
            <a:pPr>
              <a:defRPr/>
            </a:pPr>
            <a:endParaRPr lang="ca-ES"/>
          </a:p>
        </p:txBody>
      </p:sp>
      <p:sp>
        <p:nvSpPr>
          <p:cNvPr id="7" name="Rectangle 6">
            <a:extLst>
              <a:ext uri="{FF2B5EF4-FFF2-40B4-BE49-F238E27FC236}">
                <a16:creationId xmlns:a16="http://schemas.microsoft.com/office/drawing/2014/main" id="{A15D2F73-3B6C-D542-8E3D-9FCAA1D00D45}"/>
              </a:ext>
            </a:extLst>
          </p:cNvPr>
          <p:cNvSpPr>
            <a:spLocks noGrp="1" noChangeArrowheads="1"/>
          </p:cNvSpPr>
          <p:nvPr>
            <p:ph type="sldNum" sz="quarter" idx="12"/>
          </p:nvPr>
        </p:nvSpPr>
        <p:spPr>
          <a:ln/>
        </p:spPr>
        <p:txBody>
          <a:bodyPr/>
          <a:lstStyle>
            <a:lvl1pPr>
              <a:defRPr/>
            </a:lvl1pPr>
          </a:lstStyle>
          <a:p>
            <a:pPr>
              <a:defRPr/>
            </a:pPr>
            <a:fld id="{97D47C48-E467-8C44-B6DC-158BD49CF3B3}" type="slidenum">
              <a:rPr lang="ca-ES" altLang="en-ES"/>
              <a:pPr>
                <a:defRPr/>
              </a:pPr>
              <a:t>‹#›</a:t>
            </a:fld>
            <a:endParaRPr lang="ca-ES" altLang="en-ES"/>
          </a:p>
        </p:txBody>
      </p:sp>
    </p:spTree>
    <p:extLst>
      <p:ext uri="{BB962C8B-B14F-4D97-AF65-F5344CB8AC3E}">
        <p14:creationId xmlns:p14="http://schemas.microsoft.com/office/powerpoint/2010/main" val="2447755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a:t>Haga clic para modificar el estilo de título del patrón</a:t>
            </a:r>
            <a:endParaRPr lang="ca-ES"/>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a-ES" noProof="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2091D876-B463-934C-B289-7F50332C6451}"/>
              </a:ext>
            </a:extLst>
          </p:cNvPr>
          <p:cNvSpPr>
            <a:spLocks noGrp="1" noChangeArrowheads="1"/>
          </p:cNvSpPr>
          <p:nvPr>
            <p:ph type="dt" sz="half" idx="10"/>
          </p:nvPr>
        </p:nvSpPr>
        <p:spPr>
          <a:ln/>
        </p:spPr>
        <p:txBody>
          <a:bodyPr/>
          <a:lstStyle>
            <a:lvl1pPr>
              <a:defRPr/>
            </a:lvl1pPr>
          </a:lstStyle>
          <a:p>
            <a:pPr>
              <a:defRPr/>
            </a:pPr>
            <a:endParaRPr lang="ca-ES"/>
          </a:p>
        </p:txBody>
      </p:sp>
      <p:sp>
        <p:nvSpPr>
          <p:cNvPr id="6" name="Rectangle 5">
            <a:extLst>
              <a:ext uri="{FF2B5EF4-FFF2-40B4-BE49-F238E27FC236}">
                <a16:creationId xmlns:a16="http://schemas.microsoft.com/office/drawing/2014/main" id="{00B00452-12DA-2945-AE7B-707BAC16BD9F}"/>
              </a:ext>
            </a:extLst>
          </p:cNvPr>
          <p:cNvSpPr>
            <a:spLocks noGrp="1" noChangeArrowheads="1"/>
          </p:cNvSpPr>
          <p:nvPr>
            <p:ph type="ftr" sz="quarter" idx="11"/>
          </p:nvPr>
        </p:nvSpPr>
        <p:spPr>
          <a:ln/>
        </p:spPr>
        <p:txBody>
          <a:bodyPr/>
          <a:lstStyle>
            <a:lvl1pPr>
              <a:defRPr/>
            </a:lvl1pPr>
          </a:lstStyle>
          <a:p>
            <a:pPr>
              <a:defRPr/>
            </a:pPr>
            <a:endParaRPr lang="ca-ES"/>
          </a:p>
        </p:txBody>
      </p:sp>
      <p:sp>
        <p:nvSpPr>
          <p:cNvPr id="7" name="Rectangle 6">
            <a:extLst>
              <a:ext uri="{FF2B5EF4-FFF2-40B4-BE49-F238E27FC236}">
                <a16:creationId xmlns:a16="http://schemas.microsoft.com/office/drawing/2014/main" id="{63DB4A5A-ACAB-E94D-BA2C-EA5ECA7C3105}"/>
              </a:ext>
            </a:extLst>
          </p:cNvPr>
          <p:cNvSpPr>
            <a:spLocks noGrp="1" noChangeArrowheads="1"/>
          </p:cNvSpPr>
          <p:nvPr>
            <p:ph type="sldNum" sz="quarter" idx="12"/>
          </p:nvPr>
        </p:nvSpPr>
        <p:spPr>
          <a:ln/>
        </p:spPr>
        <p:txBody>
          <a:bodyPr/>
          <a:lstStyle>
            <a:lvl1pPr>
              <a:defRPr/>
            </a:lvl1pPr>
          </a:lstStyle>
          <a:p>
            <a:pPr>
              <a:defRPr/>
            </a:pPr>
            <a:fld id="{FE0638A0-51DB-9E49-873A-4640F0E244D7}" type="slidenum">
              <a:rPr lang="ca-ES" altLang="en-ES"/>
              <a:pPr>
                <a:defRPr/>
              </a:pPr>
              <a:t>‹#›</a:t>
            </a:fld>
            <a:endParaRPr lang="ca-ES" altLang="en-ES"/>
          </a:p>
        </p:txBody>
      </p:sp>
    </p:spTree>
    <p:extLst>
      <p:ext uri="{BB962C8B-B14F-4D97-AF65-F5344CB8AC3E}">
        <p14:creationId xmlns:p14="http://schemas.microsoft.com/office/powerpoint/2010/main" val="2560483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a:t>Haga clic para modificar el estilo de título del patrón</a:t>
            </a:r>
            <a:endParaRPr lang="ca-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4" name="Rectangle 4">
            <a:extLst>
              <a:ext uri="{FF2B5EF4-FFF2-40B4-BE49-F238E27FC236}">
                <a16:creationId xmlns:a16="http://schemas.microsoft.com/office/drawing/2014/main" id="{4E7A91F3-52B6-EB4B-9600-CA70461847AA}"/>
              </a:ext>
            </a:extLst>
          </p:cNvPr>
          <p:cNvSpPr>
            <a:spLocks noGrp="1" noChangeArrowheads="1"/>
          </p:cNvSpPr>
          <p:nvPr>
            <p:ph type="dt" sz="half" idx="10"/>
          </p:nvPr>
        </p:nvSpPr>
        <p:spPr>
          <a:ln/>
        </p:spPr>
        <p:txBody>
          <a:bodyPr/>
          <a:lstStyle>
            <a:lvl1pPr>
              <a:defRPr/>
            </a:lvl1pPr>
          </a:lstStyle>
          <a:p>
            <a:pPr>
              <a:defRPr/>
            </a:pPr>
            <a:endParaRPr lang="ca-ES"/>
          </a:p>
        </p:txBody>
      </p:sp>
      <p:sp>
        <p:nvSpPr>
          <p:cNvPr id="5" name="Rectangle 5">
            <a:extLst>
              <a:ext uri="{FF2B5EF4-FFF2-40B4-BE49-F238E27FC236}">
                <a16:creationId xmlns:a16="http://schemas.microsoft.com/office/drawing/2014/main" id="{205359F6-FB9F-2146-BB7B-59200E16E298}"/>
              </a:ext>
            </a:extLst>
          </p:cNvPr>
          <p:cNvSpPr>
            <a:spLocks noGrp="1" noChangeArrowheads="1"/>
          </p:cNvSpPr>
          <p:nvPr>
            <p:ph type="ftr" sz="quarter" idx="11"/>
          </p:nvPr>
        </p:nvSpPr>
        <p:spPr>
          <a:ln/>
        </p:spPr>
        <p:txBody>
          <a:bodyPr/>
          <a:lstStyle>
            <a:lvl1pPr>
              <a:defRPr/>
            </a:lvl1pPr>
          </a:lstStyle>
          <a:p>
            <a:pPr>
              <a:defRPr/>
            </a:pPr>
            <a:endParaRPr lang="ca-ES"/>
          </a:p>
        </p:txBody>
      </p:sp>
      <p:sp>
        <p:nvSpPr>
          <p:cNvPr id="6" name="Rectangle 6">
            <a:extLst>
              <a:ext uri="{FF2B5EF4-FFF2-40B4-BE49-F238E27FC236}">
                <a16:creationId xmlns:a16="http://schemas.microsoft.com/office/drawing/2014/main" id="{4BE7A79E-DF48-874C-93BB-177A165A90E9}"/>
              </a:ext>
            </a:extLst>
          </p:cNvPr>
          <p:cNvSpPr>
            <a:spLocks noGrp="1" noChangeArrowheads="1"/>
          </p:cNvSpPr>
          <p:nvPr>
            <p:ph type="sldNum" sz="quarter" idx="12"/>
          </p:nvPr>
        </p:nvSpPr>
        <p:spPr>
          <a:ln/>
        </p:spPr>
        <p:txBody>
          <a:bodyPr/>
          <a:lstStyle>
            <a:lvl1pPr>
              <a:defRPr/>
            </a:lvl1pPr>
          </a:lstStyle>
          <a:p>
            <a:pPr>
              <a:defRPr/>
            </a:pPr>
            <a:fld id="{A0A3CF13-5EFE-F84D-BCF5-B1E9466F9A38}" type="slidenum">
              <a:rPr lang="ca-ES" altLang="en-ES"/>
              <a:pPr>
                <a:defRPr/>
              </a:pPr>
              <a:t>‹#›</a:t>
            </a:fld>
            <a:endParaRPr lang="ca-ES" altLang="en-ES"/>
          </a:p>
        </p:txBody>
      </p:sp>
    </p:spTree>
    <p:extLst>
      <p:ext uri="{BB962C8B-B14F-4D97-AF65-F5344CB8AC3E}">
        <p14:creationId xmlns:p14="http://schemas.microsoft.com/office/powerpoint/2010/main" val="2472319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a:t>Haga clic para modificar el estilo de título del patrón</a:t>
            </a:r>
            <a:endParaRPr lang="ca-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4" name="Rectangle 4">
            <a:extLst>
              <a:ext uri="{FF2B5EF4-FFF2-40B4-BE49-F238E27FC236}">
                <a16:creationId xmlns:a16="http://schemas.microsoft.com/office/drawing/2014/main" id="{CCC01D7A-6F22-344A-AB18-103C3B902E1A}"/>
              </a:ext>
            </a:extLst>
          </p:cNvPr>
          <p:cNvSpPr>
            <a:spLocks noGrp="1" noChangeArrowheads="1"/>
          </p:cNvSpPr>
          <p:nvPr>
            <p:ph type="dt" sz="half" idx="10"/>
          </p:nvPr>
        </p:nvSpPr>
        <p:spPr>
          <a:ln/>
        </p:spPr>
        <p:txBody>
          <a:bodyPr/>
          <a:lstStyle>
            <a:lvl1pPr>
              <a:defRPr/>
            </a:lvl1pPr>
          </a:lstStyle>
          <a:p>
            <a:pPr>
              <a:defRPr/>
            </a:pPr>
            <a:endParaRPr lang="ca-ES"/>
          </a:p>
        </p:txBody>
      </p:sp>
      <p:sp>
        <p:nvSpPr>
          <p:cNvPr id="5" name="Rectangle 5">
            <a:extLst>
              <a:ext uri="{FF2B5EF4-FFF2-40B4-BE49-F238E27FC236}">
                <a16:creationId xmlns:a16="http://schemas.microsoft.com/office/drawing/2014/main" id="{11880D8C-13D6-B64D-9819-FF6D9D724742}"/>
              </a:ext>
            </a:extLst>
          </p:cNvPr>
          <p:cNvSpPr>
            <a:spLocks noGrp="1" noChangeArrowheads="1"/>
          </p:cNvSpPr>
          <p:nvPr>
            <p:ph type="ftr" sz="quarter" idx="11"/>
          </p:nvPr>
        </p:nvSpPr>
        <p:spPr>
          <a:ln/>
        </p:spPr>
        <p:txBody>
          <a:bodyPr/>
          <a:lstStyle>
            <a:lvl1pPr>
              <a:defRPr/>
            </a:lvl1pPr>
          </a:lstStyle>
          <a:p>
            <a:pPr>
              <a:defRPr/>
            </a:pPr>
            <a:endParaRPr lang="ca-ES"/>
          </a:p>
        </p:txBody>
      </p:sp>
      <p:sp>
        <p:nvSpPr>
          <p:cNvPr id="6" name="Rectangle 6">
            <a:extLst>
              <a:ext uri="{FF2B5EF4-FFF2-40B4-BE49-F238E27FC236}">
                <a16:creationId xmlns:a16="http://schemas.microsoft.com/office/drawing/2014/main" id="{BE811F5D-8706-4E4D-AD0A-1E663F440595}"/>
              </a:ext>
            </a:extLst>
          </p:cNvPr>
          <p:cNvSpPr>
            <a:spLocks noGrp="1" noChangeArrowheads="1"/>
          </p:cNvSpPr>
          <p:nvPr>
            <p:ph type="sldNum" sz="quarter" idx="12"/>
          </p:nvPr>
        </p:nvSpPr>
        <p:spPr>
          <a:ln/>
        </p:spPr>
        <p:txBody>
          <a:bodyPr/>
          <a:lstStyle>
            <a:lvl1pPr>
              <a:defRPr/>
            </a:lvl1pPr>
          </a:lstStyle>
          <a:p>
            <a:pPr>
              <a:defRPr/>
            </a:pPr>
            <a:fld id="{C8FAFBDE-05B5-524E-970A-5AC38D2C1C04}" type="slidenum">
              <a:rPr lang="ca-ES" altLang="en-ES"/>
              <a:pPr>
                <a:defRPr/>
              </a:pPr>
              <a:t>‹#›</a:t>
            </a:fld>
            <a:endParaRPr lang="ca-ES" altLang="en-ES"/>
          </a:p>
        </p:txBody>
      </p:sp>
    </p:spTree>
    <p:extLst>
      <p:ext uri="{BB962C8B-B14F-4D97-AF65-F5344CB8AC3E}">
        <p14:creationId xmlns:p14="http://schemas.microsoft.com/office/powerpoint/2010/main" val="180592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4">
            <a:extLst>
              <a:ext uri="{FF2B5EF4-FFF2-40B4-BE49-F238E27FC236}">
                <a16:creationId xmlns:a16="http://schemas.microsoft.com/office/drawing/2014/main" id="{7E64952C-2B15-E647-92F4-3EBA8E0C422D}"/>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latin typeface="Arial" charset="0"/>
              </a:defRPr>
            </a:lvl1pPr>
          </a:lstStyle>
          <a:p>
            <a:pPr>
              <a:defRPr/>
            </a:pPr>
            <a:endParaRPr lang="ca-ES"/>
          </a:p>
        </p:txBody>
      </p:sp>
      <p:sp>
        <p:nvSpPr>
          <p:cNvPr id="1029" name="Rectangle 5">
            <a:extLst>
              <a:ext uri="{FF2B5EF4-FFF2-40B4-BE49-F238E27FC236}">
                <a16:creationId xmlns:a16="http://schemas.microsoft.com/office/drawing/2014/main" id="{F00B758A-7133-2544-BC30-CBC5F99B5DE1}"/>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ca-ES"/>
          </a:p>
        </p:txBody>
      </p:sp>
      <p:sp>
        <p:nvSpPr>
          <p:cNvPr id="1030" name="Rectangle 6">
            <a:extLst>
              <a:ext uri="{FF2B5EF4-FFF2-40B4-BE49-F238E27FC236}">
                <a16:creationId xmlns:a16="http://schemas.microsoft.com/office/drawing/2014/main" id="{02101FE9-D869-AD4C-88EF-F0F2D0F0AAC1}"/>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E1F31545-81FE-7B42-A301-82C3AB37640E}" type="slidenum">
              <a:rPr lang="ca-ES" altLang="en-ES"/>
              <a:pPr>
                <a:defRPr/>
              </a:pPr>
              <a:t>‹#›</a:t>
            </a:fld>
            <a:endParaRPr lang="ca-ES" altLang="en-ES"/>
          </a:p>
        </p:txBody>
      </p:sp>
      <p:pic>
        <p:nvPicPr>
          <p:cNvPr id="2" name="Picture 7">
            <a:extLst>
              <a:ext uri="{FF2B5EF4-FFF2-40B4-BE49-F238E27FC236}">
                <a16:creationId xmlns:a16="http://schemas.microsoft.com/office/drawing/2014/main" id="{0C48440D-406B-C040-BA5B-96DA5E951A6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807325" y="0"/>
            <a:ext cx="130175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 name="Picture 8">
            <a:extLst>
              <a:ext uri="{FF2B5EF4-FFF2-40B4-BE49-F238E27FC236}">
                <a16:creationId xmlns:a16="http://schemas.microsoft.com/office/drawing/2014/main" id="{1F7AA848-5477-374D-9FB8-54C536D8128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l="11826" t="19347" r="12148" b="22577"/>
          <a:stretch>
            <a:fillRect/>
          </a:stretch>
        </p:blipFill>
        <p:spPr bwMode="auto">
          <a:xfrm>
            <a:off x="6648450" y="0"/>
            <a:ext cx="1187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fCd6B5HRaZ8"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bioinformatics.babraham.ac.uk/projects/fastq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dx.doi.org/10.14806%2Fej.17.1.200" TargetMode="External"/><Relationship Id="rId3" Type="http://schemas.openxmlformats.org/officeDocument/2006/relationships/hyperlink" Target="http://hgdownload.cse.ucsc.edu/admin/jksrc.zip" TargetMode="External"/><Relationship Id="rId7" Type="http://schemas.openxmlformats.org/officeDocument/2006/relationships/hyperlink" Target="http://sourceforge.net/projects/skewer/" TargetMode="External"/><Relationship Id="rId2" Type="http://schemas.openxmlformats.org/officeDocument/2006/relationships/hyperlink" Target="http://hgdownload.cse.ucsc.edu/admin/exe/linux.x86_64/blat/" TargetMode="External"/><Relationship Id="rId1" Type="http://schemas.openxmlformats.org/officeDocument/2006/relationships/slideLayout" Target="../slideLayouts/slideLayout2.xml"/><Relationship Id="rId6" Type="http://schemas.openxmlformats.org/officeDocument/2006/relationships/hyperlink" Target="http://www.ncbi.nlm.nih.gov/pubmed/24925680/" TargetMode="External"/><Relationship Id="rId5" Type="http://schemas.openxmlformats.org/officeDocument/2006/relationships/hyperlink" Target="http://www.ncbi.nlm.nih.gov/pubmed/11932250" TargetMode="External"/><Relationship Id="rId10" Type="http://schemas.openxmlformats.org/officeDocument/2006/relationships/hyperlink" Target="http://www.usadellab.org/cms/?page=trimmomatic" TargetMode="External"/><Relationship Id="rId4" Type="http://schemas.openxmlformats.org/officeDocument/2006/relationships/hyperlink" Target="https://genome.ucsc.edu/FAQ/FAQblat.html" TargetMode="External"/><Relationship Id="rId9" Type="http://schemas.openxmlformats.org/officeDocument/2006/relationships/hyperlink" Target="https://cutadapt.readthedocs.org/en/stable/"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ftp://ftp.ncbi.nlm.nih.gov/pub/UniVec/" TargetMode="External"/><Relationship Id="rId2" Type="http://schemas.openxmlformats.org/officeDocument/2006/relationships/hyperlink" Target="http://www.ncbi.nlm.nih.gov/tools/vecscreen/univec/"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dx.doi.org/10.14806%2Fej.17.1.200" TargetMode="External"/><Relationship Id="rId3" Type="http://schemas.openxmlformats.org/officeDocument/2006/relationships/hyperlink" Target="http://hgdownload.cse.ucsc.edu/admin/jksrc.zip" TargetMode="External"/><Relationship Id="rId7" Type="http://schemas.openxmlformats.org/officeDocument/2006/relationships/hyperlink" Target="http://sourceforge.net/projects/skewer/" TargetMode="External"/><Relationship Id="rId2" Type="http://schemas.openxmlformats.org/officeDocument/2006/relationships/hyperlink" Target="http://hgdownload.cse.ucsc.edu/admin/exe/linux.x86_64/blat/" TargetMode="External"/><Relationship Id="rId1" Type="http://schemas.openxmlformats.org/officeDocument/2006/relationships/slideLayout" Target="../slideLayouts/slideLayout2.xml"/><Relationship Id="rId6" Type="http://schemas.openxmlformats.org/officeDocument/2006/relationships/hyperlink" Target="http://www.ncbi.nlm.nih.gov/pubmed/24925680/" TargetMode="External"/><Relationship Id="rId5" Type="http://schemas.openxmlformats.org/officeDocument/2006/relationships/hyperlink" Target="http://www.ncbi.nlm.nih.gov/pubmed/11932250" TargetMode="External"/><Relationship Id="rId10" Type="http://schemas.openxmlformats.org/officeDocument/2006/relationships/hyperlink" Target="http://www.usadellab.org/cms/?page=trimmomatic" TargetMode="External"/><Relationship Id="rId4" Type="http://schemas.openxmlformats.org/officeDocument/2006/relationships/hyperlink" Target="https://genome.ucsc.edu/FAQ/FAQblat.html" TargetMode="External"/><Relationship Id="rId9" Type="http://schemas.openxmlformats.org/officeDocument/2006/relationships/hyperlink" Target="https://cutadapt.readthedocs.org/en/stabl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3.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hyperlink" Target="http://www.ncbi.nlm.nih.gov/pubmed/20836074/" TargetMode="External"/><Relationship Id="rId7" Type="http://schemas.openxmlformats.org/officeDocument/2006/relationships/hyperlink" Target="http://www.ncbi.nlm.nih.gov/pubmed/24093227" TargetMode="External"/><Relationship Id="rId2" Type="http://schemas.openxmlformats.org/officeDocument/2006/relationships/hyperlink" Target="http://bioinformatics.net.au/software.velvetoptimiser.shtml" TargetMode="External"/><Relationship Id="rId1" Type="http://schemas.openxmlformats.org/officeDocument/2006/relationships/slideLayout" Target="../slideLayouts/slideLayout2.xml"/><Relationship Id="rId6" Type="http://schemas.openxmlformats.org/officeDocument/2006/relationships/hyperlink" Target="http://bioinf.spbau.ru/spades" TargetMode="External"/><Relationship Id="rId5" Type="http://schemas.openxmlformats.org/officeDocument/2006/relationships/hyperlink" Target="http://www.ncbi.nlm.nih.gov/pubmed/18349386/" TargetMode="External"/><Relationship Id="rId4" Type="http://schemas.openxmlformats.org/officeDocument/2006/relationships/hyperlink" Target="https://www.ebi.ac.uk/~zerbino/velve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ncbi.nlm.nih.gov/pmc/articles/PMC3648784/" TargetMode="External"/><Relationship Id="rId2" Type="http://schemas.openxmlformats.org/officeDocument/2006/relationships/hyperlink" Target="http://www.sanger.ac.uk/science/tools/pagit" TargetMode="External"/><Relationship Id="rId1" Type="http://schemas.openxmlformats.org/officeDocument/2006/relationships/slideLayout" Target="../slideLayouts/slideLayout2.xml"/><Relationship Id="rId5" Type="http://schemas.openxmlformats.org/officeDocument/2006/relationships/hyperlink" Target="http://www.ncbi.nlm.nih.gov/pubmed/20388197" TargetMode="External"/><Relationship Id="rId4" Type="http://schemas.openxmlformats.org/officeDocument/2006/relationships/hyperlink" Target="http://www.ncbi.nlm.nih.gov/pubmed/19497936"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ncbi.nlm.nih.gov/pubmed/24564706" TargetMode="External"/><Relationship Id="rId2" Type="http://schemas.openxmlformats.org/officeDocument/2006/relationships/hyperlink" Target="https://github.com/cbib/MIX"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www.ncbi.nlm.nih.gov/tools/vecscreen/"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8" Type="http://schemas.openxmlformats.org/officeDocument/2006/relationships/hyperlink" Target="https://www.ncbi.nlm.nih.gov/pubmed/19505943" TargetMode="External"/><Relationship Id="rId3" Type="http://schemas.openxmlformats.org/officeDocument/2006/relationships/hyperlink" Target="https://github.com/lh3/bwa" TargetMode="External"/><Relationship Id="rId7" Type="http://schemas.openxmlformats.org/officeDocument/2006/relationships/hyperlink" Target="http://www.htslib.org/" TargetMode="External"/><Relationship Id="rId2" Type="http://schemas.openxmlformats.org/officeDocument/2006/relationships/hyperlink" Target="http://bio-bwa.sourceforge.net/" TargetMode="External"/><Relationship Id="rId1" Type="http://schemas.openxmlformats.org/officeDocument/2006/relationships/slideLayout" Target="../slideLayouts/slideLayout2.xml"/><Relationship Id="rId6" Type="http://schemas.openxmlformats.org/officeDocument/2006/relationships/hyperlink" Target="http://samtools.sourceforge.net/" TargetMode="External"/><Relationship Id="rId5" Type="http://schemas.openxmlformats.org/officeDocument/2006/relationships/hyperlink" Target="http://arxiv.org/abs/1303.3997" TargetMode="External"/><Relationship Id="rId4" Type="http://schemas.openxmlformats.org/officeDocument/2006/relationships/hyperlink" Target="http://www.ncbi.nlm.nih.gov/pubmed/20080505"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ncbi.nlm.nih.gov/pubmed/18261238" TargetMode="External"/><Relationship Id="rId2" Type="http://schemas.openxmlformats.org/officeDocument/2006/relationships/hyperlink" Target="http://rast.nmpdr.org/" TargetMode="External"/><Relationship Id="rId1" Type="http://schemas.openxmlformats.org/officeDocument/2006/relationships/slideLayout" Target="../slideLayouts/slideLayout2.xml"/><Relationship Id="rId5" Type="http://schemas.openxmlformats.org/officeDocument/2006/relationships/hyperlink" Target="http://www.ncbi.nlm.nih.gov/pubmed/18416670" TargetMode="External"/><Relationship Id="rId4" Type="http://schemas.openxmlformats.org/officeDocument/2006/relationships/hyperlink" Target="http://www.ncbi.nlm.nih.gov/genome/annotation_prok/"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submit.ncbi.nlm.nih.gov/subs/wgs/"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ncbi.nlm.nih.gov/genome" TargetMode="External"/><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sanger.ac.uk/science/tools/artemis" TargetMode="External"/><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8" descr="freq_PG157_rmdp_mpileup">
            <a:extLst>
              <a:ext uri="{FF2B5EF4-FFF2-40B4-BE49-F238E27FC236}">
                <a16:creationId xmlns:a16="http://schemas.microsoft.com/office/drawing/2014/main" id="{461E2F9B-BD38-9647-B1FE-334CB523B0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8" y="2347913"/>
            <a:ext cx="24892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 name="Picture 17" descr="Cluster_celler-IMG_20151210_175939">
            <a:extLst>
              <a:ext uri="{FF2B5EF4-FFF2-40B4-BE49-F238E27FC236}">
                <a16:creationId xmlns:a16="http://schemas.microsoft.com/office/drawing/2014/main" id="{650493CB-E474-FD49-B5A6-C5C935811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88" y="1035050"/>
            <a:ext cx="2384425" cy="317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15" descr="ABACAS_act">
            <a:extLst>
              <a:ext uri="{FF2B5EF4-FFF2-40B4-BE49-F238E27FC236}">
                <a16:creationId xmlns:a16="http://schemas.microsoft.com/office/drawing/2014/main" id="{8B2F5FA9-850D-6E4F-8543-9DD567EA9F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412" b="302"/>
          <a:stretch>
            <a:fillRect/>
          </a:stretch>
        </p:blipFill>
        <p:spPr bwMode="auto">
          <a:xfrm>
            <a:off x="3314700" y="198438"/>
            <a:ext cx="3157538"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14">
            <a:extLst>
              <a:ext uri="{FF2B5EF4-FFF2-40B4-BE49-F238E27FC236}">
                <a16:creationId xmlns:a16="http://schemas.microsoft.com/office/drawing/2014/main" id="{46EA1973-E99F-2347-9A59-F7499A2395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5038" y="4346575"/>
            <a:ext cx="3128962"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5365" name="Picture 5" descr="MiSeq-2">
            <a:extLst>
              <a:ext uri="{FF2B5EF4-FFF2-40B4-BE49-F238E27FC236}">
                <a16:creationId xmlns:a16="http://schemas.microsoft.com/office/drawing/2014/main" id="{D0A4335C-F755-0640-B847-6A0532748E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951163"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4">
            <a:extLst>
              <a:ext uri="{FF2B5EF4-FFF2-40B4-BE49-F238E27FC236}">
                <a16:creationId xmlns:a16="http://schemas.microsoft.com/office/drawing/2014/main" id="{BBDAFACF-7404-EE46-9B2D-E8E27FAD8F01}"/>
              </a:ext>
            </a:extLst>
          </p:cNvPr>
          <p:cNvSpPr txBox="1">
            <a:spLocks noChangeArrowheads="1"/>
          </p:cNvSpPr>
          <p:nvPr/>
        </p:nvSpPr>
        <p:spPr bwMode="auto">
          <a:xfrm>
            <a:off x="1079500" y="944563"/>
            <a:ext cx="6985000" cy="2103437"/>
          </a:xfrm>
          <a:prstGeom prst="rect">
            <a:avLst/>
          </a:prstGeom>
          <a:solidFill>
            <a:schemeClr val="bg1">
              <a:alpha val="80000"/>
            </a:schemeClr>
          </a:solidFill>
          <a:ln w="9525">
            <a:noFill/>
            <a:miter lim="800000"/>
            <a:headEnd/>
            <a:tailEnd/>
          </a:ln>
          <a:effectLst/>
        </p:spPr>
        <p:txBody>
          <a:bodyPr>
            <a:spAutoFit/>
          </a:bodyPr>
          <a:lstStyle/>
          <a:p>
            <a:pPr algn="ctr" eaLnBrk="1" hangingPunct="1">
              <a:defRPr/>
            </a:pPr>
            <a:r>
              <a:rPr lang="en-US" sz="3200" b="1">
                <a:latin typeface="Arial" charset="0"/>
              </a:rPr>
              <a:t>Bacterial draft genome </a:t>
            </a:r>
            <a:r>
              <a:rPr lang="en-US" sz="3600" b="1" i="1" u="sng">
                <a:solidFill>
                  <a:srgbClr val="3333CC"/>
                </a:solidFill>
                <a:effectLst>
                  <a:outerShdw blurRad="38100" dist="38100" dir="2700000" algn="tl">
                    <a:srgbClr val="C0C0C0"/>
                  </a:outerShdw>
                </a:effectLst>
                <a:latin typeface="Arial" charset="0"/>
              </a:rPr>
              <a:t>de-novo</a:t>
            </a:r>
            <a:r>
              <a:rPr lang="en-US" sz="3200" b="1">
                <a:latin typeface="Arial" charset="0"/>
              </a:rPr>
              <a:t> asembly, from the sequencing machine (Illumina) to a genome database (NCBI)</a:t>
            </a:r>
            <a:endParaRPr lang="ca-ES" sz="3200" b="1">
              <a:latin typeface="Arial" charset="0"/>
            </a:endParaRPr>
          </a:p>
        </p:txBody>
      </p:sp>
      <p:grpSp>
        <p:nvGrpSpPr>
          <p:cNvPr id="15367" name="Group 13">
            <a:extLst>
              <a:ext uri="{FF2B5EF4-FFF2-40B4-BE49-F238E27FC236}">
                <a16:creationId xmlns:a16="http://schemas.microsoft.com/office/drawing/2014/main" id="{CFFBDB6F-C775-794D-A52C-6509139D673A}"/>
              </a:ext>
            </a:extLst>
          </p:cNvPr>
          <p:cNvGrpSpPr>
            <a:grpSpLocks/>
          </p:cNvGrpSpPr>
          <p:nvPr/>
        </p:nvGrpSpPr>
        <p:grpSpPr bwMode="auto">
          <a:xfrm>
            <a:off x="257175" y="6042025"/>
            <a:ext cx="5781675" cy="334963"/>
            <a:chOff x="113" y="2931"/>
            <a:chExt cx="5502" cy="318"/>
          </a:xfrm>
        </p:grpSpPr>
        <p:sp>
          <p:nvSpPr>
            <p:cNvPr id="15370" name="Line 6">
              <a:extLst>
                <a:ext uri="{FF2B5EF4-FFF2-40B4-BE49-F238E27FC236}">
                  <a16:creationId xmlns:a16="http://schemas.microsoft.com/office/drawing/2014/main" id="{85922144-E6D5-594E-9650-59B224652969}"/>
                </a:ext>
              </a:extLst>
            </p:cNvPr>
            <p:cNvSpPr>
              <a:spLocks noChangeShapeType="1"/>
            </p:cNvSpPr>
            <p:nvPr/>
          </p:nvSpPr>
          <p:spPr bwMode="auto">
            <a:xfrm>
              <a:off x="944" y="3067"/>
              <a:ext cx="3856" cy="0"/>
            </a:xfrm>
            <a:prstGeom prst="line">
              <a:avLst/>
            </a:prstGeom>
            <a:noFill/>
            <a:ln w="114300">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5371" name="Line 7">
              <a:extLst>
                <a:ext uri="{FF2B5EF4-FFF2-40B4-BE49-F238E27FC236}">
                  <a16:creationId xmlns:a16="http://schemas.microsoft.com/office/drawing/2014/main" id="{4AE00616-908C-3240-8189-EBFA75E0A823}"/>
                </a:ext>
              </a:extLst>
            </p:cNvPr>
            <p:cNvSpPr>
              <a:spLocks noChangeShapeType="1"/>
            </p:cNvSpPr>
            <p:nvPr/>
          </p:nvSpPr>
          <p:spPr bwMode="auto">
            <a:xfrm flipH="1">
              <a:off x="4800" y="3067"/>
              <a:ext cx="407"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5372" name="Line 8">
              <a:extLst>
                <a:ext uri="{FF2B5EF4-FFF2-40B4-BE49-F238E27FC236}">
                  <a16:creationId xmlns:a16="http://schemas.microsoft.com/office/drawing/2014/main" id="{3EC11DD6-80A8-794A-B8AF-78596824E1F2}"/>
                </a:ext>
              </a:extLst>
            </p:cNvPr>
            <p:cNvSpPr>
              <a:spLocks noChangeShapeType="1"/>
            </p:cNvSpPr>
            <p:nvPr/>
          </p:nvSpPr>
          <p:spPr bwMode="auto">
            <a:xfrm flipH="1">
              <a:off x="537" y="3067"/>
              <a:ext cx="407"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5373" name="Line 9">
              <a:extLst>
                <a:ext uri="{FF2B5EF4-FFF2-40B4-BE49-F238E27FC236}">
                  <a16:creationId xmlns:a16="http://schemas.microsoft.com/office/drawing/2014/main" id="{7077F1C0-EEC9-794D-BF8C-E8EE4386FE9F}"/>
                </a:ext>
              </a:extLst>
            </p:cNvPr>
            <p:cNvSpPr>
              <a:spLocks noChangeShapeType="1"/>
            </p:cNvSpPr>
            <p:nvPr/>
          </p:nvSpPr>
          <p:spPr bwMode="auto">
            <a:xfrm flipH="1">
              <a:off x="5208" y="3067"/>
              <a:ext cx="407"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5374" name="Line 10">
              <a:extLst>
                <a:ext uri="{FF2B5EF4-FFF2-40B4-BE49-F238E27FC236}">
                  <a16:creationId xmlns:a16="http://schemas.microsoft.com/office/drawing/2014/main" id="{CCCB9DFE-2602-454A-84C6-C53E404FE61F}"/>
                </a:ext>
              </a:extLst>
            </p:cNvPr>
            <p:cNvSpPr>
              <a:spLocks noChangeShapeType="1"/>
            </p:cNvSpPr>
            <p:nvPr/>
          </p:nvSpPr>
          <p:spPr bwMode="auto">
            <a:xfrm flipH="1">
              <a:off x="128" y="3067"/>
              <a:ext cx="407"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5375" name="Line 11">
              <a:extLst>
                <a:ext uri="{FF2B5EF4-FFF2-40B4-BE49-F238E27FC236}">
                  <a16:creationId xmlns:a16="http://schemas.microsoft.com/office/drawing/2014/main" id="{BB6DD4A7-793E-FA4D-823E-A14183723C73}"/>
                </a:ext>
              </a:extLst>
            </p:cNvPr>
            <p:cNvSpPr>
              <a:spLocks noChangeShapeType="1"/>
            </p:cNvSpPr>
            <p:nvPr/>
          </p:nvSpPr>
          <p:spPr bwMode="auto">
            <a:xfrm>
              <a:off x="113" y="2931"/>
              <a:ext cx="2041"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15376" name="Line 12">
              <a:extLst>
                <a:ext uri="{FF2B5EF4-FFF2-40B4-BE49-F238E27FC236}">
                  <a16:creationId xmlns:a16="http://schemas.microsoft.com/office/drawing/2014/main" id="{4C2A73C3-10AE-3E48-95A5-8135AF3D645F}"/>
                </a:ext>
              </a:extLst>
            </p:cNvPr>
            <p:cNvSpPr>
              <a:spLocks noChangeShapeType="1"/>
            </p:cNvSpPr>
            <p:nvPr/>
          </p:nvSpPr>
          <p:spPr bwMode="auto">
            <a:xfrm flipH="1">
              <a:off x="3561" y="3249"/>
              <a:ext cx="2041"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grpSp>
      <p:pic>
        <p:nvPicPr>
          <p:cNvPr id="15368" name="Picture 16" descr="vecscreen-pbr322">
            <a:extLst>
              <a:ext uri="{FF2B5EF4-FFF2-40B4-BE49-F238E27FC236}">
                <a16:creationId xmlns:a16="http://schemas.microsoft.com/office/drawing/2014/main" id="{2976CBCE-8145-5948-97C4-D380793ED94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7972" t="15366" r="48729" b="69716"/>
          <a:stretch>
            <a:fillRect/>
          </a:stretch>
        </p:blipFill>
        <p:spPr bwMode="auto">
          <a:xfrm>
            <a:off x="496888" y="4005263"/>
            <a:ext cx="4370387"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7" name="Text Box 19">
            <a:extLst>
              <a:ext uri="{FF2B5EF4-FFF2-40B4-BE49-F238E27FC236}">
                <a16:creationId xmlns:a16="http://schemas.microsoft.com/office/drawing/2014/main" id="{B8FF9376-5542-CD46-8EFB-12393C8B5320}"/>
              </a:ext>
            </a:extLst>
          </p:cNvPr>
          <p:cNvSpPr txBox="1">
            <a:spLocks noChangeArrowheads="1"/>
          </p:cNvSpPr>
          <p:nvPr/>
        </p:nvSpPr>
        <p:spPr bwMode="auto">
          <a:xfrm>
            <a:off x="1400175" y="3327400"/>
            <a:ext cx="6343650" cy="1816100"/>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sz="2400"/>
              <a:t>An example case:</a:t>
            </a:r>
          </a:p>
          <a:p>
            <a:pPr eaLnBrk="1" hangingPunct="1"/>
            <a:r>
              <a:rPr lang="en-US" altLang="es-ES" sz="2400"/>
              <a:t>Assembly of </a:t>
            </a:r>
          </a:p>
          <a:p>
            <a:pPr eaLnBrk="1" hangingPunct="1"/>
            <a:r>
              <a:rPr lang="en-US" altLang="es-ES" sz="3200" b="1" i="1"/>
              <a:t>Stenotrophomonas maltophilia</a:t>
            </a:r>
            <a:r>
              <a:rPr lang="en-US" altLang="es-ES" sz="3200" b="1"/>
              <a:t> </a:t>
            </a:r>
            <a:r>
              <a:rPr lang="en-US" altLang="es-ES" sz="2400"/>
              <a:t>strain</a:t>
            </a:r>
            <a:r>
              <a:rPr lang="en-US" altLang="es-ES" sz="3200" b="1"/>
              <a:t> PG157</a:t>
            </a:r>
            <a:endParaRPr lang="ca-ES" altLang="es-ES" sz="32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D:\TXINO\MICRO_BIOINF\2015\MATERIAL_CLASE\image.png">
            <a:extLst>
              <a:ext uri="{FF2B5EF4-FFF2-40B4-BE49-F238E27FC236}">
                <a16:creationId xmlns:a16="http://schemas.microsoft.com/office/drawing/2014/main" id="{7E0CE8E8-EF33-A24D-8DBC-A742642455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452" t="19466" r="9767" b="19266"/>
          <a:stretch>
            <a:fillRect/>
          </a:stretch>
        </p:blipFill>
        <p:spPr bwMode="auto">
          <a:xfrm>
            <a:off x="2581275" y="0"/>
            <a:ext cx="25146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4 CuadroTexto">
            <a:extLst>
              <a:ext uri="{FF2B5EF4-FFF2-40B4-BE49-F238E27FC236}">
                <a16:creationId xmlns:a16="http://schemas.microsoft.com/office/drawing/2014/main" id="{AF6206FC-FE8A-1748-AA5E-7B89D60C02F1}"/>
              </a:ext>
            </a:extLst>
          </p:cNvPr>
          <p:cNvSpPr txBox="1">
            <a:spLocks noChangeArrowheads="1"/>
          </p:cNvSpPr>
          <p:nvPr/>
        </p:nvSpPr>
        <p:spPr bwMode="auto">
          <a:xfrm>
            <a:off x="1482725" y="923925"/>
            <a:ext cx="2198688" cy="3698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ES"/>
              <a:t>Sample preparation</a:t>
            </a:r>
          </a:p>
        </p:txBody>
      </p:sp>
      <p:sp>
        <p:nvSpPr>
          <p:cNvPr id="17411" name="6 CuadroTexto">
            <a:extLst>
              <a:ext uri="{FF2B5EF4-FFF2-40B4-BE49-F238E27FC236}">
                <a16:creationId xmlns:a16="http://schemas.microsoft.com/office/drawing/2014/main" id="{98579E6D-BDA0-824F-83B4-EF274E23BE54}"/>
              </a:ext>
            </a:extLst>
          </p:cNvPr>
          <p:cNvSpPr txBox="1">
            <a:spLocks noChangeArrowheads="1"/>
          </p:cNvSpPr>
          <p:nvPr/>
        </p:nvSpPr>
        <p:spPr bwMode="auto">
          <a:xfrm>
            <a:off x="1073150" y="1800225"/>
            <a:ext cx="3017838" cy="64611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ES"/>
              <a:t>Library generation</a:t>
            </a:r>
          </a:p>
          <a:p>
            <a:pPr eaLnBrk="1" hangingPunct="1"/>
            <a:r>
              <a:rPr lang="en-US" altLang="en-ES"/>
              <a:t>(fragmentation and tagging)</a:t>
            </a:r>
          </a:p>
        </p:txBody>
      </p:sp>
      <p:sp>
        <p:nvSpPr>
          <p:cNvPr id="17412" name="7 CuadroTexto">
            <a:extLst>
              <a:ext uri="{FF2B5EF4-FFF2-40B4-BE49-F238E27FC236}">
                <a16:creationId xmlns:a16="http://schemas.microsoft.com/office/drawing/2014/main" id="{D47CDC8F-AFB3-6A4F-9DCD-FCA100A76DEE}"/>
              </a:ext>
            </a:extLst>
          </p:cNvPr>
          <p:cNvSpPr txBox="1">
            <a:spLocks noChangeArrowheads="1"/>
          </p:cNvSpPr>
          <p:nvPr/>
        </p:nvSpPr>
        <p:spPr bwMode="auto">
          <a:xfrm>
            <a:off x="957263" y="2962275"/>
            <a:ext cx="3249612" cy="3698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ES"/>
              <a:t>Sequencing (Miseq, Hiseq …)</a:t>
            </a:r>
          </a:p>
        </p:txBody>
      </p:sp>
      <p:sp>
        <p:nvSpPr>
          <p:cNvPr id="17413" name="8 CuadroTexto">
            <a:extLst>
              <a:ext uri="{FF2B5EF4-FFF2-40B4-BE49-F238E27FC236}">
                <a16:creationId xmlns:a16="http://schemas.microsoft.com/office/drawing/2014/main" id="{C1DA11C1-51C1-234C-9139-35FEDAC94089}"/>
              </a:ext>
            </a:extLst>
          </p:cNvPr>
          <p:cNvSpPr txBox="1">
            <a:spLocks noChangeArrowheads="1"/>
          </p:cNvSpPr>
          <p:nvPr/>
        </p:nvSpPr>
        <p:spPr bwMode="auto">
          <a:xfrm>
            <a:off x="876300" y="3763963"/>
            <a:ext cx="3416300" cy="3698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ES"/>
              <a:t>Output data quality assessment</a:t>
            </a:r>
          </a:p>
        </p:txBody>
      </p:sp>
      <p:sp>
        <p:nvSpPr>
          <p:cNvPr id="17414" name="9 CuadroTexto">
            <a:extLst>
              <a:ext uri="{FF2B5EF4-FFF2-40B4-BE49-F238E27FC236}">
                <a16:creationId xmlns:a16="http://schemas.microsoft.com/office/drawing/2014/main" id="{D3467611-7D70-C34D-BD81-650DB93FFAE2}"/>
              </a:ext>
            </a:extLst>
          </p:cNvPr>
          <p:cNvSpPr txBox="1">
            <a:spLocks noChangeArrowheads="1"/>
          </p:cNvSpPr>
          <p:nvPr/>
        </p:nvSpPr>
        <p:spPr bwMode="auto">
          <a:xfrm>
            <a:off x="1989138" y="5402263"/>
            <a:ext cx="1185862" cy="3698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ES"/>
              <a:t>Assembly</a:t>
            </a:r>
          </a:p>
        </p:txBody>
      </p:sp>
      <p:sp>
        <p:nvSpPr>
          <p:cNvPr id="17415" name="10 CuadroTexto">
            <a:extLst>
              <a:ext uri="{FF2B5EF4-FFF2-40B4-BE49-F238E27FC236}">
                <a16:creationId xmlns:a16="http://schemas.microsoft.com/office/drawing/2014/main" id="{8D60028D-6618-CF42-A4F8-CE04662B5779}"/>
              </a:ext>
            </a:extLst>
          </p:cNvPr>
          <p:cNvSpPr txBox="1">
            <a:spLocks noChangeArrowheads="1"/>
          </p:cNvSpPr>
          <p:nvPr/>
        </p:nvSpPr>
        <p:spPr bwMode="auto">
          <a:xfrm>
            <a:off x="1900238" y="6259513"/>
            <a:ext cx="1363662" cy="3698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ES"/>
              <a:t>Refinement</a:t>
            </a:r>
          </a:p>
        </p:txBody>
      </p:sp>
      <p:sp>
        <p:nvSpPr>
          <p:cNvPr id="17416" name="5 Flecha abajo">
            <a:extLst>
              <a:ext uri="{FF2B5EF4-FFF2-40B4-BE49-F238E27FC236}">
                <a16:creationId xmlns:a16="http://schemas.microsoft.com/office/drawing/2014/main" id="{4BE433F9-8F31-E942-826A-288F7ABC61FE}"/>
              </a:ext>
            </a:extLst>
          </p:cNvPr>
          <p:cNvSpPr>
            <a:spLocks noChangeArrowheads="1"/>
          </p:cNvSpPr>
          <p:nvPr/>
        </p:nvSpPr>
        <p:spPr bwMode="auto">
          <a:xfrm>
            <a:off x="2347913" y="1400175"/>
            <a:ext cx="466725" cy="314325"/>
          </a:xfrm>
          <a:prstGeom prst="downArrow">
            <a:avLst>
              <a:gd name="adj1" fmla="val 50000"/>
              <a:gd name="adj2" fmla="val 50000"/>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sp>
        <p:nvSpPr>
          <p:cNvPr id="17417" name="12 Flecha abajo">
            <a:extLst>
              <a:ext uri="{FF2B5EF4-FFF2-40B4-BE49-F238E27FC236}">
                <a16:creationId xmlns:a16="http://schemas.microsoft.com/office/drawing/2014/main" id="{00180CFC-1A58-224B-9FB4-033D497FCEFE}"/>
              </a:ext>
            </a:extLst>
          </p:cNvPr>
          <p:cNvSpPr>
            <a:spLocks noChangeArrowheads="1"/>
          </p:cNvSpPr>
          <p:nvPr/>
        </p:nvSpPr>
        <p:spPr bwMode="auto">
          <a:xfrm>
            <a:off x="2347913" y="2562225"/>
            <a:ext cx="466725" cy="314325"/>
          </a:xfrm>
          <a:prstGeom prst="downArrow">
            <a:avLst>
              <a:gd name="adj1" fmla="val 50000"/>
              <a:gd name="adj2" fmla="val 50000"/>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sp>
        <p:nvSpPr>
          <p:cNvPr id="17418" name="13 Flecha abajo">
            <a:extLst>
              <a:ext uri="{FF2B5EF4-FFF2-40B4-BE49-F238E27FC236}">
                <a16:creationId xmlns:a16="http://schemas.microsoft.com/office/drawing/2014/main" id="{A1724AE7-638E-F542-9AA9-9155E395FE0E}"/>
              </a:ext>
            </a:extLst>
          </p:cNvPr>
          <p:cNvSpPr>
            <a:spLocks noChangeArrowheads="1"/>
          </p:cNvSpPr>
          <p:nvPr/>
        </p:nvSpPr>
        <p:spPr bwMode="auto">
          <a:xfrm>
            <a:off x="2347913" y="3440113"/>
            <a:ext cx="466725" cy="314325"/>
          </a:xfrm>
          <a:prstGeom prst="downArrow">
            <a:avLst>
              <a:gd name="adj1" fmla="val 50000"/>
              <a:gd name="adj2" fmla="val 50000"/>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sp>
        <p:nvSpPr>
          <p:cNvPr id="17419" name="14 Flecha abajo">
            <a:extLst>
              <a:ext uri="{FF2B5EF4-FFF2-40B4-BE49-F238E27FC236}">
                <a16:creationId xmlns:a16="http://schemas.microsoft.com/office/drawing/2014/main" id="{DBB2D00F-52AB-2148-850A-080B98601AB9}"/>
              </a:ext>
            </a:extLst>
          </p:cNvPr>
          <p:cNvSpPr>
            <a:spLocks noChangeArrowheads="1"/>
          </p:cNvSpPr>
          <p:nvPr/>
        </p:nvSpPr>
        <p:spPr bwMode="auto">
          <a:xfrm>
            <a:off x="2347913" y="5010150"/>
            <a:ext cx="466725" cy="314325"/>
          </a:xfrm>
          <a:prstGeom prst="downArrow">
            <a:avLst>
              <a:gd name="adj1" fmla="val 50000"/>
              <a:gd name="adj2" fmla="val 50000"/>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sp>
        <p:nvSpPr>
          <p:cNvPr id="17420" name="15 Flecha abajo">
            <a:extLst>
              <a:ext uri="{FF2B5EF4-FFF2-40B4-BE49-F238E27FC236}">
                <a16:creationId xmlns:a16="http://schemas.microsoft.com/office/drawing/2014/main" id="{4BE247A5-2FA6-3E46-9A3B-C38ACA2EC03A}"/>
              </a:ext>
            </a:extLst>
          </p:cNvPr>
          <p:cNvSpPr>
            <a:spLocks noChangeArrowheads="1"/>
          </p:cNvSpPr>
          <p:nvPr/>
        </p:nvSpPr>
        <p:spPr bwMode="auto">
          <a:xfrm>
            <a:off x="2347913" y="5867400"/>
            <a:ext cx="466725" cy="314325"/>
          </a:xfrm>
          <a:prstGeom prst="downArrow">
            <a:avLst>
              <a:gd name="adj1" fmla="val 50000"/>
              <a:gd name="adj2" fmla="val 50000"/>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sp>
        <p:nvSpPr>
          <p:cNvPr id="17422" name="17 CuadroTexto">
            <a:extLst>
              <a:ext uri="{FF2B5EF4-FFF2-40B4-BE49-F238E27FC236}">
                <a16:creationId xmlns:a16="http://schemas.microsoft.com/office/drawing/2014/main" id="{ED3ECA43-2EC1-0142-88C4-62EB93594B88}"/>
              </a:ext>
            </a:extLst>
          </p:cNvPr>
          <p:cNvSpPr txBox="1">
            <a:spLocks noChangeArrowheads="1"/>
          </p:cNvSpPr>
          <p:nvPr/>
        </p:nvSpPr>
        <p:spPr bwMode="auto">
          <a:xfrm>
            <a:off x="1449388" y="4535488"/>
            <a:ext cx="2265362" cy="3698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ES"/>
              <a:t>Cleaning (Trimming)</a:t>
            </a:r>
          </a:p>
        </p:txBody>
      </p:sp>
      <p:sp>
        <p:nvSpPr>
          <p:cNvPr id="17423" name="18 Flecha abajo">
            <a:extLst>
              <a:ext uri="{FF2B5EF4-FFF2-40B4-BE49-F238E27FC236}">
                <a16:creationId xmlns:a16="http://schemas.microsoft.com/office/drawing/2014/main" id="{0D5289D2-2070-A444-933E-556E72561CFE}"/>
              </a:ext>
            </a:extLst>
          </p:cNvPr>
          <p:cNvSpPr>
            <a:spLocks noChangeArrowheads="1"/>
          </p:cNvSpPr>
          <p:nvPr/>
        </p:nvSpPr>
        <p:spPr bwMode="auto">
          <a:xfrm>
            <a:off x="2347913" y="4211638"/>
            <a:ext cx="466725" cy="314325"/>
          </a:xfrm>
          <a:prstGeom prst="downArrow">
            <a:avLst>
              <a:gd name="adj1" fmla="val 50000"/>
              <a:gd name="adj2" fmla="val 50000"/>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sp>
        <p:nvSpPr>
          <p:cNvPr id="17424" name="16 Cerrar llave">
            <a:extLst>
              <a:ext uri="{FF2B5EF4-FFF2-40B4-BE49-F238E27FC236}">
                <a16:creationId xmlns:a16="http://schemas.microsoft.com/office/drawing/2014/main" id="{EA82117A-D72F-494E-9955-470BD05B300B}"/>
              </a:ext>
            </a:extLst>
          </p:cNvPr>
          <p:cNvSpPr>
            <a:spLocks/>
          </p:cNvSpPr>
          <p:nvPr/>
        </p:nvSpPr>
        <p:spPr bwMode="auto">
          <a:xfrm>
            <a:off x="4438650" y="1971675"/>
            <a:ext cx="266700" cy="1360488"/>
          </a:xfrm>
          <a:prstGeom prst="rightBrace">
            <a:avLst>
              <a:gd name="adj1" fmla="val 8337"/>
              <a:gd name="adj2" fmla="val 50000"/>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sp>
        <p:nvSpPr>
          <p:cNvPr id="17425" name="19 CuadroTexto">
            <a:extLst>
              <a:ext uri="{FF2B5EF4-FFF2-40B4-BE49-F238E27FC236}">
                <a16:creationId xmlns:a16="http://schemas.microsoft.com/office/drawing/2014/main" id="{4AC2DBF4-69EF-4745-B31E-B52134803E77}"/>
              </a:ext>
            </a:extLst>
          </p:cNvPr>
          <p:cNvSpPr txBox="1">
            <a:spLocks noChangeArrowheads="1"/>
          </p:cNvSpPr>
          <p:nvPr/>
        </p:nvSpPr>
        <p:spPr bwMode="auto">
          <a:xfrm>
            <a:off x="119063" y="236538"/>
            <a:ext cx="2595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ES"/>
              <a:t>Assembly process with </a:t>
            </a:r>
          </a:p>
        </p:txBody>
      </p:sp>
      <p:sp>
        <p:nvSpPr>
          <p:cNvPr id="17426" name="21 CuadroTexto">
            <a:extLst>
              <a:ext uri="{FF2B5EF4-FFF2-40B4-BE49-F238E27FC236}">
                <a16:creationId xmlns:a16="http://schemas.microsoft.com/office/drawing/2014/main" id="{C928A7DC-A624-A84C-ACA8-12EDAE256EA5}"/>
              </a:ext>
            </a:extLst>
          </p:cNvPr>
          <p:cNvSpPr txBox="1">
            <a:spLocks noChangeArrowheads="1"/>
          </p:cNvSpPr>
          <p:nvPr/>
        </p:nvSpPr>
        <p:spPr bwMode="auto">
          <a:xfrm>
            <a:off x="4976813" y="236538"/>
            <a:ext cx="1376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ES"/>
              <a:t>sequencers</a:t>
            </a:r>
          </a:p>
        </p:txBody>
      </p:sp>
      <p:sp>
        <p:nvSpPr>
          <p:cNvPr id="3" name="Rectangle 2">
            <a:extLst>
              <a:ext uri="{FF2B5EF4-FFF2-40B4-BE49-F238E27FC236}">
                <a16:creationId xmlns:a16="http://schemas.microsoft.com/office/drawing/2014/main" id="{242374BF-DA5E-1243-A6B0-0D5E223BA600}"/>
              </a:ext>
            </a:extLst>
          </p:cNvPr>
          <p:cNvSpPr/>
          <p:nvPr/>
        </p:nvSpPr>
        <p:spPr>
          <a:xfrm>
            <a:off x="4778923" y="2435943"/>
            <a:ext cx="4572000" cy="307777"/>
          </a:xfrm>
          <a:prstGeom prst="rect">
            <a:avLst/>
          </a:prstGeom>
        </p:spPr>
        <p:txBody>
          <a:bodyPr>
            <a:spAutoFit/>
          </a:bodyPr>
          <a:lstStyle/>
          <a:p>
            <a:r>
              <a:rPr lang="es-ES_tradnl" sz="1400" dirty="0">
                <a:hlinkClick r:id="rId3"/>
              </a:rPr>
              <a:t>https://www.youtube.com/watch?v=fCd6B5HRaZ8</a:t>
            </a:r>
            <a:r>
              <a:rPr lang="es-ES_tradnl" sz="14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Oval 4">
            <a:extLst>
              <a:ext uri="{FF2B5EF4-FFF2-40B4-BE49-F238E27FC236}">
                <a16:creationId xmlns:a16="http://schemas.microsoft.com/office/drawing/2014/main" id="{D6D4B2A4-E26A-C349-9443-2AA6A2752826}"/>
              </a:ext>
            </a:extLst>
          </p:cNvPr>
          <p:cNvSpPr>
            <a:spLocks noChangeArrowheads="1"/>
          </p:cNvSpPr>
          <p:nvPr/>
        </p:nvSpPr>
        <p:spPr bwMode="auto">
          <a:xfrm>
            <a:off x="117475" y="1196975"/>
            <a:ext cx="5492750" cy="2276475"/>
          </a:xfrm>
          <a:prstGeom prst="ellipse">
            <a:avLst/>
          </a:pr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8434" name="Text Box 6">
            <a:extLst>
              <a:ext uri="{FF2B5EF4-FFF2-40B4-BE49-F238E27FC236}">
                <a16:creationId xmlns:a16="http://schemas.microsoft.com/office/drawing/2014/main" id="{69768893-7B1A-994F-A20A-BAFE5F7D93C5}"/>
              </a:ext>
            </a:extLst>
          </p:cNvPr>
          <p:cNvSpPr txBox="1">
            <a:spLocks noChangeArrowheads="1"/>
          </p:cNvSpPr>
          <p:nvPr/>
        </p:nvSpPr>
        <p:spPr bwMode="auto">
          <a:xfrm>
            <a:off x="2162175" y="2198688"/>
            <a:ext cx="1555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Chromosome</a:t>
            </a:r>
          </a:p>
        </p:txBody>
      </p:sp>
      <p:grpSp>
        <p:nvGrpSpPr>
          <p:cNvPr id="2" name="Group 21">
            <a:extLst>
              <a:ext uri="{FF2B5EF4-FFF2-40B4-BE49-F238E27FC236}">
                <a16:creationId xmlns:a16="http://schemas.microsoft.com/office/drawing/2014/main" id="{F1327685-1FB6-3843-A602-010EF4F510B4}"/>
              </a:ext>
            </a:extLst>
          </p:cNvPr>
          <p:cNvGrpSpPr>
            <a:grpSpLocks/>
          </p:cNvGrpSpPr>
          <p:nvPr/>
        </p:nvGrpSpPr>
        <p:grpSpPr bwMode="auto">
          <a:xfrm>
            <a:off x="46038" y="1052513"/>
            <a:ext cx="5688012" cy="2678112"/>
            <a:chOff x="431" y="663"/>
            <a:chExt cx="1926" cy="907"/>
          </a:xfrm>
        </p:grpSpPr>
        <p:sp>
          <p:nvSpPr>
            <p:cNvPr id="18673" name="Line 7">
              <a:extLst>
                <a:ext uri="{FF2B5EF4-FFF2-40B4-BE49-F238E27FC236}">
                  <a16:creationId xmlns:a16="http://schemas.microsoft.com/office/drawing/2014/main" id="{85876BC7-0E53-C94D-8444-B364BA39A2FE}"/>
                </a:ext>
              </a:extLst>
            </p:cNvPr>
            <p:cNvSpPr>
              <a:spLocks noChangeShapeType="1"/>
            </p:cNvSpPr>
            <p:nvPr/>
          </p:nvSpPr>
          <p:spPr bwMode="auto">
            <a:xfrm rot="20528524" flipV="1">
              <a:off x="1973" y="754"/>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74" name="Line 9">
              <a:extLst>
                <a:ext uri="{FF2B5EF4-FFF2-40B4-BE49-F238E27FC236}">
                  <a16:creationId xmlns:a16="http://schemas.microsoft.com/office/drawing/2014/main" id="{63B152AC-DAD7-EC4E-8E0C-AE54A3F6DDE7}"/>
                </a:ext>
              </a:extLst>
            </p:cNvPr>
            <p:cNvSpPr>
              <a:spLocks noChangeShapeType="1"/>
            </p:cNvSpPr>
            <p:nvPr/>
          </p:nvSpPr>
          <p:spPr bwMode="auto">
            <a:xfrm flipV="1">
              <a:off x="2221" y="908"/>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75" name="Line 10">
              <a:extLst>
                <a:ext uri="{FF2B5EF4-FFF2-40B4-BE49-F238E27FC236}">
                  <a16:creationId xmlns:a16="http://schemas.microsoft.com/office/drawing/2014/main" id="{CA91760C-5122-B447-ADFE-BDDC7DD15FB7}"/>
                </a:ext>
              </a:extLst>
            </p:cNvPr>
            <p:cNvSpPr>
              <a:spLocks noChangeShapeType="1"/>
            </p:cNvSpPr>
            <p:nvPr/>
          </p:nvSpPr>
          <p:spPr bwMode="auto">
            <a:xfrm rot="19544540" flipV="1">
              <a:off x="1701" y="685"/>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76" name="Line 11">
              <a:extLst>
                <a:ext uri="{FF2B5EF4-FFF2-40B4-BE49-F238E27FC236}">
                  <a16:creationId xmlns:a16="http://schemas.microsoft.com/office/drawing/2014/main" id="{7A7062A4-B43C-7241-B992-E2ADF38E469D}"/>
                </a:ext>
              </a:extLst>
            </p:cNvPr>
            <p:cNvSpPr>
              <a:spLocks noChangeShapeType="1"/>
            </p:cNvSpPr>
            <p:nvPr/>
          </p:nvSpPr>
          <p:spPr bwMode="auto">
            <a:xfrm rot="19243176" flipV="1">
              <a:off x="1338" y="663"/>
              <a:ext cx="136" cy="18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77" name="Line 12">
              <a:extLst>
                <a:ext uri="{FF2B5EF4-FFF2-40B4-BE49-F238E27FC236}">
                  <a16:creationId xmlns:a16="http://schemas.microsoft.com/office/drawing/2014/main" id="{8A61F2E9-ACB4-7F49-A9DF-2B857383E2FB}"/>
                </a:ext>
              </a:extLst>
            </p:cNvPr>
            <p:cNvSpPr>
              <a:spLocks noChangeShapeType="1"/>
            </p:cNvSpPr>
            <p:nvPr/>
          </p:nvSpPr>
          <p:spPr bwMode="auto">
            <a:xfrm rot="19123019" flipV="1">
              <a:off x="975" y="684"/>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78" name="Line 13">
              <a:extLst>
                <a:ext uri="{FF2B5EF4-FFF2-40B4-BE49-F238E27FC236}">
                  <a16:creationId xmlns:a16="http://schemas.microsoft.com/office/drawing/2014/main" id="{B3E15DA8-6A00-8848-8D5E-E63F8654413F}"/>
                </a:ext>
              </a:extLst>
            </p:cNvPr>
            <p:cNvSpPr>
              <a:spLocks noChangeShapeType="1"/>
            </p:cNvSpPr>
            <p:nvPr/>
          </p:nvSpPr>
          <p:spPr bwMode="auto">
            <a:xfrm rot="18259193" flipV="1">
              <a:off x="657" y="786"/>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79" name="Line 14">
              <a:extLst>
                <a:ext uri="{FF2B5EF4-FFF2-40B4-BE49-F238E27FC236}">
                  <a16:creationId xmlns:a16="http://schemas.microsoft.com/office/drawing/2014/main" id="{7EE6434D-C688-074D-8D78-ADB3D3800DEE}"/>
                </a:ext>
              </a:extLst>
            </p:cNvPr>
            <p:cNvSpPr>
              <a:spLocks noChangeShapeType="1"/>
            </p:cNvSpPr>
            <p:nvPr/>
          </p:nvSpPr>
          <p:spPr bwMode="auto">
            <a:xfrm rot="18259193" flipV="1">
              <a:off x="454" y="958"/>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80" name="Line 15">
              <a:extLst>
                <a:ext uri="{FF2B5EF4-FFF2-40B4-BE49-F238E27FC236}">
                  <a16:creationId xmlns:a16="http://schemas.microsoft.com/office/drawing/2014/main" id="{A14A32CE-05BD-CE4E-AC73-5BAE046107E1}"/>
                </a:ext>
              </a:extLst>
            </p:cNvPr>
            <p:cNvSpPr>
              <a:spLocks noChangeShapeType="1"/>
            </p:cNvSpPr>
            <p:nvPr/>
          </p:nvSpPr>
          <p:spPr bwMode="auto">
            <a:xfrm rot="20318386" flipV="1">
              <a:off x="635" y="1275"/>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81" name="Line 16">
              <a:extLst>
                <a:ext uri="{FF2B5EF4-FFF2-40B4-BE49-F238E27FC236}">
                  <a16:creationId xmlns:a16="http://schemas.microsoft.com/office/drawing/2014/main" id="{4A793A40-11F0-8F42-BD48-0D2DCF56726F}"/>
                </a:ext>
              </a:extLst>
            </p:cNvPr>
            <p:cNvSpPr>
              <a:spLocks noChangeShapeType="1"/>
            </p:cNvSpPr>
            <p:nvPr/>
          </p:nvSpPr>
          <p:spPr bwMode="auto">
            <a:xfrm rot="20318386" flipV="1">
              <a:off x="953" y="1366"/>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82" name="Line 17">
              <a:extLst>
                <a:ext uri="{FF2B5EF4-FFF2-40B4-BE49-F238E27FC236}">
                  <a16:creationId xmlns:a16="http://schemas.microsoft.com/office/drawing/2014/main" id="{8C482B09-13E7-494E-A45F-8DB2352F0949}"/>
                </a:ext>
              </a:extLst>
            </p:cNvPr>
            <p:cNvSpPr>
              <a:spLocks noChangeShapeType="1"/>
            </p:cNvSpPr>
            <p:nvPr/>
          </p:nvSpPr>
          <p:spPr bwMode="auto">
            <a:xfrm rot="18818900" flipV="1">
              <a:off x="1588" y="1411"/>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83" name="Line 18">
              <a:extLst>
                <a:ext uri="{FF2B5EF4-FFF2-40B4-BE49-F238E27FC236}">
                  <a16:creationId xmlns:a16="http://schemas.microsoft.com/office/drawing/2014/main" id="{913F5977-6018-0549-B807-C3ED25694B5D}"/>
                </a:ext>
              </a:extLst>
            </p:cNvPr>
            <p:cNvSpPr>
              <a:spLocks noChangeShapeType="1"/>
            </p:cNvSpPr>
            <p:nvPr/>
          </p:nvSpPr>
          <p:spPr bwMode="auto">
            <a:xfrm rot="18506006" flipV="1">
              <a:off x="1724" y="1390"/>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84" name="Line 19">
              <a:extLst>
                <a:ext uri="{FF2B5EF4-FFF2-40B4-BE49-F238E27FC236}">
                  <a16:creationId xmlns:a16="http://schemas.microsoft.com/office/drawing/2014/main" id="{3C0F426D-8A32-014A-815D-49189202F836}"/>
                </a:ext>
              </a:extLst>
            </p:cNvPr>
            <p:cNvSpPr>
              <a:spLocks noChangeShapeType="1"/>
            </p:cNvSpPr>
            <p:nvPr/>
          </p:nvSpPr>
          <p:spPr bwMode="auto">
            <a:xfrm rot="18259193" flipV="1">
              <a:off x="1996" y="1321"/>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85" name="Line 20">
              <a:extLst>
                <a:ext uri="{FF2B5EF4-FFF2-40B4-BE49-F238E27FC236}">
                  <a16:creationId xmlns:a16="http://schemas.microsoft.com/office/drawing/2014/main" id="{6E7CF85F-2E1F-7943-A139-29822DE8FEC8}"/>
                </a:ext>
              </a:extLst>
            </p:cNvPr>
            <p:cNvSpPr>
              <a:spLocks noChangeShapeType="1"/>
            </p:cNvSpPr>
            <p:nvPr/>
          </p:nvSpPr>
          <p:spPr bwMode="auto">
            <a:xfrm rot="18259193" flipV="1">
              <a:off x="2177" y="1230"/>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grpSp>
      <p:sp>
        <p:nvSpPr>
          <p:cNvPr id="3094" name="Rectangle 22">
            <a:extLst>
              <a:ext uri="{FF2B5EF4-FFF2-40B4-BE49-F238E27FC236}">
                <a16:creationId xmlns:a16="http://schemas.microsoft.com/office/drawing/2014/main" id="{8E1EC618-AD43-1E4D-8C5D-4AB949488435}"/>
              </a:ext>
            </a:extLst>
          </p:cNvPr>
          <p:cNvSpPr>
            <a:spLocks noChangeArrowheads="1"/>
          </p:cNvSpPr>
          <p:nvPr/>
        </p:nvSpPr>
        <p:spPr bwMode="auto">
          <a:xfrm>
            <a:off x="549275" y="2565400"/>
            <a:ext cx="1512888" cy="1441450"/>
          </a:xfrm>
          <a:prstGeom prst="rect">
            <a:avLst/>
          </a:prstGeom>
          <a:noFill/>
          <a:ln w="19050" algn="ctr">
            <a:solidFill>
              <a:srgbClr val="3366FF"/>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grpSp>
        <p:nvGrpSpPr>
          <p:cNvPr id="3" name="Group 43">
            <a:extLst>
              <a:ext uri="{FF2B5EF4-FFF2-40B4-BE49-F238E27FC236}">
                <a16:creationId xmlns:a16="http://schemas.microsoft.com/office/drawing/2014/main" id="{CD762475-807A-1141-A69A-1D981A66CE42}"/>
              </a:ext>
            </a:extLst>
          </p:cNvPr>
          <p:cNvGrpSpPr>
            <a:grpSpLocks/>
          </p:cNvGrpSpPr>
          <p:nvPr/>
        </p:nvGrpSpPr>
        <p:grpSpPr bwMode="auto">
          <a:xfrm>
            <a:off x="173038" y="4679950"/>
            <a:ext cx="8710612" cy="2166938"/>
            <a:chOff x="128" y="2432"/>
            <a:chExt cx="5487" cy="1365"/>
          </a:xfrm>
        </p:grpSpPr>
        <p:sp>
          <p:nvSpPr>
            <p:cNvPr id="18661" name="Line 23">
              <a:extLst>
                <a:ext uri="{FF2B5EF4-FFF2-40B4-BE49-F238E27FC236}">
                  <a16:creationId xmlns:a16="http://schemas.microsoft.com/office/drawing/2014/main" id="{8EC473C7-5FF7-1C49-A1B0-0FFB23C8464C}"/>
                </a:ext>
              </a:extLst>
            </p:cNvPr>
            <p:cNvSpPr>
              <a:spLocks noChangeShapeType="1"/>
            </p:cNvSpPr>
            <p:nvPr/>
          </p:nvSpPr>
          <p:spPr bwMode="auto">
            <a:xfrm>
              <a:off x="944" y="3067"/>
              <a:ext cx="3856" cy="0"/>
            </a:xfrm>
            <a:prstGeom prst="line">
              <a:avLst/>
            </a:prstGeom>
            <a:noFill/>
            <a:ln w="114300">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62" name="Line 26">
              <a:extLst>
                <a:ext uri="{FF2B5EF4-FFF2-40B4-BE49-F238E27FC236}">
                  <a16:creationId xmlns:a16="http://schemas.microsoft.com/office/drawing/2014/main" id="{91D8F360-F05B-784E-9DD4-A73B7BCDB15C}"/>
                </a:ext>
              </a:extLst>
            </p:cNvPr>
            <p:cNvSpPr>
              <a:spLocks noChangeShapeType="1"/>
            </p:cNvSpPr>
            <p:nvPr/>
          </p:nvSpPr>
          <p:spPr bwMode="auto">
            <a:xfrm flipH="1">
              <a:off x="4800" y="3067"/>
              <a:ext cx="407"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63" name="AutoShape 29">
              <a:extLst>
                <a:ext uri="{FF2B5EF4-FFF2-40B4-BE49-F238E27FC236}">
                  <a16:creationId xmlns:a16="http://schemas.microsoft.com/office/drawing/2014/main" id="{AA27BE42-01C0-EB4F-A3C1-A59B790C1A96}"/>
                </a:ext>
              </a:extLst>
            </p:cNvPr>
            <p:cNvSpPr>
              <a:spLocks/>
            </p:cNvSpPr>
            <p:nvPr/>
          </p:nvSpPr>
          <p:spPr bwMode="auto">
            <a:xfrm rot="16200000" flipV="1">
              <a:off x="2768" y="1456"/>
              <a:ext cx="226" cy="3719"/>
            </a:xfrm>
            <a:prstGeom prst="leftBrace">
              <a:avLst>
                <a:gd name="adj1" fmla="val 137131"/>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8664" name="Text Box 30">
              <a:extLst>
                <a:ext uri="{FF2B5EF4-FFF2-40B4-BE49-F238E27FC236}">
                  <a16:creationId xmlns:a16="http://schemas.microsoft.com/office/drawing/2014/main" id="{AF701376-ED26-4C4D-A870-29B4D36DE73F}"/>
                </a:ext>
              </a:extLst>
            </p:cNvPr>
            <p:cNvSpPr txBox="1">
              <a:spLocks noChangeArrowheads="1"/>
            </p:cNvSpPr>
            <p:nvPr/>
          </p:nvSpPr>
          <p:spPr bwMode="auto">
            <a:xfrm>
              <a:off x="2160" y="3566"/>
              <a:ext cx="14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Insert </a:t>
              </a:r>
              <a:r>
                <a:rPr lang="en-US" altLang="es-ES" sz="1400"/>
                <a:t>(Dna from sample)</a:t>
              </a:r>
            </a:p>
          </p:txBody>
        </p:sp>
        <p:sp>
          <p:nvSpPr>
            <p:cNvPr id="18665" name="AutoShape 32">
              <a:extLst>
                <a:ext uri="{FF2B5EF4-FFF2-40B4-BE49-F238E27FC236}">
                  <a16:creationId xmlns:a16="http://schemas.microsoft.com/office/drawing/2014/main" id="{E9B70B11-87DA-F045-A5F5-549773AA1F27}"/>
                </a:ext>
              </a:extLst>
            </p:cNvPr>
            <p:cNvSpPr>
              <a:spLocks/>
            </p:cNvSpPr>
            <p:nvPr/>
          </p:nvSpPr>
          <p:spPr bwMode="auto">
            <a:xfrm rot="16200000" flipV="1">
              <a:off x="5193" y="3068"/>
              <a:ext cx="91" cy="453"/>
            </a:xfrm>
            <a:prstGeom prst="leftBrace">
              <a:avLst>
                <a:gd name="adj1" fmla="val 41484"/>
                <a:gd name="adj2" fmla="val 50000"/>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8666" name="Text Box 34">
              <a:extLst>
                <a:ext uri="{FF2B5EF4-FFF2-40B4-BE49-F238E27FC236}">
                  <a16:creationId xmlns:a16="http://schemas.microsoft.com/office/drawing/2014/main" id="{363FE680-41B9-2749-8F8C-CB3A3CAC1E59}"/>
                </a:ext>
              </a:extLst>
            </p:cNvPr>
            <p:cNvSpPr txBox="1">
              <a:spLocks noChangeArrowheads="1"/>
            </p:cNvSpPr>
            <p:nvPr/>
          </p:nvSpPr>
          <p:spPr bwMode="auto">
            <a:xfrm>
              <a:off x="4864" y="3381"/>
              <a:ext cx="6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Adapters</a:t>
              </a:r>
            </a:p>
          </p:txBody>
        </p:sp>
        <p:sp>
          <p:nvSpPr>
            <p:cNvPr id="18667" name="Line 37">
              <a:extLst>
                <a:ext uri="{FF2B5EF4-FFF2-40B4-BE49-F238E27FC236}">
                  <a16:creationId xmlns:a16="http://schemas.microsoft.com/office/drawing/2014/main" id="{672E9DE4-F8AD-884A-A973-8E4157407578}"/>
                </a:ext>
              </a:extLst>
            </p:cNvPr>
            <p:cNvSpPr>
              <a:spLocks noChangeShapeType="1"/>
            </p:cNvSpPr>
            <p:nvPr/>
          </p:nvSpPr>
          <p:spPr bwMode="auto">
            <a:xfrm flipH="1">
              <a:off x="537" y="3067"/>
              <a:ext cx="407"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68" name="Line 38">
              <a:extLst>
                <a:ext uri="{FF2B5EF4-FFF2-40B4-BE49-F238E27FC236}">
                  <a16:creationId xmlns:a16="http://schemas.microsoft.com/office/drawing/2014/main" id="{4279F872-F08A-2F42-8CD8-ED4AA3961DA3}"/>
                </a:ext>
              </a:extLst>
            </p:cNvPr>
            <p:cNvSpPr>
              <a:spLocks noChangeShapeType="1"/>
            </p:cNvSpPr>
            <p:nvPr/>
          </p:nvSpPr>
          <p:spPr bwMode="auto">
            <a:xfrm flipH="1">
              <a:off x="5208" y="3067"/>
              <a:ext cx="407"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69" name="Line 39">
              <a:extLst>
                <a:ext uri="{FF2B5EF4-FFF2-40B4-BE49-F238E27FC236}">
                  <a16:creationId xmlns:a16="http://schemas.microsoft.com/office/drawing/2014/main" id="{2381B708-DED3-9944-9FAB-9AF9A3E101F5}"/>
                </a:ext>
              </a:extLst>
            </p:cNvPr>
            <p:cNvSpPr>
              <a:spLocks noChangeShapeType="1"/>
            </p:cNvSpPr>
            <p:nvPr/>
          </p:nvSpPr>
          <p:spPr bwMode="auto">
            <a:xfrm flipH="1">
              <a:off x="128" y="3067"/>
              <a:ext cx="407"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18670" name="AutoShape 40">
              <a:extLst>
                <a:ext uri="{FF2B5EF4-FFF2-40B4-BE49-F238E27FC236}">
                  <a16:creationId xmlns:a16="http://schemas.microsoft.com/office/drawing/2014/main" id="{03A27654-2DAE-7844-B448-6A5E613B876E}"/>
                </a:ext>
              </a:extLst>
            </p:cNvPr>
            <p:cNvSpPr>
              <a:spLocks/>
            </p:cNvSpPr>
            <p:nvPr/>
          </p:nvSpPr>
          <p:spPr bwMode="auto">
            <a:xfrm rot="16200000" flipV="1">
              <a:off x="521" y="3068"/>
              <a:ext cx="91" cy="453"/>
            </a:xfrm>
            <a:prstGeom prst="leftBrace">
              <a:avLst>
                <a:gd name="adj1" fmla="val 41484"/>
                <a:gd name="adj2" fmla="val 50000"/>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8671" name="Text Box 41">
              <a:extLst>
                <a:ext uri="{FF2B5EF4-FFF2-40B4-BE49-F238E27FC236}">
                  <a16:creationId xmlns:a16="http://schemas.microsoft.com/office/drawing/2014/main" id="{893769B6-DAF8-7C46-B799-CD9E9F339717}"/>
                </a:ext>
              </a:extLst>
            </p:cNvPr>
            <p:cNvSpPr txBox="1">
              <a:spLocks noChangeArrowheads="1"/>
            </p:cNvSpPr>
            <p:nvPr/>
          </p:nvSpPr>
          <p:spPr bwMode="auto">
            <a:xfrm>
              <a:off x="192" y="3381"/>
              <a:ext cx="6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Adapters</a:t>
              </a:r>
            </a:p>
          </p:txBody>
        </p:sp>
        <p:sp>
          <p:nvSpPr>
            <p:cNvPr id="18672" name="Arc 42">
              <a:extLst>
                <a:ext uri="{FF2B5EF4-FFF2-40B4-BE49-F238E27FC236}">
                  <a16:creationId xmlns:a16="http://schemas.microsoft.com/office/drawing/2014/main" id="{CED28EF2-C64B-8A46-B793-9CA78E30A98D}"/>
                </a:ext>
              </a:extLst>
            </p:cNvPr>
            <p:cNvSpPr>
              <a:spLocks/>
            </p:cNvSpPr>
            <p:nvPr/>
          </p:nvSpPr>
          <p:spPr bwMode="auto">
            <a:xfrm rot="20447261" flipH="1">
              <a:off x="294" y="2432"/>
              <a:ext cx="363" cy="36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3366FF"/>
              </a:solidFill>
              <a:round/>
              <a:headEnd/>
              <a:tailEnd type="triangle" w="lg" len="lg"/>
            </a:ln>
            <a:extLst>
              <a:ext uri="{909E8E84-426E-40DD-AFC4-6F175D3DCCD1}">
                <a14:hiddenFill xmlns:a14="http://schemas.microsoft.com/office/drawing/2010/main">
                  <a:solidFill>
                    <a:srgbClr val="FFFFFF"/>
                  </a:solidFill>
                </a14:hiddenFill>
              </a:ext>
            </a:extLst>
          </p:spPr>
          <p:txBody>
            <a:bodyPr wrap="none" anchor="ctr"/>
            <a:lstStyle/>
            <a:p>
              <a:endParaRPr lang="es-ES_tradnl"/>
            </a:p>
          </p:txBody>
        </p:sp>
      </p:grpSp>
      <p:grpSp>
        <p:nvGrpSpPr>
          <p:cNvPr id="20" name="Group 19">
            <a:extLst>
              <a:ext uri="{FF2B5EF4-FFF2-40B4-BE49-F238E27FC236}">
                <a16:creationId xmlns:a16="http://schemas.microsoft.com/office/drawing/2014/main" id="{204735BA-A6F8-F547-B44A-E4FDBEF82EDD}"/>
              </a:ext>
            </a:extLst>
          </p:cNvPr>
          <p:cNvGrpSpPr>
            <a:grpSpLocks/>
          </p:cNvGrpSpPr>
          <p:nvPr/>
        </p:nvGrpSpPr>
        <p:grpSpPr bwMode="auto">
          <a:xfrm>
            <a:off x="5684838" y="798513"/>
            <a:ext cx="3300886" cy="3846431"/>
            <a:chOff x="5685553" y="798324"/>
            <a:chExt cx="3300404" cy="3847149"/>
          </a:xfrm>
        </p:grpSpPr>
        <p:grpSp>
          <p:nvGrpSpPr>
            <p:cNvPr id="18439" name="Group 15">
              <a:extLst>
                <a:ext uri="{FF2B5EF4-FFF2-40B4-BE49-F238E27FC236}">
                  <a16:creationId xmlns:a16="http://schemas.microsoft.com/office/drawing/2014/main" id="{DF9463A1-E10B-1F4A-9119-6E57D373E9B7}"/>
                </a:ext>
              </a:extLst>
            </p:cNvPr>
            <p:cNvGrpSpPr>
              <a:grpSpLocks/>
            </p:cNvGrpSpPr>
            <p:nvPr/>
          </p:nvGrpSpPr>
          <p:grpSpPr bwMode="auto">
            <a:xfrm>
              <a:off x="6329574" y="1544786"/>
              <a:ext cx="1068304" cy="1088753"/>
              <a:chOff x="6901359" y="1249931"/>
              <a:chExt cx="1068304" cy="1088753"/>
            </a:xfrm>
          </p:grpSpPr>
          <p:grpSp>
            <p:nvGrpSpPr>
              <p:cNvPr id="18607" name="Group 14">
                <a:extLst>
                  <a:ext uri="{FF2B5EF4-FFF2-40B4-BE49-F238E27FC236}">
                    <a16:creationId xmlns:a16="http://schemas.microsoft.com/office/drawing/2014/main" id="{14D91EE9-5DCF-5B4F-BB73-B8547CF3D21C}"/>
                  </a:ext>
                </a:extLst>
              </p:cNvPr>
              <p:cNvGrpSpPr>
                <a:grpSpLocks/>
              </p:cNvGrpSpPr>
              <p:nvPr/>
            </p:nvGrpSpPr>
            <p:grpSpPr bwMode="auto">
              <a:xfrm>
                <a:off x="6908474" y="1249931"/>
                <a:ext cx="279993" cy="217365"/>
                <a:chOff x="6537960" y="1321210"/>
                <a:chExt cx="279993" cy="217365"/>
              </a:xfrm>
            </p:grpSpPr>
            <p:sp>
              <p:nvSpPr>
                <p:cNvPr id="18653" name="Oval 3">
                  <a:extLst>
                    <a:ext uri="{FF2B5EF4-FFF2-40B4-BE49-F238E27FC236}">
                      <a16:creationId xmlns:a16="http://schemas.microsoft.com/office/drawing/2014/main" id="{FEFAA255-A474-6545-A195-F13BE1CD825E}"/>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654" name="Straight Connector 5">
                  <a:extLst>
                    <a:ext uri="{FF2B5EF4-FFF2-40B4-BE49-F238E27FC236}">
                      <a16:creationId xmlns:a16="http://schemas.microsoft.com/office/drawing/2014/main" id="{D7B9AAD4-5595-9945-B2A9-0D3C5144E2F7}"/>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55" name="Straight Connector 35">
                  <a:extLst>
                    <a:ext uri="{FF2B5EF4-FFF2-40B4-BE49-F238E27FC236}">
                      <a16:creationId xmlns:a16="http://schemas.microsoft.com/office/drawing/2014/main" id="{478524D5-3F97-2249-BF27-62EBC24F8D57}"/>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56" name="Straight Connector 36">
                  <a:extLst>
                    <a:ext uri="{FF2B5EF4-FFF2-40B4-BE49-F238E27FC236}">
                      <a16:creationId xmlns:a16="http://schemas.microsoft.com/office/drawing/2014/main" id="{A4F536DD-222D-5D49-8AF6-D0E1F116D91C}"/>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57" name="Straight Connector 41">
                  <a:extLst>
                    <a:ext uri="{FF2B5EF4-FFF2-40B4-BE49-F238E27FC236}">
                      <a16:creationId xmlns:a16="http://schemas.microsoft.com/office/drawing/2014/main" id="{A5E83527-E12A-0C42-8449-6747344AD8C1}"/>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58" name="Straight Connector 43">
                  <a:extLst>
                    <a:ext uri="{FF2B5EF4-FFF2-40B4-BE49-F238E27FC236}">
                      <a16:creationId xmlns:a16="http://schemas.microsoft.com/office/drawing/2014/main" id="{97C36556-0295-174D-BD81-F8E5B3D84C92}"/>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59" name="Straight Connector 45">
                  <a:extLst>
                    <a:ext uri="{FF2B5EF4-FFF2-40B4-BE49-F238E27FC236}">
                      <a16:creationId xmlns:a16="http://schemas.microsoft.com/office/drawing/2014/main" id="{4672FEF2-6CBF-5B4E-88AA-21FBC61C121B}"/>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60" name="Straight Connector 47">
                  <a:extLst>
                    <a:ext uri="{FF2B5EF4-FFF2-40B4-BE49-F238E27FC236}">
                      <a16:creationId xmlns:a16="http://schemas.microsoft.com/office/drawing/2014/main" id="{9A83B1F9-5D19-E748-9153-9698A2668F9E}"/>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608" name="Group 50">
                <a:extLst>
                  <a:ext uri="{FF2B5EF4-FFF2-40B4-BE49-F238E27FC236}">
                    <a16:creationId xmlns:a16="http://schemas.microsoft.com/office/drawing/2014/main" id="{79D5C1B8-AB03-3C45-92F7-A6CA7C0E91D5}"/>
                  </a:ext>
                </a:extLst>
              </p:cNvPr>
              <p:cNvGrpSpPr>
                <a:grpSpLocks/>
              </p:cNvGrpSpPr>
              <p:nvPr/>
            </p:nvGrpSpPr>
            <p:grpSpPr bwMode="auto">
              <a:xfrm rot="-5790485">
                <a:off x="6870045" y="1554578"/>
                <a:ext cx="279993" cy="217365"/>
                <a:chOff x="6537960" y="1321210"/>
                <a:chExt cx="279993" cy="217365"/>
              </a:xfrm>
            </p:grpSpPr>
            <p:sp>
              <p:nvSpPr>
                <p:cNvPr id="18645" name="Oval 51">
                  <a:extLst>
                    <a:ext uri="{FF2B5EF4-FFF2-40B4-BE49-F238E27FC236}">
                      <a16:creationId xmlns:a16="http://schemas.microsoft.com/office/drawing/2014/main" id="{F2463A2F-89D0-B14B-9D5A-11F312D2D31A}"/>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646" name="Straight Connector 52">
                  <a:extLst>
                    <a:ext uri="{FF2B5EF4-FFF2-40B4-BE49-F238E27FC236}">
                      <a16:creationId xmlns:a16="http://schemas.microsoft.com/office/drawing/2014/main" id="{1A1B92B0-9F65-9B46-A322-D82ABD9DB08B}"/>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47" name="Straight Connector 53">
                  <a:extLst>
                    <a:ext uri="{FF2B5EF4-FFF2-40B4-BE49-F238E27FC236}">
                      <a16:creationId xmlns:a16="http://schemas.microsoft.com/office/drawing/2014/main" id="{2EAA07C6-931F-8F48-BCB5-1C0300F06380}"/>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48" name="Straight Connector 54">
                  <a:extLst>
                    <a:ext uri="{FF2B5EF4-FFF2-40B4-BE49-F238E27FC236}">
                      <a16:creationId xmlns:a16="http://schemas.microsoft.com/office/drawing/2014/main" id="{6BB92D06-2933-E643-83D3-4E9FB2EF4935}"/>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49" name="Straight Connector 55">
                  <a:extLst>
                    <a:ext uri="{FF2B5EF4-FFF2-40B4-BE49-F238E27FC236}">
                      <a16:creationId xmlns:a16="http://schemas.microsoft.com/office/drawing/2014/main" id="{F612980C-63CF-094D-86BB-69A0216020A7}"/>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50" name="Straight Connector 56">
                  <a:extLst>
                    <a:ext uri="{FF2B5EF4-FFF2-40B4-BE49-F238E27FC236}">
                      <a16:creationId xmlns:a16="http://schemas.microsoft.com/office/drawing/2014/main" id="{CF854FD6-78D1-1643-B9FE-039C169890A6}"/>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51" name="Straight Connector 57">
                  <a:extLst>
                    <a:ext uri="{FF2B5EF4-FFF2-40B4-BE49-F238E27FC236}">
                      <a16:creationId xmlns:a16="http://schemas.microsoft.com/office/drawing/2014/main" id="{A33FBE15-954B-2841-9EEB-929296293D14}"/>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52" name="Straight Connector 58">
                  <a:extLst>
                    <a:ext uri="{FF2B5EF4-FFF2-40B4-BE49-F238E27FC236}">
                      <a16:creationId xmlns:a16="http://schemas.microsoft.com/office/drawing/2014/main" id="{C30A4ABF-64A8-0C46-84E4-2B17DFE88590}"/>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609" name="Group 59">
                <a:extLst>
                  <a:ext uri="{FF2B5EF4-FFF2-40B4-BE49-F238E27FC236}">
                    <a16:creationId xmlns:a16="http://schemas.microsoft.com/office/drawing/2014/main" id="{EDAF5353-7942-BC42-898C-82A8148BA0DD}"/>
                  </a:ext>
                </a:extLst>
              </p:cNvPr>
              <p:cNvGrpSpPr>
                <a:grpSpLocks/>
              </p:cNvGrpSpPr>
              <p:nvPr/>
            </p:nvGrpSpPr>
            <p:grpSpPr bwMode="auto">
              <a:xfrm rot="-3463146">
                <a:off x="7340007" y="1313032"/>
                <a:ext cx="279993" cy="217365"/>
                <a:chOff x="6537960" y="1321210"/>
                <a:chExt cx="279993" cy="217365"/>
              </a:xfrm>
            </p:grpSpPr>
            <p:sp>
              <p:nvSpPr>
                <p:cNvPr id="18637" name="Oval 60">
                  <a:extLst>
                    <a:ext uri="{FF2B5EF4-FFF2-40B4-BE49-F238E27FC236}">
                      <a16:creationId xmlns:a16="http://schemas.microsoft.com/office/drawing/2014/main" id="{EE7F0B97-006A-2642-B73E-1506D3CBB2B0}"/>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638" name="Straight Connector 61">
                  <a:extLst>
                    <a:ext uri="{FF2B5EF4-FFF2-40B4-BE49-F238E27FC236}">
                      <a16:creationId xmlns:a16="http://schemas.microsoft.com/office/drawing/2014/main" id="{74B0D40C-4266-3549-A7B1-FF70BF30A06A}"/>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39" name="Straight Connector 62">
                  <a:extLst>
                    <a:ext uri="{FF2B5EF4-FFF2-40B4-BE49-F238E27FC236}">
                      <a16:creationId xmlns:a16="http://schemas.microsoft.com/office/drawing/2014/main" id="{1A6E57A6-11C0-7340-84DA-CF953679C148}"/>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40" name="Straight Connector 63">
                  <a:extLst>
                    <a:ext uri="{FF2B5EF4-FFF2-40B4-BE49-F238E27FC236}">
                      <a16:creationId xmlns:a16="http://schemas.microsoft.com/office/drawing/2014/main" id="{94BC65C2-E8C0-D747-BDDD-414BF697B0C8}"/>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41" name="Straight Connector 64">
                  <a:extLst>
                    <a:ext uri="{FF2B5EF4-FFF2-40B4-BE49-F238E27FC236}">
                      <a16:creationId xmlns:a16="http://schemas.microsoft.com/office/drawing/2014/main" id="{91A0D3CA-E02A-564C-B63E-E8A25B19A078}"/>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42" name="Straight Connector 65">
                  <a:extLst>
                    <a:ext uri="{FF2B5EF4-FFF2-40B4-BE49-F238E27FC236}">
                      <a16:creationId xmlns:a16="http://schemas.microsoft.com/office/drawing/2014/main" id="{F3A514B7-76BC-494E-92C7-FD5DC310DD3E}"/>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43" name="Straight Connector 66">
                  <a:extLst>
                    <a:ext uri="{FF2B5EF4-FFF2-40B4-BE49-F238E27FC236}">
                      <a16:creationId xmlns:a16="http://schemas.microsoft.com/office/drawing/2014/main" id="{AA0C2560-916E-BD4C-919F-0423B44F7C56}"/>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44" name="Straight Connector 67">
                  <a:extLst>
                    <a:ext uri="{FF2B5EF4-FFF2-40B4-BE49-F238E27FC236}">
                      <a16:creationId xmlns:a16="http://schemas.microsoft.com/office/drawing/2014/main" id="{5CCE30D3-2E70-AE41-8122-0B7D7B82516A}"/>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610" name="Group 68">
                <a:extLst>
                  <a:ext uri="{FF2B5EF4-FFF2-40B4-BE49-F238E27FC236}">
                    <a16:creationId xmlns:a16="http://schemas.microsoft.com/office/drawing/2014/main" id="{C6FDB8EC-6337-3644-863C-25BA082A6469}"/>
                  </a:ext>
                </a:extLst>
              </p:cNvPr>
              <p:cNvGrpSpPr>
                <a:grpSpLocks/>
              </p:cNvGrpSpPr>
              <p:nvPr/>
            </p:nvGrpSpPr>
            <p:grpSpPr bwMode="auto">
              <a:xfrm rot="1923216">
                <a:off x="7689670" y="1677559"/>
                <a:ext cx="279993" cy="217365"/>
                <a:chOff x="6537960" y="1321210"/>
                <a:chExt cx="279993" cy="217365"/>
              </a:xfrm>
            </p:grpSpPr>
            <p:sp>
              <p:nvSpPr>
                <p:cNvPr id="18629" name="Oval 69">
                  <a:extLst>
                    <a:ext uri="{FF2B5EF4-FFF2-40B4-BE49-F238E27FC236}">
                      <a16:creationId xmlns:a16="http://schemas.microsoft.com/office/drawing/2014/main" id="{7585A552-FB61-7043-AA58-00464944DCF7}"/>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630" name="Straight Connector 70">
                  <a:extLst>
                    <a:ext uri="{FF2B5EF4-FFF2-40B4-BE49-F238E27FC236}">
                      <a16:creationId xmlns:a16="http://schemas.microsoft.com/office/drawing/2014/main" id="{CDE57B84-B5F0-F845-854F-9C4AB29949E7}"/>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31" name="Straight Connector 71">
                  <a:extLst>
                    <a:ext uri="{FF2B5EF4-FFF2-40B4-BE49-F238E27FC236}">
                      <a16:creationId xmlns:a16="http://schemas.microsoft.com/office/drawing/2014/main" id="{9F6A2593-43AF-6B4F-8FF6-0D70EEDFBEAE}"/>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32" name="Straight Connector 72">
                  <a:extLst>
                    <a:ext uri="{FF2B5EF4-FFF2-40B4-BE49-F238E27FC236}">
                      <a16:creationId xmlns:a16="http://schemas.microsoft.com/office/drawing/2014/main" id="{00465285-4015-4243-B682-BC5F2B3E7215}"/>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33" name="Straight Connector 73">
                  <a:extLst>
                    <a:ext uri="{FF2B5EF4-FFF2-40B4-BE49-F238E27FC236}">
                      <a16:creationId xmlns:a16="http://schemas.microsoft.com/office/drawing/2014/main" id="{CE4F2118-87DB-114D-A482-F401E35E3A7A}"/>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34" name="Straight Connector 74">
                  <a:extLst>
                    <a:ext uri="{FF2B5EF4-FFF2-40B4-BE49-F238E27FC236}">
                      <a16:creationId xmlns:a16="http://schemas.microsoft.com/office/drawing/2014/main" id="{E07315A8-5C58-CA47-96A4-8E3ACF71424E}"/>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35" name="Straight Connector 75">
                  <a:extLst>
                    <a:ext uri="{FF2B5EF4-FFF2-40B4-BE49-F238E27FC236}">
                      <a16:creationId xmlns:a16="http://schemas.microsoft.com/office/drawing/2014/main" id="{416BB517-65C6-6B40-9A70-39BDAA99F3BB}"/>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36" name="Straight Connector 76">
                  <a:extLst>
                    <a:ext uri="{FF2B5EF4-FFF2-40B4-BE49-F238E27FC236}">
                      <a16:creationId xmlns:a16="http://schemas.microsoft.com/office/drawing/2014/main" id="{80725326-592C-DB4E-A5F4-01F11B5BE6DA}"/>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611" name="Group 77">
                <a:extLst>
                  <a:ext uri="{FF2B5EF4-FFF2-40B4-BE49-F238E27FC236}">
                    <a16:creationId xmlns:a16="http://schemas.microsoft.com/office/drawing/2014/main" id="{CA2B29D6-770A-7E47-BDC6-0C487D8E4DB0}"/>
                  </a:ext>
                </a:extLst>
              </p:cNvPr>
              <p:cNvGrpSpPr>
                <a:grpSpLocks/>
              </p:cNvGrpSpPr>
              <p:nvPr/>
            </p:nvGrpSpPr>
            <p:grpSpPr bwMode="auto">
              <a:xfrm rot="-6680675">
                <a:off x="6882029" y="1920053"/>
                <a:ext cx="279993" cy="217365"/>
                <a:chOff x="6537960" y="1321210"/>
                <a:chExt cx="279993" cy="217365"/>
              </a:xfrm>
            </p:grpSpPr>
            <p:sp>
              <p:nvSpPr>
                <p:cNvPr id="18621" name="Oval 78">
                  <a:extLst>
                    <a:ext uri="{FF2B5EF4-FFF2-40B4-BE49-F238E27FC236}">
                      <a16:creationId xmlns:a16="http://schemas.microsoft.com/office/drawing/2014/main" id="{FEC45F0B-C0DE-5C49-9D90-27EAC4161EB6}"/>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622" name="Straight Connector 79">
                  <a:extLst>
                    <a:ext uri="{FF2B5EF4-FFF2-40B4-BE49-F238E27FC236}">
                      <a16:creationId xmlns:a16="http://schemas.microsoft.com/office/drawing/2014/main" id="{EE59CF93-C01C-C54D-8CDC-26F608610D75}"/>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23" name="Straight Connector 80">
                  <a:extLst>
                    <a:ext uri="{FF2B5EF4-FFF2-40B4-BE49-F238E27FC236}">
                      <a16:creationId xmlns:a16="http://schemas.microsoft.com/office/drawing/2014/main" id="{632BD476-2CE0-004A-BDD1-0289587C50EF}"/>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24" name="Straight Connector 81">
                  <a:extLst>
                    <a:ext uri="{FF2B5EF4-FFF2-40B4-BE49-F238E27FC236}">
                      <a16:creationId xmlns:a16="http://schemas.microsoft.com/office/drawing/2014/main" id="{FEDCC048-6953-5B46-B86D-309437D694A0}"/>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25" name="Straight Connector 82">
                  <a:extLst>
                    <a:ext uri="{FF2B5EF4-FFF2-40B4-BE49-F238E27FC236}">
                      <a16:creationId xmlns:a16="http://schemas.microsoft.com/office/drawing/2014/main" id="{CE2F8356-61FF-C244-A387-F34353F85D25}"/>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26" name="Straight Connector 83">
                  <a:extLst>
                    <a:ext uri="{FF2B5EF4-FFF2-40B4-BE49-F238E27FC236}">
                      <a16:creationId xmlns:a16="http://schemas.microsoft.com/office/drawing/2014/main" id="{4DBCC9D0-547E-2743-81DC-920F21822D89}"/>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27" name="Straight Connector 84">
                  <a:extLst>
                    <a:ext uri="{FF2B5EF4-FFF2-40B4-BE49-F238E27FC236}">
                      <a16:creationId xmlns:a16="http://schemas.microsoft.com/office/drawing/2014/main" id="{B048083F-CA47-8B48-8311-C8CF897325C0}"/>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28" name="Straight Connector 85">
                  <a:extLst>
                    <a:ext uri="{FF2B5EF4-FFF2-40B4-BE49-F238E27FC236}">
                      <a16:creationId xmlns:a16="http://schemas.microsoft.com/office/drawing/2014/main" id="{C4D9CD24-8D7C-DE4E-9D8E-CAEC4D864C56}"/>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612" name="Group 86">
                <a:extLst>
                  <a:ext uri="{FF2B5EF4-FFF2-40B4-BE49-F238E27FC236}">
                    <a16:creationId xmlns:a16="http://schemas.microsoft.com/office/drawing/2014/main" id="{10079DF4-8060-7849-9937-492481B924DC}"/>
                  </a:ext>
                </a:extLst>
              </p:cNvPr>
              <p:cNvGrpSpPr>
                <a:grpSpLocks/>
              </p:cNvGrpSpPr>
              <p:nvPr/>
            </p:nvGrpSpPr>
            <p:grpSpPr bwMode="auto">
              <a:xfrm rot="3135193">
                <a:off x="7503574" y="2090005"/>
                <a:ext cx="279993" cy="217365"/>
                <a:chOff x="6537960" y="1321210"/>
                <a:chExt cx="279993" cy="217365"/>
              </a:xfrm>
            </p:grpSpPr>
            <p:sp>
              <p:nvSpPr>
                <p:cNvPr id="18613" name="Oval 87">
                  <a:extLst>
                    <a:ext uri="{FF2B5EF4-FFF2-40B4-BE49-F238E27FC236}">
                      <a16:creationId xmlns:a16="http://schemas.microsoft.com/office/drawing/2014/main" id="{79A0A6EA-A5C3-EE4A-8E10-0B5A51A837A9}"/>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614" name="Straight Connector 88">
                  <a:extLst>
                    <a:ext uri="{FF2B5EF4-FFF2-40B4-BE49-F238E27FC236}">
                      <a16:creationId xmlns:a16="http://schemas.microsoft.com/office/drawing/2014/main" id="{FD13EFAC-55F3-AC4F-9ED2-72413A936434}"/>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15" name="Straight Connector 89">
                  <a:extLst>
                    <a:ext uri="{FF2B5EF4-FFF2-40B4-BE49-F238E27FC236}">
                      <a16:creationId xmlns:a16="http://schemas.microsoft.com/office/drawing/2014/main" id="{17D5A703-5512-0341-A9CF-0793BE364C08}"/>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16" name="Straight Connector 90">
                  <a:extLst>
                    <a:ext uri="{FF2B5EF4-FFF2-40B4-BE49-F238E27FC236}">
                      <a16:creationId xmlns:a16="http://schemas.microsoft.com/office/drawing/2014/main" id="{C1B86D9C-6BFC-BA4D-AC51-12FFC2AA30C4}"/>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17" name="Straight Connector 91">
                  <a:extLst>
                    <a:ext uri="{FF2B5EF4-FFF2-40B4-BE49-F238E27FC236}">
                      <a16:creationId xmlns:a16="http://schemas.microsoft.com/office/drawing/2014/main" id="{48DBD2BD-FD5E-8743-B53C-792AD64C06DF}"/>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18" name="Straight Connector 92">
                  <a:extLst>
                    <a:ext uri="{FF2B5EF4-FFF2-40B4-BE49-F238E27FC236}">
                      <a16:creationId xmlns:a16="http://schemas.microsoft.com/office/drawing/2014/main" id="{CD3D84DA-D9CA-DF4C-A111-61CED6F4BD39}"/>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19" name="Straight Connector 93">
                  <a:extLst>
                    <a:ext uri="{FF2B5EF4-FFF2-40B4-BE49-F238E27FC236}">
                      <a16:creationId xmlns:a16="http://schemas.microsoft.com/office/drawing/2014/main" id="{26D344D7-5B4C-624A-9E37-8EF0B1CBD6D4}"/>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20" name="Straight Connector 94">
                  <a:extLst>
                    <a:ext uri="{FF2B5EF4-FFF2-40B4-BE49-F238E27FC236}">
                      <a16:creationId xmlns:a16="http://schemas.microsoft.com/office/drawing/2014/main" id="{8395F3F4-A37D-454C-B58F-30B7565EF905}"/>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sp>
          <p:nvSpPr>
            <p:cNvPr id="18440" name="TextBox 16">
              <a:extLst>
                <a:ext uri="{FF2B5EF4-FFF2-40B4-BE49-F238E27FC236}">
                  <a16:creationId xmlns:a16="http://schemas.microsoft.com/office/drawing/2014/main" id="{0B010640-BF79-814E-8D70-CB56976FD9FA}"/>
                </a:ext>
              </a:extLst>
            </p:cNvPr>
            <p:cNvSpPr txBox="1">
              <a:spLocks noChangeArrowheads="1"/>
            </p:cNvSpPr>
            <p:nvPr/>
          </p:nvSpPr>
          <p:spPr bwMode="auto">
            <a:xfrm>
              <a:off x="6145781" y="798324"/>
              <a:ext cx="27809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ES" sz="1400"/>
                <a:t>You are “cutting” millions of chromosomes at the same time, each one for different places</a:t>
              </a:r>
            </a:p>
          </p:txBody>
        </p:sp>
        <p:grpSp>
          <p:nvGrpSpPr>
            <p:cNvPr id="18441" name="Group 97">
              <a:extLst>
                <a:ext uri="{FF2B5EF4-FFF2-40B4-BE49-F238E27FC236}">
                  <a16:creationId xmlns:a16="http://schemas.microsoft.com/office/drawing/2014/main" id="{D439B5E3-987D-6545-A06B-2C648F3C83F5}"/>
                </a:ext>
              </a:extLst>
            </p:cNvPr>
            <p:cNvGrpSpPr>
              <a:grpSpLocks/>
            </p:cNvGrpSpPr>
            <p:nvPr/>
          </p:nvGrpSpPr>
          <p:grpSpPr bwMode="auto">
            <a:xfrm>
              <a:off x="6671343" y="2159679"/>
              <a:ext cx="1068304" cy="1088753"/>
              <a:chOff x="6901359" y="1249931"/>
              <a:chExt cx="1068304" cy="1088753"/>
            </a:xfrm>
          </p:grpSpPr>
          <p:grpSp>
            <p:nvGrpSpPr>
              <p:cNvPr id="18553" name="Group 98">
                <a:extLst>
                  <a:ext uri="{FF2B5EF4-FFF2-40B4-BE49-F238E27FC236}">
                    <a16:creationId xmlns:a16="http://schemas.microsoft.com/office/drawing/2014/main" id="{DB44C32A-D135-B14D-8E81-2E4982241065}"/>
                  </a:ext>
                </a:extLst>
              </p:cNvPr>
              <p:cNvGrpSpPr>
                <a:grpSpLocks/>
              </p:cNvGrpSpPr>
              <p:nvPr/>
            </p:nvGrpSpPr>
            <p:grpSpPr bwMode="auto">
              <a:xfrm>
                <a:off x="6908474" y="1249931"/>
                <a:ext cx="279993" cy="217365"/>
                <a:chOff x="6537960" y="1321210"/>
                <a:chExt cx="279993" cy="217365"/>
              </a:xfrm>
            </p:grpSpPr>
            <p:sp>
              <p:nvSpPr>
                <p:cNvPr id="18599" name="Oval 144">
                  <a:extLst>
                    <a:ext uri="{FF2B5EF4-FFF2-40B4-BE49-F238E27FC236}">
                      <a16:creationId xmlns:a16="http://schemas.microsoft.com/office/drawing/2014/main" id="{5353B978-2304-2F43-B206-BC4CF6492281}"/>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600" name="Straight Connector 145">
                  <a:extLst>
                    <a:ext uri="{FF2B5EF4-FFF2-40B4-BE49-F238E27FC236}">
                      <a16:creationId xmlns:a16="http://schemas.microsoft.com/office/drawing/2014/main" id="{6DE25773-4435-BC4B-BF32-F52BCD39C153}"/>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01" name="Straight Connector 146">
                  <a:extLst>
                    <a:ext uri="{FF2B5EF4-FFF2-40B4-BE49-F238E27FC236}">
                      <a16:creationId xmlns:a16="http://schemas.microsoft.com/office/drawing/2014/main" id="{69B80C78-232C-AE45-B48F-1DB88084422F}"/>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02" name="Straight Connector 147">
                  <a:extLst>
                    <a:ext uri="{FF2B5EF4-FFF2-40B4-BE49-F238E27FC236}">
                      <a16:creationId xmlns:a16="http://schemas.microsoft.com/office/drawing/2014/main" id="{E8C56FA9-E517-C44A-8CAB-73F940F0E1CA}"/>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03" name="Straight Connector 148">
                  <a:extLst>
                    <a:ext uri="{FF2B5EF4-FFF2-40B4-BE49-F238E27FC236}">
                      <a16:creationId xmlns:a16="http://schemas.microsoft.com/office/drawing/2014/main" id="{6DBDDE41-7528-484D-8D9A-57204F8AC08A}"/>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04" name="Straight Connector 149">
                  <a:extLst>
                    <a:ext uri="{FF2B5EF4-FFF2-40B4-BE49-F238E27FC236}">
                      <a16:creationId xmlns:a16="http://schemas.microsoft.com/office/drawing/2014/main" id="{1933E704-1262-FB43-A22F-62E32F1598E4}"/>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05" name="Straight Connector 150">
                  <a:extLst>
                    <a:ext uri="{FF2B5EF4-FFF2-40B4-BE49-F238E27FC236}">
                      <a16:creationId xmlns:a16="http://schemas.microsoft.com/office/drawing/2014/main" id="{E9C99FAF-7B46-1345-A19C-6F3ECF92636B}"/>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606" name="Straight Connector 151">
                  <a:extLst>
                    <a:ext uri="{FF2B5EF4-FFF2-40B4-BE49-F238E27FC236}">
                      <a16:creationId xmlns:a16="http://schemas.microsoft.com/office/drawing/2014/main" id="{A09A9159-1224-FA4B-9DDA-078F26EC39FE}"/>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54" name="Group 99">
                <a:extLst>
                  <a:ext uri="{FF2B5EF4-FFF2-40B4-BE49-F238E27FC236}">
                    <a16:creationId xmlns:a16="http://schemas.microsoft.com/office/drawing/2014/main" id="{06E5C685-A230-DF46-B799-6E9AA40A1E89}"/>
                  </a:ext>
                </a:extLst>
              </p:cNvPr>
              <p:cNvGrpSpPr>
                <a:grpSpLocks/>
              </p:cNvGrpSpPr>
              <p:nvPr/>
            </p:nvGrpSpPr>
            <p:grpSpPr bwMode="auto">
              <a:xfrm rot="-5790485">
                <a:off x="6870045" y="1554578"/>
                <a:ext cx="279993" cy="217365"/>
                <a:chOff x="6537960" y="1321210"/>
                <a:chExt cx="279993" cy="217365"/>
              </a:xfrm>
            </p:grpSpPr>
            <p:sp>
              <p:nvSpPr>
                <p:cNvPr id="18591" name="Oval 136">
                  <a:extLst>
                    <a:ext uri="{FF2B5EF4-FFF2-40B4-BE49-F238E27FC236}">
                      <a16:creationId xmlns:a16="http://schemas.microsoft.com/office/drawing/2014/main" id="{D3D0E28D-4601-6149-8E13-93F557AC2134}"/>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92" name="Straight Connector 137">
                  <a:extLst>
                    <a:ext uri="{FF2B5EF4-FFF2-40B4-BE49-F238E27FC236}">
                      <a16:creationId xmlns:a16="http://schemas.microsoft.com/office/drawing/2014/main" id="{9E26C5F5-A28C-8D4C-AFA5-CEB31882DD76}"/>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93" name="Straight Connector 138">
                  <a:extLst>
                    <a:ext uri="{FF2B5EF4-FFF2-40B4-BE49-F238E27FC236}">
                      <a16:creationId xmlns:a16="http://schemas.microsoft.com/office/drawing/2014/main" id="{25217D03-5B57-9C43-AD83-6291689EBA93}"/>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94" name="Straight Connector 139">
                  <a:extLst>
                    <a:ext uri="{FF2B5EF4-FFF2-40B4-BE49-F238E27FC236}">
                      <a16:creationId xmlns:a16="http://schemas.microsoft.com/office/drawing/2014/main" id="{CADC4E11-6A13-7F40-8B8D-8839DFE45478}"/>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95" name="Straight Connector 140">
                  <a:extLst>
                    <a:ext uri="{FF2B5EF4-FFF2-40B4-BE49-F238E27FC236}">
                      <a16:creationId xmlns:a16="http://schemas.microsoft.com/office/drawing/2014/main" id="{A94ADE53-5481-7D4C-94F9-66F10A56BAD7}"/>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96" name="Straight Connector 141">
                  <a:extLst>
                    <a:ext uri="{FF2B5EF4-FFF2-40B4-BE49-F238E27FC236}">
                      <a16:creationId xmlns:a16="http://schemas.microsoft.com/office/drawing/2014/main" id="{7527ACD5-541B-6846-9841-3116BDCB822E}"/>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97" name="Straight Connector 142">
                  <a:extLst>
                    <a:ext uri="{FF2B5EF4-FFF2-40B4-BE49-F238E27FC236}">
                      <a16:creationId xmlns:a16="http://schemas.microsoft.com/office/drawing/2014/main" id="{7FA24135-316D-BA4A-8122-293B2DC54313}"/>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98" name="Straight Connector 143">
                  <a:extLst>
                    <a:ext uri="{FF2B5EF4-FFF2-40B4-BE49-F238E27FC236}">
                      <a16:creationId xmlns:a16="http://schemas.microsoft.com/office/drawing/2014/main" id="{C2D623B4-36F9-B549-8ABF-A46D490A317C}"/>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55" name="Group 100">
                <a:extLst>
                  <a:ext uri="{FF2B5EF4-FFF2-40B4-BE49-F238E27FC236}">
                    <a16:creationId xmlns:a16="http://schemas.microsoft.com/office/drawing/2014/main" id="{F90D2BA2-1797-2B46-9F27-61BA117A5B40}"/>
                  </a:ext>
                </a:extLst>
              </p:cNvPr>
              <p:cNvGrpSpPr>
                <a:grpSpLocks/>
              </p:cNvGrpSpPr>
              <p:nvPr/>
            </p:nvGrpSpPr>
            <p:grpSpPr bwMode="auto">
              <a:xfrm rot="-3463146">
                <a:off x="7340007" y="1313032"/>
                <a:ext cx="279993" cy="217365"/>
                <a:chOff x="6537960" y="1321210"/>
                <a:chExt cx="279993" cy="217365"/>
              </a:xfrm>
            </p:grpSpPr>
            <p:sp>
              <p:nvSpPr>
                <p:cNvPr id="18583" name="Oval 128">
                  <a:extLst>
                    <a:ext uri="{FF2B5EF4-FFF2-40B4-BE49-F238E27FC236}">
                      <a16:creationId xmlns:a16="http://schemas.microsoft.com/office/drawing/2014/main" id="{9A2EAA3E-91BD-634C-9168-4159DFF4FC2F}"/>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84" name="Straight Connector 129">
                  <a:extLst>
                    <a:ext uri="{FF2B5EF4-FFF2-40B4-BE49-F238E27FC236}">
                      <a16:creationId xmlns:a16="http://schemas.microsoft.com/office/drawing/2014/main" id="{E063BA8F-5E7D-7F42-89E2-98FD7A100FDD}"/>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85" name="Straight Connector 130">
                  <a:extLst>
                    <a:ext uri="{FF2B5EF4-FFF2-40B4-BE49-F238E27FC236}">
                      <a16:creationId xmlns:a16="http://schemas.microsoft.com/office/drawing/2014/main" id="{E30714C4-2E01-9F44-BF92-8D54DC22969B}"/>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86" name="Straight Connector 131">
                  <a:extLst>
                    <a:ext uri="{FF2B5EF4-FFF2-40B4-BE49-F238E27FC236}">
                      <a16:creationId xmlns:a16="http://schemas.microsoft.com/office/drawing/2014/main" id="{50BB9FE2-4B66-B14C-B143-5E76C8C0C52E}"/>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87" name="Straight Connector 132">
                  <a:extLst>
                    <a:ext uri="{FF2B5EF4-FFF2-40B4-BE49-F238E27FC236}">
                      <a16:creationId xmlns:a16="http://schemas.microsoft.com/office/drawing/2014/main" id="{3AAE396C-AC69-8343-AEE3-A1E48021AE48}"/>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88" name="Straight Connector 133">
                  <a:extLst>
                    <a:ext uri="{FF2B5EF4-FFF2-40B4-BE49-F238E27FC236}">
                      <a16:creationId xmlns:a16="http://schemas.microsoft.com/office/drawing/2014/main" id="{EC07CFCA-D4A1-D746-BC05-F8A827905B89}"/>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89" name="Straight Connector 134">
                  <a:extLst>
                    <a:ext uri="{FF2B5EF4-FFF2-40B4-BE49-F238E27FC236}">
                      <a16:creationId xmlns:a16="http://schemas.microsoft.com/office/drawing/2014/main" id="{2FACDB1F-D447-1D42-A87D-D20FD8CE8F53}"/>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90" name="Straight Connector 135">
                  <a:extLst>
                    <a:ext uri="{FF2B5EF4-FFF2-40B4-BE49-F238E27FC236}">
                      <a16:creationId xmlns:a16="http://schemas.microsoft.com/office/drawing/2014/main" id="{66613056-8157-8D45-B240-02F48C4A5DC7}"/>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56" name="Group 101">
                <a:extLst>
                  <a:ext uri="{FF2B5EF4-FFF2-40B4-BE49-F238E27FC236}">
                    <a16:creationId xmlns:a16="http://schemas.microsoft.com/office/drawing/2014/main" id="{B25289E4-6757-304C-9DA2-EE44E469CF77}"/>
                  </a:ext>
                </a:extLst>
              </p:cNvPr>
              <p:cNvGrpSpPr>
                <a:grpSpLocks/>
              </p:cNvGrpSpPr>
              <p:nvPr/>
            </p:nvGrpSpPr>
            <p:grpSpPr bwMode="auto">
              <a:xfrm rot="1923216">
                <a:off x="7689670" y="1677559"/>
                <a:ext cx="279993" cy="217365"/>
                <a:chOff x="6537960" y="1321210"/>
                <a:chExt cx="279993" cy="217365"/>
              </a:xfrm>
            </p:grpSpPr>
            <p:sp>
              <p:nvSpPr>
                <p:cNvPr id="18575" name="Oval 120">
                  <a:extLst>
                    <a:ext uri="{FF2B5EF4-FFF2-40B4-BE49-F238E27FC236}">
                      <a16:creationId xmlns:a16="http://schemas.microsoft.com/office/drawing/2014/main" id="{30E07CFA-B92D-764B-BB42-2EDF15335308}"/>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76" name="Straight Connector 121">
                  <a:extLst>
                    <a:ext uri="{FF2B5EF4-FFF2-40B4-BE49-F238E27FC236}">
                      <a16:creationId xmlns:a16="http://schemas.microsoft.com/office/drawing/2014/main" id="{06B510DC-05F8-0A47-9408-7A67011D9B59}"/>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77" name="Straight Connector 122">
                  <a:extLst>
                    <a:ext uri="{FF2B5EF4-FFF2-40B4-BE49-F238E27FC236}">
                      <a16:creationId xmlns:a16="http://schemas.microsoft.com/office/drawing/2014/main" id="{801665AB-C23B-8B4C-BA5C-3BA726044BFB}"/>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78" name="Straight Connector 123">
                  <a:extLst>
                    <a:ext uri="{FF2B5EF4-FFF2-40B4-BE49-F238E27FC236}">
                      <a16:creationId xmlns:a16="http://schemas.microsoft.com/office/drawing/2014/main" id="{13007F1C-FD5C-3247-BFDB-A31FCE3F6EFA}"/>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79" name="Straight Connector 124">
                  <a:extLst>
                    <a:ext uri="{FF2B5EF4-FFF2-40B4-BE49-F238E27FC236}">
                      <a16:creationId xmlns:a16="http://schemas.microsoft.com/office/drawing/2014/main" id="{94B19904-F38B-B24A-AC59-C481D224DAE3}"/>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80" name="Straight Connector 125">
                  <a:extLst>
                    <a:ext uri="{FF2B5EF4-FFF2-40B4-BE49-F238E27FC236}">
                      <a16:creationId xmlns:a16="http://schemas.microsoft.com/office/drawing/2014/main" id="{AF6DC2D2-17F6-784D-8D88-9ED004CF39B3}"/>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81" name="Straight Connector 126">
                  <a:extLst>
                    <a:ext uri="{FF2B5EF4-FFF2-40B4-BE49-F238E27FC236}">
                      <a16:creationId xmlns:a16="http://schemas.microsoft.com/office/drawing/2014/main" id="{E7A8CC67-C86C-C048-8719-35896BCAE491}"/>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82" name="Straight Connector 127">
                  <a:extLst>
                    <a:ext uri="{FF2B5EF4-FFF2-40B4-BE49-F238E27FC236}">
                      <a16:creationId xmlns:a16="http://schemas.microsoft.com/office/drawing/2014/main" id="{C890249D-1549-A948-AF27-C45FDF7DC7C4}"/>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57" name="Group 102">
                <a:extLst>
                  <a:ext uri="{FF2B5EF4-FFF2-40B4-BE49-F238E27FC236}">
                    <a16:creationId xmlns:a16="http://schemas.microsoft.com/office/drawing/2014/main" id="{5561DC11-FB51-E047-85C8-AAEA9AAB0B10}"/>
                  </a:ext>
                </a:extLst>
              </p:cNvPr>
              <p:cNvGrpSpPr>
                <a:grpSpLocks/>
              </p:cNvGrpSpPr>
              <p:nvPr/>
            </p:nvGrpSpPr>
            <p:grpSpPr bwMode="auto">
              <a:xfrm rot="-6680675">
                <a:off x="6882029" y="1920053"/>
                <a:ext cx="279993" cy="217365"/>
                <a:chOff x="6537960" y="1321210"/>
                <a:chExt cx="279993" cy="217365"/>
              </a:xfrm>
            </p:grpSpPr>
            <p:sp>
              <p:nvSpPr>
                <p:cNvPr id="18567" name="Oval 112">
                  <a:extLst>
                    <a:ext uri="{FF2B5EF4-FFF2-40B4-BE49-F238E27FC236}">
                      <a16:creationId xmlns:a16="http://schemas.microsoft.com/office/drawing/2014/main" id="{668DAFB4-A649-F542-BE11-F2E88C2875FF}"/>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68" name="Straight Connector 113">
                  <a:extLst>
                    <a:ext uri="{FF2B5EF4-FFF2-40B4-BE49-F238E27FC236}">
                      <a16:creationId xmlns:a16="http://schemas.microsoft.com/office/drawing/2014/main" id="{B40EE65D-0C3A-314B-8EB0-F21480FCE898}"/>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69" name="Straight Connector 114">
                  <a:extLst>
                    <a:ext uri="{FF2B5EF4-FFF2-40B4-BE49-F238E27FC236}">
                      <a16:creationId xmlns:a16="http://schemas.microsoft.com/office/drawing/2014/main" id="{D8568EB1-DA16-1A45-B102-214968E330B5}"/>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70" name="Straight Connector 115">
                  <a:extLst>
                    <a:ext uri="{FF2B5EF4-FFF2-40B4-BE49-F238E27FC236}">
                      <a16:creationId xmlns:a16="http://schemas.microsoft.com/office/drawing/2014/main" id="{363DE11B-6402-D148-BB99-0B5ECE1A0B24}"/>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71" name="Straight Connector 116">
                  <a:extLst>
                    <a:ext uri="{FF2B5EF4-FFF2-40B4-BE49-F238E27FC236}">
                      <a16:creationId xmlns:a16="http://schemas.microsoft.com/office/drawing/2014/main" id="{E626D24B-D57B-B346-9323-31BA18D95CBA}"/>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72" name="Straight Connector 117">
                  <a:extLst>
                    <a:ext uri="{FF2B5EF4-FFF2-40B4-BE49-F238E27FC236}">
                      <a16:creationId xmlns:a16="http://schemas.microsoft.com/office/drawing/2014/main" id="{B96DBECB-DC0A-5542-94F4-A9152408AAA8}"/>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73" name="Straight Connector 118">
                  <a:extLst>
                    <a:ext uri="{FF2B5EF4-FFF2-40B4-BE49-F238E27FC236}">
                      <a16:creationId xmlns:a16="http://schemas.microsoft.com/office/drawing/2014/main" id="{F5878AB5-80D3-C149-A911-C8A257AE280E}"/>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74" name="Straight Connector 119">
                  <a:extLst>
                    <a:ext uri="{FF2B5EF4-FFF2-40B4-BE49-F238E27FC236}">
                      <a16:creationId xmlns:a16="http://schemas.microsoft.com/office/drawing/2014/main" id="{FA2A8A3D-A400-2944-8557-BA3DCF64174B}"/>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58" name="Group 103">
                <a:extLst>
                  <a:ext uri="{FF2B5EF4-FFF2-40B4-BE49-F238E27FC236}">
                    <a16:creationId xmlns:a16="http://schemas.microsoft.com/office/drawing/2014/main" id="{EBCC8FBE-3A27-5C42-88F9-5AA8D309E7D1}"/>
                  </a:ext>
                </a:extLst>
              </p:cNvPr>
              <p:cNvGrpSpPr>
                <a:grpSpLocks/>
              </p:cNvGrpSpPr>
              <p:nvPr/>
            </p:nvGrpSpPr>
            <p:grpSpPr bwMode="auto">
              <a:xfrm rot="3135193">
                <a:off x="7503574" y="2090005"/>
                <a:ext cx="279993" cy="217365"/>
                <a:chOff x="6537960" y="1321210"/>
                <a:chExt cx="279993" cy="217365"/>
              </a:xfrm>
            </p:grpSpPr>
            <p:sp>
              <p:nvSpPr>
                <p:cNvPr id="18559" name="Oval 104">
                  <a:extLst>
                    <a:ext uri="{FF2B5EF4-FFF2-40B4-BE49-F238E27FC236}">
                      <a16:creationId xmlns:a16="http://schemas.microsoft.com/office/drawing/2014/main" id="{9BA1423E-3A5C-8D4F-94F1-79645C6FD434}"/>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60" name="Straight Connector 105">
                  <a:extLst>
                    <a:ext uri="{FF2B5EF4-FFF2-40B4-BE49-F238E27FC236}">
                      <a16:creationId xmlns:a16="http://schemas.microsoft.com/office/drawing/2014/main" id="{B28959D1-0000-F34C-843F-B6006049864E}"/>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61" name="Straight Connector 106">
                  <a:extLst>
                    <a:ext uri="{FF2B5EF4-FFF2-40B4-BE49-F238E27FC236}">
                      <a16:creationId xmlns:a16="http://schemas.microsoft.com/office/drawing/2014/main" id="{1CD30F9C-B911-CE4E-B7CB-7ACDC3DC96EB}"/>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62" name="Straight Connector 107">
                  <a:extLst>
                    <a:ext uri="{FF2B5EF4-FFF2-40B4-BE49-F238E27FC236}">
                      <a16:creationId xmlns:a16="http://schemas.microsoft.com/office/drawing/2014/main" id="{A5E1FF53-3696-5B42-9D2E-168D8F3F2EAB}"/>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63" name="Straight Connector 108">
                  <a:extLst>
                    <a:ext uri="{FF2B5EF4-FFF2-40B4-BE49-F238E27FC236}">
                      <a16:creationId xmlns:a16="http://schemas.microsoft.com/office/drawing/2014/main" id="{9BB161C3-9055-A943-9295-37699A16C5FE}"/>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64" name="Straight Connector 109">
                  <a:extLst>
                    <a:ext uri="{FF2B5EF4-FFF2-40B4-BE49-F238E27FC236}">
                      <a16:creationId xmlns:a16="http://schemas.microsoft.com/office/drawing/2014/main" id="{F2044D4B-07E5-1947-BE9C-AA606FE1AC8E}"/>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65" name="Straight Connector 110">
                  <a:extLst>
                    <a:ext uri="{FF2B5EF4-FFF2-40B4-BE49-F238E27FC236}">
                      <a16:creationId xmlns:a16="http://schemas.microsoft.com/office/drawing/2014/main" id="{BCC56D9F-BDEA-1942-912D-94B64BE15288}"/>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66" name="Straight Connector 111">
                  <a:extLst>
                    <a:ext uri="{FF2B5EF4-FFF2-40B4-BE49-F238E27FC236}">
                      <a16:creationId xmlns:a16="http://schemas.microsoft.com/office/drawing/2014/main" id="{D82EB902-A2C6-BE48-BD1E-51E5E6DE1265}"/>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grpSp>
          <p:nvGrpSpPr>
            <p:cNvPr id="18442" name="Group 152">
              <a:extLst>
                <a:ext uri="{FF2B5EF4-FFF2-40B4-BE49-F238E27FC236}">
                  <a16:creationId xmlns:a16="http://schemas.microsoft.com/office/drawing/2014/main" id="{3900ABBE-A3F2-C941-B087-36E034B09489}"/>
                </a:ext>
              </a:extLst>
            </p:cNvPr>
            <p:cNvGrpSpPr>
              <a:grpSpLocks/>
            </p:cNvGrpSpPr>
            <p:nvPr/>
          </p:nvGrpSpPr>
          <p:grpSpPr bwMode="auto">
            <a:xfrm>
              <a:off x="7408375" y="1549419"/>
              <a:ext cx="1068304" cy="1088753"/>
              <a:chOff x="6901359" y="1249931"/>
              <a:chExt cx="1068304" cy="1088753"/>
            </a:xfrm>
          </p:grpSpPr>
          <p:grpSp>
            <p:nvGrpSpPr>
              <p:cNvPr id="18499" name="Group 153">
                <a:extLst>
                  <a:ext uri="{FF2B5EF4-FFF2-40B4-BE49-F238E27FC236}">
                    <a16:creationId xmlns:a16="http://schemas.microsoft.com/office/drawing/2014/main" id="{18EA6090-DDA0-F047-8D79-B8CC069A4045}"/>
                  </a:ext>
                </a:extLst>
              </p:cNvPr>
              <p:cNvGrpSpPr>
                <a:grpSpLocks/>
              </p:cNvGrpSpPr>
              <p:nvPr/>
            </p:nvGrpSpPr>
            <p:grpSpPr bwMode="auto">
              <a:xfrm>
                <a:off x="6908474" y="1249931"/>
                <a:ext cx="279993" cy="217365"/>
                <a:chOff x="6537960" y="1321210"/>
                <a:chExt cx="279993" cy="217365"/>
              </a:xfrm>
            </p:grpSpPr>
            <p:sp>
              <p:nvSpPr>
                <p:cNvPr id="18545" name="Oval 199">
                  <a:extLst>
                    <a:ext uri="{FF2B5EF4-FFF2-40B4-BE49-F238E27FC236}">
                      <a16:creationId xmlns:a16="http://schemas.microsoft.com/office/drawing/2014/main" id="{A7B3FB42-0D00-5345-9FD5-D97B1B3D096F}"/>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46" name="Straight Connector 200">
                  <a:extLst>
                    <a:ext uri="{FF2B5EF4-FFF2-40B4-BE49-F238E27FC236}">
                      <a16:creationId xmlns:a16="http://schemas.microsoft.com/office/drawing/2014/main" id="{334ECE26-CD78-1D48-B1F0-7D4B5A0AEB8D}"/>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47" name="Straight Connector 201">
                  <a:extLst>
                    <a:ext uri="{FF2B5EF4-FFF2-40B4-BE49-F238E27FC236}">
                      <a16:creationId xmlns:a16="http://schemas.microsoft.com/office/drawing/2014/main" id="{CCF92162-05FB-924E-9D1C-CBABC308E742}"/>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48" name="Straight Connector 202">
                  <a:extLst>
                    <a:ext uri="{FF2B5EF4-FFF2-40B4-BE49-F238E27FC236}">
                      <a16:creationId xmlns:a16="http://schemas.microsoft.com/office/drawing/2014/main" id="{BB4752D9-FC3E-544C-9F3B-6BC6AC95DD3C}"/>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49" name="Straight Connector 203">
                  <a:extLst>
                    <a:ext uri="{FF2B5EF4-FFF2-40B4-BE49-F238E27FC236}">
                      <a16:creationId xmlns:a16="http://schemas.microsoft.com/office/drawing/2014/main" id="{7877672D-7BC3-DB42-B386-8BACE593BF52}"/>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50" name="Straight Connector 204">
                  <a:extLst>
                    <a:ext uri="{FF2B5EF4-FFF2-40B4-BE49-F238E27FC236}">
                      <a16:creationId xmlns:a16="http://schemas.microsoft.com/office/drawing/2014/main" id="{70C1EF8E-66C4-104B-BB53-6B991322BAAF}"/>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51" name="Straight Connector 205">
                  <a:extLst>
                    <a:ext uri="{FF2B5EF4-FFF2-40B4-BE49-F238E27FC236}">
                      <a16:creationId xmlns:a16="http://schemas.microsoft.com/office/drawing/2014/main" id="{80826835-036D-4E45-AC82-563E834F58A9}"/>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52" name="Straight Connector 206">
                  <a:extLst>
                    <a:ext uri="{FF2B5EF4-FFF2-40B4-BE49-F238E27FC236}">
                      <a16:creationId xmlns:a16="http://schemas.microsoft.com/office/drawing/2014/main" id="{44B74766-AC20-6348-A17F-EA849A52E4B2}"/>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00" name="Group 154">
                <a:extLst>
                  <a:ext uri="{FF2B5EF4-FFF2-40B4-BE49-F238E27FC236}">
                    <a16:creationId xmlns:a16="http://schemas.microsoft.com/office/drawing/2014/main" id="{58C205F1-7168-2644-82C1-5F0C9D3073B2}"/>
                  </a:ext>
                </a:extLst>
              </p:cNvPr>
              <p:cNvGrpSpPr>
                <a:grpSpLocks/>
              </p:cNvGrpSpPr>
              <p:nvPr/>
            </p:nvGrpSpPr>
            <p:grpSpPr bwMode="auto">
              <a:xfrm rot="-5790485">
                <a:off x="6870045" y="1554578"/>
                <a:ext cx="279993" cy="217365"/>
                <a:chOff x="6537960" y="1321210"/>
                <a:chExt cx="279993" cy="217365"/>
              </a:xfrm>
            </p:grpSpPr>
            <p:sp>
              <p:nvSpPr>
                <p:cNvPr id="18537" name="Oval 191">
                  <a:extLst>
                    <a:ext uri="{FF2B5EF4-FFF2-40B4-BE49-F238E27FC236}">
                      <a16:creationId xmlns:a16="http://schemas.microsoft.com/office/drawing/2014/main" id="{345FC768-2537-E54B-81E5-CB21A2B5D6DF}"/>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38" name="Straight Connector 192">
                  <a:extLst>
                    <a:ext uri="{FF2B5EF4-FFF2-40B4-BE49-F238E27FC236}">
                      <a16:creationId xmlns:a16="http://schemas.microsoft.com/office/drawing/2014/main" id="{ABC6AF27-D08B-E943-87D7-F15C6AA12689}"/>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39" name="Straight Connector 193">
                  <a:extLst>
                    <a:ext uri="{FF2B5EF4-FFF2-40B4-BE49-F238E27FC236}">
                      <a16:creationId xmlns:a16="http://schemas.microsoft.com/office/drawing/2014/main" id="{0EE83C55-11C4-4649-96B8-D207DAC642D0}"/>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40" name="Straight Connector 194">
                  <a:extLst>
                    <a:ext uri="{FF2B5EF4-FFF2-40B4-BE49-F238E27FC236}">
                      <a16:creationId xmlns:a16="http://schemas.microsoft.com/office/drawing/2014/main" id="{BA1822B4-265F-5D44-93D6-3BD789CA9CE1}"/>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41" name="Straight Connector 195">
                  <a:extLst>
                    <a:ext uri="{FF2B5EF4-FFF2-40B4-BE49-F238E27FC236}">
                      <a16:creationId xmlns:a16="http://schemas.microsoft.com/office/drawing/2014/main" id="{7904ED57-B4F6-9649-BD88-E4EC7FAC2114}"/>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42" name="Straight Connector 196">
                  <a:extLst>
                    <a:ext uri="{FF2B5EF4-FFF2-40B4-BE49-F238E27FC236}">
                      <a16:creationId xmlns:a16="http://schemas.microsoft.com/office/drawing/2014/main" id="{A526482C-C751-F84F-997A-52D4CB5C1D2E}"/>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43" name="Straight Connector 197">
                  <a:extLst>
                    <a:ext uri="{FF2B5EF4-FFF2-40B4-BE49-F238E27FC236}">
                      <a16:creationId xmlns:a16="http://schemas.microsoft.com/office/drawing/2014/main" id="{C85CD5AF-EF7E-784D-80C3-AD63F5017270}"/>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44" name="Straight Connector 198">
                  <a:extLst>
                    <a:ext uri="{FF2B5EF4-FFF2-40B4-BE49-F238E27FC236}">
                      <a16:creationId xmlns:a16="http://schemas.microsoft.com/office/drawing/2014/main" id="{1AF90018-7293-1447-80B9-EFD1C5F349E8}"/>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01" name="Group 155">
                <a:extLst>
                  <a:ext uri="{FF2B5EF4-FFF2-40B4-BE49-F238E27FC236}">
                    <a16:creationId xmlns:a16="http://schemas.microsoft.com/office/drawing/2014/main" id="{CD383A6A-A949-5147-A457-04B5EDEB2ADB}"/>
                  </a:ext>
                </a:extLst>
              </p:cNvPr>
              <p:cNvGrpSpPr>
                <a:grpSpLocks/>
              </p:cNvGrpSpPr>
              <p:nvPr/>
            </p:nvGrpSpPr>
            <p:grpSpPr bwMode="auto">
              <a:xfrm rot="-3463146">
                <a:off x="7340007" y="1313032"/>
                <a:ext cx="279993" cy="217365"/>
                <a:chOff x="6537960" y="1321210"/>
                <a:chExt cx="279993" cy="217365"/>
              </a:xfrm>
            </p:grpSpPr>
            <p:sp>
              <p:nvSpPr>
                <p:cNvPr id="18529" name="Oval 183">
                  <a:extLst>
                    <a:ext uri="{FF2B5EF4-FFF2-40B4-BE49-F238E27FC236}">
                      <a16:creationId xmlns:a16="http://schemas.microsoft.com/office/drawing/2014/main" id="{D592F252-4353-E04F-B022-0985DE956613}"/>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30" name="Straight Connector 184">
                  <a:extLst>
                    <a:ext uri="{FF2B5EF4-FFF2-40B4-BE49-F238E27FC236}">
                      <a16:creationId xmlns:a16="http://schemas.microsoft.com/office/drawing/2014/main" id="{56C65048-8AF0-1546-A9DE-FA2FDC9D7BCD}"/>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31" name="Straight Connector 185">
                  <a:extLst>
                    <a:ext uri="{FF2B5EF4-FFF2-40B4-BE49-F238E27FC236}">
                      <a16:creationId xmlns:a16="http://schemas.microsoft.com/office/drawing/2014/main" id="{C807A9BF-5F5E-874B-B811-CD74E58EEC44}"/>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32" name="Straight Connector 186">
                  <a:extLst>
                    <a:ext uri="{FF2B5EF4-FFF2-40B4-BE49-F238E27FC236}">
                      <a16:creationId xmlns:a16="http://schemas.microsoft.com/office/drawing/2014/main" id="{F1F3398E-745B-AE44-9473-1D95FD514DB6}"/>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33" name="Straight Connector 187">
                  <a:extLst>
                    <a:ext uri="{FF2B5EF4-FFF2-40B4-BE49-F238E27FC236}">
                      <a16:creationId xmlns:a16="http://schemas.microsoft.com/office/drawing/2014/main" id="{5409DF72-388E-7C43-9769-39F114608423}"/>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34" name="Straight Connector 188">
                  <a:extLst>
                    <a:ext uri="{FF2B5EF4-FFF2-40B4-BE49-F238E27FC236}">
                      <a16:creationId xmlns:a16="http://schemas.microsoft.com/office/drawing/2014/main" id="{72E1E60E-59BF-3145-97BB-930BBD802C8F}"/>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35" name="Straight Connector 189">
                  <a:extLst>
                    <a:ext uri="{FF2B5EF4-FFF2-40B4-BE49-F238E27FC236}">
                      <a16:creationId xmlns:a16="http://schemas.microsoft.com/office/drawing/2014/main" id="{DDBE2CCA-6A0A-394D-982A-EFD7549ADE41}"/>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36" name="Straight Connector 190">
                  <a:extLst>
                    <a:ext uri="{FF2B5EF4-FFF2-40B4-BE49-F238E27FC236}">
                      <a16:creationId xmlns:a16="http://schemas.microsoft.com/office/drawing/2014/main" id="{58434D95-C851-254B-868E-6BEBF06DA18D}"/>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02" name="Group 156">
                <a:extLst>
                  <a:ext uri="{FF2B5EF4-FFF2-40B4-BE49-F238E27FC236}">
                    <a16:creationId xmlns:a16="http://schemas.microsoft.com/office/drawing/2014/main" id="{D42105E7-E4C8-B343-9835-EAADD8499386}"/>
                  </a:ext>
                </a:extLst>
              </p:cNvPr>
              <p:cNvGrpSpPr>
                <a:grpSpLocks/>
              </p:cNvGrpSpPr>
              <p:nvPr/>
            </p:nvGrpSpPr>
            <p:grpSpPr bwMode="auto">
              <a:xfrm rot="1923216">
                <a:off x="7689670" y="1677559"/>
                <a:ext cx="279993" cy="217365"/>
                <a:chOff x="6537960" y="1321210"/>
                <a:chExt cx="279993" cy="217365"/>
              </a:xfrm>
            </p:grpSpPr>
            <p:sp>
              <p:nvSpPr>
                <p:cNvPr id="18521" name="Oval 175">
                  <a:extLst>
                    <a:ext uri="{FF2B5EF4-FFF2-40B4-BE49-F238E27FC236}">
                      <a16:creationId xmlns:a16="http://schemas.microsoft.com/office/drawing/2014/main" id="{FC1048B2-F704-D240-B4E6-1632CBFB1398}"/>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22" name="Straight Connector 176">
                  <a:extLst>
                    <a:ext uri="{FF2B5EF4-FFF2-40B4-BE49-F238E27FC236}">
                      <a16:creationId xmlns:a16="http://schemas.microsoft.com/office/drawing/2014/main" id="{D5F6FAC0-92F8-E342-A1AF-A82E1B7AA836}"/>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23" name="Straight Connector 177">
                  <a:extLst>
                    <a:ext uri="{FF2B5EF4-FFF2-40B4-BE49-F238E27FC236}">
                      <a16:creationId xmlns:a16="http://schemas.microsoft.com/office/drawing/2014/main" id="{694AFA7A-7A6B-CF4F-8DDD-B55771E60C3C}"/>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24" name="Straight Connector 178">
                  <a:extLst>
                    <a:ext uri="{FF2B5EF4-FFF2-40B4-BE49-F238E27FC236}">
                      <a16:creationId xmlns:a16="http://schemas.microsoft.com/office/drawing/2014/main" id="{6201F613-9522-8F42-90EA-3ACC1A662D86}"/>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25" name="Straight Connector 179">
                  <a:extLst>
                    <a:ext uri="{FF2B5EF4-FFF2-40B4-BE49-F238E27FC236}">
                      <a16:creationId xmlns:a16="http://schemas.microsoft.com/office/drawing/2014/main" id="{B022F5D1-2098-D64D-B3DE-464BAAC1D3E2}"/>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26" name="Straight Connector 180">
                  <a:extLst>
                    <a:ext uri="{FF2B5EF4-FFF2-40B4-BE49-F238E27FC236}">
                      <a16:creationId xmlns:a16="http://schemas.microsoft.com/office/drawing/2014/main" id="{0894074B-48BA-4B43-82A0-FBE41BC365E0}"/>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27" name="Straight Connector 181">
                  <a:extLst>
                    <a:ext uri="{FF2B5EF4-FFF2-40B4-BE49-F238E27FC236}">
                      <a16:creationId xmlns:a16="http://schemas.microsoft.com/office/drawing/2014/main" id="{B5EA6D49-10C4-0D4F-A838-DA1BC00AC018}"/>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28" name="Straight Connector 182">
                  <a:extLst>
                    <a:ext uri="{FF2B5EF4-FFF2-40B4-BE49-F238E27FC236}">
                      <a16:creationId xmlns:a16="http://schemas.microsoft.com/office/drawing/2014/main" id="{4CD28A23-534E-B547-870D-55E983EE0259}"/>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03" name="Group 157">
                <a:extLst>
                  <a:ext uri="{FF2B5EF4-FFF2-40B4-BE49-F238E27FC236}">
                    <a16:creationId xmlns:a16="http://schemas.microsoft.com/office/drawing/2014/main" id="{C94E0119-59BE-4A42-B204-E5C55466B80A}"/>
                  </a:ext>
                </a:extLst>
              </p:cNvPr>
              <p:cNvGrpSpPr>
                <a:grpSpLocks/>
              </p:cNvGrpSpPr>
              <p:nvPr/>
            </p:nvGrpSpPr>
            <p:grpSpPr bwMode="auto">
              <a:xfrm rot="-6680675">
                <a:off x="6882029" y="1920053"/>
                <a:ext cx="279993" cy="217365"/>
                <a:chOff x="6537960" y="1321210"/>
                <a:chExt cx="279993" cy="217365"/>
              </a:xfrm>
            </p:grpSpPr>
            <p:sp>
              <p:nvSpPr>
                <p:cNvPr id="18513" name="Oval 167">
                  <a:extLst>
                    <a:ext uri="{FF2B5EF4-FFF2-40B4-BE49-F238E27FC236}">
                      <a16:creationId xmlns:a16="http://schemas.microsoft.com/office/drawing/2014/main" id="{6BD6B232-9E5E-8F45-970B-C75D6526AAC6}"/>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14" name="Straight Connector 168">
                  <a:extLst>
                    <a:ext uri="{FF2B5EF4-FFF2-40B4-BE49-F238E27FC236}">
                      <a16:creationId xmlns:a16="http://schemas.microsoft.com/office/drawing/2014/main" id="{A1F9E64A-92FF-864F-892E-98CD44A1DDDF}"/>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15" name="Straight Connector 169">
                  <a:extLst>
                    <a:ext uri="{FF2B5EF4-FFF2-40B4-BE49-F238E27FC236}">
                      <a16:creationId xmlns:a16="http://schemas.microsoft.com/office/drawing/2014/main" id="{EA146DE1-500D-A144-A77D-DCD3A95E97A7}"/>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16" name="Straight Connector 170">
                  <a:extLst>
                    <a:ext uri="{FF2B5EF4-FFF2-40B4-BE49-F238E27FC236}">
                      <a16:creationId xmlns:a16="http://schemas.microsoft.com/office/drawing/2014/main" id="{952A3B3D-FFDC-5045-B7DE-99AF24EA00B9}"/>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17" name="Straight Connector 171">
                  <a:extLst>
                    <a:ext uri="{FF2B5EF4-FFF2-40B4-BE49-F238E27FC236}">
                      <a16:creationId xmlns:a16="http://schemas.microsoft.com/office/drawing/2014/main" id="{86539460-F517-524D-9656-12EDDC1A52C2}"/>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18" name="Straight Connector 172">
                  <a:extLst>
                    <a:ext uri="{FF2B5EF4-FFF2-40B4-BE49-F238E27FC236}">
                      <a16:creationId xmlns:a16="http://schemas.microsoft.com/office/drawing/2014/main" id="{BFA5BF9F-8561-D842-8501-EF6E84D194EA}"/>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19" name="Straight Connector 173">
                  <a:extLst>
                    <a:ext uri="{FF2B5EF4-FFF2-40B4-BE49-F238E27FC236}">
                      <a16:creationId xmlns:a16="http://schemas.microsoft.com/office/drawing/2014/main" id="{21A0567B-E35A-1D41-857D-413062DA0042}"/>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20" name="Straight Connector 174">
                  <a:extLst>
                    <a:ext uri="{FF2B5EF4-FFF2-40B4-BE49-F238E27FC236}">
                      <a16:creationId xmlns:a16="http://schemas.microsoft.com/office/drawing/2014/main" id="{7114B818-C6F1-7E43-A8DD-18DD5E819F97}"/>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504" name="Group 158">
                <a:extLst>
                  <a:ext uri="{FF2B5EF4-FFF2-40B4-BE49-F238E27FC236}">
                    <a16:creationId xmlns:a16="http://schemas.microsoft.com/office/drawing/2014/main" id="{44AC7E89-68B4-3F42-A34E-A230EB94AC27}"/>
                  </a:ext>
                </a:extLst>
              </p:cNvPr>
              <p:cNvGrpSpPr>
                <a:grpSpLocks/>
              </p:cNvGrpSpPr>
              <p:nvPr/>
            </p:nvGrpSpPr>
            <p:grpSpPr bwMode="auto">
              <a:xfrm rot="3135193">
                <a:off x="7503574" y="2090005"/>
                <a:ext cx="279993" cy="217365"/>
                <a:chOff x="6537960" y="1321210"/>
                <a:chExt cx="279993" cy="217365"/>
              </a:xfrm>
            </p:grpSpPr>
            <p:sp>
              <p:nvSpPr>
                <p:cNvPr id="18505" name="Oval 159">
                  <a:extLst>
                    <a:ext uri="{FF2B5EF4-FFF2-40B4-BE49-F238E27FC236}">
                      <a16:creationId xmlns:a16="http://schemas.microsoft.com/office/drawing/2014/main" id="{9AD81EB3-4B27-9242-B223-28280EDAB837}"/>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506" name="Straight Connector 160">
                  <a:extLst>
                    <a:ext uri="{FF2B5EF4-FFF2-40B4-BE49-F238E27FC236}">
                      <a16:creationId xmlns:a16="http://schemas.microsoft.com/office/drawing/2014/main" id="{52DF2381-E175-4445-9E17-1605FDE0A07E}"/>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07" name="Straight Connector 161">
                  <a:extLst>
                    <a:ext uri="{FF2B5EF4-FFF2-40B4-BE49-F238E27FC236}">
                      <a16:creationId xmlns:a16="http://schemas.microsoft.com/office/drawing/2014/main" id="{6B6B672D-5C64-964B-91A4-F76D2B1E004B}"/>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08" name="Straight Connector 162">
                  <a:extLst>
                    <a:ext uri="{FF2B5EF4-FFF2-40B4-BE49-F238E27FC236}">
                      <a16:creationId xmlns:a16="http://schemas.microsoft.com/office/drawing/2014/main" id="{9C79F9C7-3C57-C64B-9B74-54126D7EC1CA}"/>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09" name="Straight Connector 163">
                  <a:extLst>
                    <a:ext uri="{FF2B5EF4-FFF2-40B4-BE49-F238E27FC236}">
                      <a16:creationId xmlns:a16="http://schemas.microsoft.com/office/drawing/2014/main" id="{31BF6AF0-7224-4B49-8ECC-F4ADDCFBB833}"/>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10" name="Straight Connector 164">
                  <a:extLst>
                    <a:ext uri="{FF2B5EF4-FFF2-40B4-BE49-F238E27FC236}">
                      <a16:creationId xmlns:a16="http://schemas.microsoft.com/office/drawing/2014/main" id="{88F3B32C-9BBF-BD47-A4DD-C48F82476766}"/>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11" name="Straight Connector 165">
                  <a:extLst>
                    <a:ext uri="{FF2B5EF4-FFF2-40B4-BE49-F238E27FC236}">
                      <a16:creationId xmlns:a16="http://schemas.microsoft.com/office/drawing/2014/main" id="{1B67DCFB-38B2-D543-B353-903317048585}"/>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512" name="Straight Connector 166">
                  <a:extLst>
                    <a:ext uri="{FF2B5EF4-FFF2-40B4-BE49-F238E27FC236}">
                      <a16:creationId xmlns:a16="http://schemas.microsoft.com/office/drawing/2014/main" id="{1B8BA40A-6339-6846-B39F-53A3AD68023D}"/>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grpSp>
          <p:nvGrpSpPr>
            <p:cNvPr id="18443" name="Group 207">
              <a:extLst>
                <a:ext uri="{FF2B5EF4-FFF2-40B4-BE49-F238E27FC236}">
                  <a16:creationId xmlns:a16="http://schemas.microsoft.com/office/drawing/2014/main" id="{7D7FDE3F-2164-B74E-A94D-BF79B29A22E3}"/>
                </a:ext>
              </a:extLst>
            </p:cNvPr>
            <p:cNvGrpSpPr>
              <a:grpSpLocks/>
            </p:cNvGrpSpPr>
            <p:nvPr/>
          </p:nvGrpSpPr>
          <p:grpSpPr bwMode="auto">
            <a:xfrm rot="10562488">
              <a:off x="7639403" y="1938559"/>
              <a:ext cx="1068304" cy="1088753"/>
              <a:chOff x="6901359" y="1249931"/>
              <a:chExt cx="1068304" cy="1088753"/>
            </a:xfrm>
          </p:grpSpPr>
          <p:grpSp>
            <p:nvGrpSpPr>
              <p:cNvPr id="18445" name="Group 208">
                <a:extLst>
                  <a:ext uri="{FF2B5EF4-FFF2-40B4-BE49-F238E27FC236}">
                    <a16:creationId xmlns:a16="http://schemas.microsoft.com/office/drawing/2014/main" id="{6F083387-D920-FF4E-8527-5B097E9EC720}"/>
                  </a:ext>
                </a:extLst>
              </p:cNvPr>
              <p:cNvGrpSpPr>
                <a:grpSpLocks/>
              </p:cNvGrpSpPr>
              <p:nvPr/>
            </p:nvGrpSpPr>
            <p:grpSpPr bwMode="auto">
              <a:xfrm>
                <a:off x="6908474" y="1249931"/>
                <a:ext cx="279993" cy="217365"/>
                <a:chOff x="6537960" y="1321210"/>
                <a:chExt cx="279993" cy="217365"/>
              </a:xfrm>
            </p:grpSpPr>
            <p:sp>
              <p:nvSpPr>
                <p:cNvPr id="18491" name="Oval 254">
                  <a:extLst>
                    <a:ext uri="{FF2B5EF4-FFF2-40B4-BE49-F238E27FC236}">
                      <a16:creationId xmlns:a16="http://schemas.microsoft.com/office/drawing/2014/main" id="{A3A99EDE-73E1-9442-A52F-AA3D045464A8}"/>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492" name="Straight Connector 255">
                  <a:extLst>
                    <a:ext uri="{FF2B5EF4-FFF2-40B4-BE49-F238E27FC236}">
                      <a16:creationId xmlns:a16="http://schemas.microsoft.com/office/drawing/2014/main" id="{42D36475-12EB-5C42-A959-610D9BD500C3}"/>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93" name="Straight Connector 256">
                  <a:extLst>
                    <a:ext uri="{FF2B5EF4-FFF2-40B4-BE49-F238E27FC236}">
                      <a16:creationId xmlns:a16="http://schemas.microsoft.com/office/drawing/2014/main" id="{F1F8B7E9-F943-9047-A76F-9EEE5385F543}"/>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94" name="Straight Connector 257">
                  <a:extLst>
                    <a:ext uri="{FF2B5EF4-FFF2-40B4-BE49-F238E27FC236}">
                      <a16:creationId xmlns:a16="http://schemas.microsoft.com/office/drawing/2014/main" id="{8ACD73CB-4B0D-664A-B5AC-E16625EC8C8E}"/>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95" name="Straight Connector 258">
                  <a:extLst>
                    <a:ext uri="{FF2B5EF4-FFF2-40B4-BE49-F238E27FC236}">
                      <a16:creationId xmlns:a16="http://schemas.microsoft.com/office/drawing/2014/main" id="{ECDE0E3A-E737-D441-994B-9C705A6B02E6}"/>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96" name="Straight Connector 259">
                  <a:extLst>
                    <a:ext uri="{FF2B5EF4-FFF2-40B4-BE49-F238E27FC236}">
                      <a16:creationId xmlns:a16="http://schemas.microsoft.com/office/drawing/2014/main" id="{80C22DCD-AF63-2F4C-9BBD-2BE8661A9068}"/>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97" name="Straight Connector 260">
                  <a:extLst>
                    <a:ext uri="{FF2B5EF4-FFF2-40B4-BE49-F238E27FC236}">
                      <a16:creationId xmlns:a16="http://schemas.microsoft.com/office/drawing/2014/main" id="{BC160A58-1958-B947-84B0-DC29B084B9E9}"/>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98" name="Straight Connector 261">
                  <a:extLst>
                    <a:ext uri="{FF2B5EF4-FFF2-40B4-BE49-F238E27FC236}">
                      <a16:creationId xmlns:a16="http://schemas.microsoft.com/office/drawing/2014/main" id="{D4CDC94E-5410-DB4D-AB1A-2D6BDD306B3F}"/>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446" name="Group 209">
                <a:extLst>
                  <a:ext uri="{FF2B5EF4-FFF2-40B4-BE49-F238E27FC236}">
                    <a16:creationId xmlns:a16="http://schemas.microsoft.com/office/drawing/2014/main" id="{7A375EC9-EEA3-9F47-97F6-918606414F50}"/>
                  </a:ext>
                </a:extLst>
              </p:cNvPr>
              <p:cNvGrpSpPr>
                <a:grpSpLocks/>
              </p:cNvGrpSpPr>
              <p:nvPr/>
            </p:nvGrpSpPr>
            <p:grpSpPr bwMode="auto">
              <a:xfrm rot="-5790485">
                <a:off x="6870045" y="1554578"/>
                <a:ext cx="279993" cy="217365"/>
                <a:chOff x="6537960" y="1321210"/>
                <a:chExt cx="279993" cy="217365"/>
              </a:xfrm>
            </p:grpSpPr>
            <p:sp>
              <p:nvSpPr>
                <p:cNvPr id="18483" name="Oval 246">
                  <a:extLst>
                    <a:ext uri="{FF2B5EF4-FFF2-40B4-BE49-F238E27FC236}">
                      <a16:creationId xmlns:a16="http://schemas.microsoft.com/office/drawing/2014/main" id="{E3FA1AE6-E46A-3244-8B85-29B0A79676A4}"/>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484" name="Straight Connector 247">
                  <a:extLst>
                    <a:ext uri="{FF2B5EF4-FFF2-40B4-BE49-F238E27FC236}">
                      <a16:creationId xmlns:a16="http://schemas.microsoft.com/office/drawing/2014/main" id="{BC351C07-4C9F-964B-91D0-0A3D7880A3C0}"/>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85" name="Straight Connector 248">
                  <a:extLst>
                    <a:ext uri="{FF2B5EF4-FFF2-40B4-BE49-F238E27FC236}">
                      <a16:creationId xmlns:a16="http://schemas.microsoft.com/office/drawing/2014/main" id="{CA44CCE2-DBCC-D14F-AEBA-96EF098FC59B}"/>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86" name="Straight Connector 249">
                  <a:extLst>
                    <a:ext uri="{FF2B5EF4-FFF2-40B4-BE49-F238E27FC236}">
                      <a16:creationId xmlns:a16="http://schemas.microsoft.com/office/drawing/2014/main" id="{8C6F78BE-5C7A-C34E-9067-38D83C4A2614}"/>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87" name="Straight Connector 250">
                  <a:extLst>
                    <a:ext uri="{FF2B5EF4-FFF2-40B4-BE49-F238E27FC236}">
                      <a16:creationId xmlns:a16="http://schemas.microsoft.com/office/drawing/2014/main" id="{59694F35-7602-2C43-B8D9-CF87039D2699}"/>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88" name="Straight Connector 251">
                  <a:extLst>
                    <a:ext uri="{FF2B5EF4-FFF2-40B4-BE49-F238E27FC236}">
                      <a16:creationId xmlns:a16="http://schemas.microsoft.com/office/drawing/2014/main" id="{426D6893-2683-C943-9197-D203F900C2EE}"/>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89" name="Straight Connector 252">
                  <a:extLst>
                    <a:ext uri="{FF2B5EF4-FFF2-40B4-BE49-F238E27FC236}">
                      <a16:creationId xmlns:a16="http://schemas.microsoft.com/office/drawing/2014/main" id="{920CDE7F-7372-DE45-AB48-FBBF53A3AA1D}"/>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90" name="Straight Connector 253">
                  <a:extLst>
                    <a:ext uri="{FF2B5EF4-FFF2-40B4-BE49-F238E27FC236}">
                      <a16:creationId xmlns:a16="http://schemas.microsoft.com/office/drawing/2014/main" id="{BFEB6C03-256C-2145-978C-66CDFA30C10F}"/>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447" name="Group 210">
                <a:extLst>
                  <a:ext uri="{FF2B5EF4-FFF2-40B4-BE49-F238E27FC236}">
                    <a16:creationId xmlns:a16="http://schemas.microsoft.com/office/drawing/2014/main" id="{E718F20D-0FC2-374D-AC8F-ED51D10BEA35}"/>
                  </a:ext>
                </a:extLst>
              </p:cNvPr>
              <p:cNvGrpSpPr>
                <a:grpSpLocks/>
              </p:cNvGrpSpPr>
              <p:nvPr/>
            </p:nvGrpSpPr>
            <p:grpSpPr bwMode="auto">
              <a:xfrm rot="-3463146">
                <a:off x="7340007" y="1313032"/>
                <a:ext cx="279993" cy="217365"/>
                <a:chOff x="6537960" y="1321210"/>
                <a:chExt cx="279993" cy="217365"/>
              </a:xfrm>
            </p:grpSpPr>
            <p:sp>
              <p:nvSpPr>
                <p:cNvPr id="18475" name="Oval 238">
                  <a:extLst>
                    <a:ext uri="{FF2B5EF4-FFF2-40B4-BE49-F238E27FC236}">
                      <a16:creationId xmlns:a16="http://schemas.microsoft.com/office/drawing/2014/main" id="{2ACBE8F1-56B8-7542-A76E-CC31BE936923}"/>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476" name="Straight Connector 239">
                  <a:extLst>
                    <a:ext uri="{FF2B5EF4-FFF2-40B4-BE49-F238E27FC236}">
                      <a16:creationId xmlns:a16="http://schemas.microsoft.com/office/drawing/2014/main" id="{BA46BB9D-95FF-2C43-8936-0772B3890B9A}"/>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77" name="Straight Connector 240">
                  <a:extLst>
                    <a:ext uri="{FF2B5EF4-FFF2-40B4-BE49-F238E27FC236}">
                      <a16:creationId xmlns:a16="http://schemas.microsoft.com/office/drawing/2014/main" id="{E1A09658-3606-1E45-9124-DC63B32F42C7}"/>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78" name="Straight Connector 241">
                  <a:extLst>
                    <a:ext uri="{FF2B5EF4-FFF2-40B4-BE49-F238E27FC236}">
                      <a16:creationId xmlns:a16="http://schemas.microsoft.com/office/drawing/2014/main" id="{99442577-B69A-8F48-B93D-8C675E3BECF6}"/>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79" name="Straight Connector 242">
                  <a:extLst>
                    <a:ext uri="{FF2B5EF4-FFF2-40B4-BE49-F238E27FC236}">
                      <a16:creationId xmlns:a16="http://schemas.microsoft.com/office/drawing/2014/main" id="{59D96329-A55A-FB4B-A0D9-27CC3E8650D6}"/>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80" name="Straight Connector 243">
                  <a:extLst>
                    <a:ext uri="{FF2B5EF4-FFF2-40B4-BE49-F238E27FC236}">
                      <a16:creationId xmlns:a16="http://schemas.microsoft.com/office/drawing/2014/main" id="{C91B1114-1DE0-FA48-9871-B6BB08538E67}"/>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81" name="Straight Connector 244">
                  <a:extLst>
                    <a:ext uri="{FF2B5EF4-FFF2-40B4-BE49-F238E27FC236}">
                      <a16:creationId xmlns:a16="http://schemas.microsoft.com/office/drawing/2014/main" id="{DC8EE06D-A7B6-8244-A14B-FE8ED0CA31ED}"/>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82" name="Straight Connector 245">
                  <a:extLst>
                    <a:ext uri="{FF2B5EF4-FFF2-40B4-BE49-F238E27FC236}">
                      <a16:creationId xmlns:a16="http://schemas.microsoft.com/office/drawing/2014/main" id="{2F6F59BE-2D85-AD48-BC29-190040C8412E}"/>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448" name="Group 211">
                <a:extLst>
                  <a:ext uri="{FF2B5EF4-FFF2-40B4-BE49-F238E27FC236}">
                    <a16:creationId xmlns:a16="http://schemas.microsoft.com/office/drawing/2014/main" id="{7D107021-0DC0-DD40-9F73-06BC3F18D473}"/>
                  </a:ext>
                </a:extLst>
              </p:cNvPr>
              <p:cNvGrpSpPr>
                <a:grpSpLocks/>
              </p:cNvGrpSpPr>
              <p:nvPr/>
            </p:nvGrpSpPr>
            <p:grpSpPr bwMode="auto">
              <a:xfrm rot="1923216">
                <a:off x="7689670" y="1677559"/>
                <a:ext cx="279993" cy="217365"/>
                <a:chOff x="6537960" y="1321210"/>
                <a:chExt cx="279993" cy="217365"/>
              </a:xfrm>
            </p:grpSpPr>
            <p:sp>
              <p:nvSpPr>
                <p:cNvPr id="18467" name="Oval 230">
                  <a:extLst>
                    <a:ext uri="{FF2B5EF4-FFF2-40B4-BE49-F238E27FC236}">
                      <a16:creationId xmlns:a16="http://schemas.microsoft.com/office/drawing/2014/main" id="{179858A4-182A-B947-898A-D5B5DFF89A18}"/>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468" name="Straight Connector 231">
                  <a:extLst>
                    <a:ext uri="{FF2B5EF4-FFF2-40B4-BE49-F238E27FC236}">
                      <a16:creationId xmlns:a16="http://schemas.microsoft.com/office/drawing/2014/main" id="{AEF9354B-7B5B-264E-B175-845E7C5D7DD5}"/>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69" name="Straight Connector 232">
                  <a:extLst>
                    <a:ext uri="{FF2B5EF4-FFF2-40B4-BE49-F238E27FC236}">
                      <a16:creationId xmlns:a16="http://schemas.microsoft.com/office/drawing/2014/main" id="{232D73F5-9E2E-FB40-B0B7-F2B20DFA7173}"/>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70" name="Straight Connector 233">
                  <a:extLst>
                    <a:ext uri="{FF2B5EF4-FFF2-40B4-BE49-F238E27FC236}">
                      <a16:creationId xmlns:a16="http://schemas.microsoft.com/office/drawing/2014/main" id="{380CEAEC-D267-9F44-A4AA-981D14777382}"/>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71" name="Straight Connector 234">
                  <a:extLst>
                    <a:ext uri="{FF2B5EF4-FFF2-40B4-BE49-F238E27FC236}">
                      <a16:creationId xmlns:a16="http://schemas.microsoft.com/office/drawing/2014/main" id="{35FCC933-61B2-CE4A-ABB3-0381C837BB11}"/>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72" name="Straight Connector 235">
                  <a:extLst>
                    <a:ext uri="{FF2B5EF4-FFF2-40B4-BE49-F238E27FC236}">
                      <a16:creationId xmlns:a16="http://schemas.microsoft.com/office/drawing/2014/main" id="{CF5B6B06-D791-254C-ABA6-77CD3AFDFFD9}"/>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73" name="Straight Connector 236">
                  <a:extLst>
                    <a:ext uri="{FF2B5EF4-FFF2-40B4-BE49-F238E27FC236}">
                      <a16:creationId xmlns:a16="http://schemas.microsoft.com/office/drawing/2014/main" id="{73FF28B5-1551-5840-A396-65E2AFF55569}"/>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74" name="Straight Connector 237">
                  <a:extLst>
                    <a:ext uri="{FF2B5EF4-FFF2-40B4-BE49-F238E27FC236}">
                      <a16:creationId xmlns:a16="http://schemas.microsoft.com/office/drawing/2014/main" id="{222433C5-F501-A647-BC05-BA68094809D9}"/>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449" name="Group 212">
                <a:extLst>
                  <a:ext uri="{FF2B5EF4-FFF2-40B4-BE49-F238E27FC236}">
                    <a16:creationId xmlns:a16="http://schemas.microsoft.com/office/drawing/2014/main" id="{71D2A5BB-87F9-E146-9B18-F9398E87C68C}"/>
                  </a:ext>
                </a:extLst>
              </p:cNvPr>
              <p:cNvGrpSpPr>
                <a:grpSpLocks/>
              </p:cNvGrpSpPr>
              <p:nvPr/>
            </p:nvGrpSpPr>
            <p:grpSpPr bwMode="auto">
              <a:xfrm rot="-6680675">
                <a:off x="6882029" y="1920053"/>
                <a:ext cx="279993" cy="217365"/>
                <a:chOff x="6537960" y="1321210"/>
                <a:chExt cx="279993" cy="217365"/>
              </a:xfrm>
            </p:grpSpPr>
            <p:sp>
              <p:nvSpPr>
                <p:cNvPr id="18459" name="Oval 222">
                  <a:extLst>
                    <a:ext uri="{FF2B5EF4-FFF2-40B4-BE49-F238E27FC236}">
                      <a16:creationId xmlns:a16="http://schemas.microsoft.com/office/drawing/2014/main" id="{FEBF7B1D-0206-7E40-B7F1-8ACD1D9868E2}"/>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460" name="Straight Connector 223">
                  <a:extLst>
                    <a:ext uri="{FF2B5EF4-FFF2-40B4-BE49-F238E27FC236}">
                      <a16:creationId xmlns:a16="http://schemas.microsoft.com/office/drawing/2014/main" id="{224D789C-8911-2847-9A89-CF5429149CE8}"/>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61" name="Straight Connector 224">
                  <a:extLst>
                    <a:ext uri="{FF2B5EF4-FFF2-40B4-BE49-F238E27FC236}">
                      <a16:creationId xmlns:a16="http://schemas.microsoft.com/office/drawing/2014/main" id="{9E148BAC-D395-E046-B105-2DD89836A685}"/>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62" name="Straight Connector 225">
                  <a:extLst>
                    <a:ext uri="{FF2B5EF4-FFF2-40B4-BE49-F238E27FC236}">
                      <a16:creationId xmlns:a16="http://schemas.microsoft.com/office/drawing/2014/main" id="{8403FB94-6C01-554A-B1C4-D4463AEEE1E5}"/>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63" name="Straight Connector 226">
                  <a:extLst>
                    <a:ext uri="{FF2B5EF4-FFF2-40B4-BE49-F238E27FC236}">
                      <a16:creationId xmlns:a16="http://schemas.microsoft.com/office/drawing/2014/main" id="{9F23A8EB-98C3-0B4D-B619-2AAC0B46EDCD}"/>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64" name="Straight Connector 227">
                  <a:extLst>
                    <a:ext uri="{FF2B5EF4-FFF2-40B4-BE49-F238E27FC236}">
                      <a16:creationId xmlns:a16="http://schemas.microsoft.com/office/drawing/2014/main" id="{95B99868-8FBE-424A-88EA-4166B6BBF645}"/>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65" name="Straight Connector 228">
                  <a:extLst>
                    <a:ext uri="{FF2B5EF4-FFF2-40B4-BE49-F238E27FC236}">
                      <a16:creationId xmlns:a16="http://schemas.microsoft.com/office/drawing/2014/main" id="{C2D6D8A1-3782-4341-AAB3-72EF8CAC3093}"/>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66" name="Straight Connector 229">
                  <a:extLst>
                    <a:ext uri="{FF2B5EF4-FFF2-40B4-BE49-F238E27FC236}">
                      <a16:creationId xmlns:a16="http://schemas.microsoft.com/office/drawing/2014/main" id="{EC3F2E61-1C9D-1544-9775-0585ACA3C9F2}"/>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18450" name="Group 213">
                <a:extLst>
                  <a:ext uri="{FF2B5EF4-FFF2-40B4-BE49-F238E27FC236}">
                    <a16:creationId xmlns:a16="http://schemas.microsoft.com/office/drawing/2014/main" id="{00B6FEE5-B65C-3348-BB57-482636413E89}"/>
                  </a:ext>
                </a:extLst>
              </p:cNvPr>
              <p:cNvGrpSpPr>
                <a:grpSpLocks/>
              </p:cNvGrpSpPr>
              <p:nvPr/>
            </p:nvGrpSpPr>
            <p:grpSpPr bwMode="auto">
              <a:xfrm rot="3135193">
                <a:off x="7503574" y="2090005"/>
                <a:ext cx="279993" cy="217365"/>
                <a:chOff x="6537960" y="1321210"/>
                <a:chExt cx="279993" cy="217365"/>
              </a:xfrm>
            </p:grpSpPr>
            <p:sp>
              <p:nvSpPr>
                <p:cNvPr id="18451" name="Oval 214">
                  <a:extLst>
                    <a:ext uri="{FF2B5EF4-FFF2-40B4-BE49-F238E27FC236}">
                      <a16:creationId xmlns:a16="http://schemas.microsoft.com/office/drawing/2014/main" id="{B865F155-5BC7-5649-87A1-EE56109A00EF}"/>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18452" name="Straight Connector 215">
                  <a:extLst>
                    <a:ext uri="{FF2B5EF4-FFF2-40B4-BE49-F238E27FC236}">
                      <a16:creationId xmlns:a16="http://schemas.microsoft.com/office/drawing/2014/main" id="{5785D344-DD6A-654A-A33D-0503B0906413}"/>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53" name="Straight Connector 216">
                  <a:extLst>
                    <a:ext uri="{FF2B5EF4-FFF2-40B4-BE49-F238E27FC236}">
                      <a16:creationId xmlns:a16="http://schemas.microsoft.com/office/drawing/2014/main" id="{A8AFFFC4-316D-8144-B2BE-1CC189F77923}"/>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54" name="Straight Connector 217">
                  <a:extLst>
                    <a:ext uri="{FF2B5EF4-FFF2-40B4-BE49-F238E27FC236}">
                      <a16:creationId xmlns:a16="http://schemas.microsoft.com/office/drawing/2014/main" id="{01F7F59C-89F9-B94A-886F-88CE5A027C48}"/>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55" name="Straight Connector 218">
                  <a:extLst>
                    <a:ext uri="{FF2B5EF4-FFF2-40B4-BE49-F238E27FC236}">
                      <a16:creationId xmlns:a16="http://schemas.microsoft.com/office/drawing/2014/main" id="{A41AC00E-F38C-3E41-B346-F10BABE3AB74}"/>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56" name="Straight Connector 219">
                  <a:extLst>
                    <a:ext uri="{FF2B5EF4-FFF2-40B4-BE49-F238E27FC236}">
                      <a16:creationId xmlns:a16="http://schemas.microsoft.com/office/drawing/2014/main" id="{2A26AF70-CEE3-8243-A24A-D1EEAC067C81}"/>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57" name="Straight Connector 220">
                  <a:extLst>
                    <a:ext uri="{FF2B5EF4-FFF2-40B4-BE49-F238E27FC236}">
                      <a16:creationId xmlns:a16="http://schemas.microsoft.com/office/drawing/2014/main" id="{E4260A67-2A68-BE45-B4DB-FBD9CECB8862}"/>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8458" name="Straight Connector 221">
                  <a:extLst>
                    <a:ext uri="{FF2B5EF4-FFF2-40B4-BE49-F238E27FC236}">
                      <a16:creationId xmlns:a16="http://schemas.microsoft.com/office/drawing/2014/main" id="{98752CE9-0BB3-954E-A0B9-D0AF29EFE81B}"/>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pic>
          <p:nvPicPr>
            <p:cNvPr id="18444" name="Picture 18">
              <a:extLst>
                <a:ext uri="{FF2B5EF4-FFF2-40B4-BE49-F238E27FC236}">
                  <a16:creationId xmlns:a16="http://schemas.microsoft.com/office/drawing/2014/main" id="{1CEC411D-B83A-1549-8EDB-C1CEE024AD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77"/>
            <a:stretch/>
          </p:blipFill>
          <p:spPr bwMode="auto">
            <a:xfrm>
              <a:off x="5685553" y="3502259"/>
              <a:ext cx="3300404" cy="1143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5">
            <a:extLst>
              <a:ext uri="{FF2B5EF4-FFF2-40B4-BE49-F238E27FC236}">
                <a16:creationId xmlns:a16="http://schemas.microsoft.com/office/drawing/2014/main" id="{6BCBE02B-1932-8C49-AFDA-D256D3AA3D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1469" b="41563"/>
          <a:stretch>
            <a:fillRect/>
          </a:stretch>
        </p:blipFill>
        <p:spPr bwMode="auto">
          <a:xfrm>
            <a:off x="323850" y="4016375"/>
            <a:ext cx="5903913"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482" name="Picture 6" descr="Agilent-2100-DNA_single">
            <a:extLst>
              <a:ext uri="{FF2B5EF4-FFF2-40B4-BE49-F238E27FC236}">
                <a16:creationId xmlns:a16="http://schemas.microsoft.com/office/drawing/2014/main" id="{31FC6076-B39C-4B44-878B-CAB98442C3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2657475"/>
            <a:ext cx="2801937"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4">
            <a:extLst>
              <a:ext uri="{FF2B5EF4-FFF2-40B4-BE49-F238E27FC236}">
                <a16:creationId xmlns:a16="http://schemas.microsoft.com/office/drawing/2014/main" id="{1B11A385-3965-AA45-802B-F3E79829D4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914400"/>
            <a:ext cx="6330950" cy="3019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484" name="Text Box 7">
            <a:extLst>
              <a:ext uri="{FF2B5EF4-FFF2-40B4-BE49-F238E27FC236}">
                <a16:creationId xmlns:a16="http://schemas.microsoft.com/office/drawing/2014/main" id="{47AB06D9-2FC0-FF46-A543-6392DBE84CD4}"/>
              </a:ext>
            </a:extLst>
          </p:cNvPr>
          <p:cNvSpPr txBox="1">
            <a:spLocks noChangeArrowheads="1"/>
          </p:cNvSpPr>
          <p:nvPr/>
        </p:nvSpPr>
        <p:spPr bwMode="auto">
          <a:xfrm>
            <a:off x="3535363" y="180975"/>
            <a:ext cx="20653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sz="2400"/>
              <a:t>Library Status</a:t>
            </a:r>
          </a:p>
        </p:txBody>
      </p:sp>
      <p:sp>
        <p:nvSpPr>
          <p:cNvPr id="20485" name="Text Box 8">
            <a:extLst>
              <a:ext uri="{FF2B5EF4-FFF2-40B4-BE49-F238E27FC236}">
                <a16:creationId xmlns:a16="http://schemas.microsoft.com/office/drawing/2014/main" id="{BEA9BF34-53E9-9B46-9987-BC99D113C531}"/>
              </a:ext>
            </a:extLst>
          </p:cNvPr>
          <p:cNvSpPr txBox="1">
            <a:spLocks noChangeArrowheads="1"/>
          </p:cNvSpPr>
          <p:nvPr/>
        </p:nvSpPr>
        <p:spPr bwMode="auto">
          <a:xfrm>
            <a:off x="6659563" y="5013325"/>
            <a:ext cx="2114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Agilent bioanalyzer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descr="MiSeq-2">
            <a:extLst>
              <a:ext uri="{FF2B5EF4-FFF2-40B4-BE49-F238E27FC236}">
                <a16:creationId xmlns:a16="http://schemas.microsoft.com/office/drawing/2014/main" id="{FBE0E46B-1355-F040-8C9C-519AC47287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413"/>
            <a:ext cx="3876675"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6" name="Picture 5" descr="MRDNA_HiSeq2-1024x835">
            <a:extLst>
              <a:ext uri="{FF2B5EF4-FFF2-40B4-BE49-F238E27FC236}">
                <a16:creationId xmlns:a16="http://schemas.microsoft.com/office/drawing/2014/main" id="{59DA84C4-8CCA-5645-AC28-3FFC08BF1C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053" t="7423" r="6976" b="5704"/>
          <a:stretch>
            <a:fillRect/>
          </a:stretch>
        </p:blipFill>
        <p:spPr bwMode="auto">
          <a:xfrm>
            <a:off x="5292725" y="1341438"/>
            <a:ext cx="3533775"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6">
            <a:extLst>
              <a:ext uri="{FF2B5EF4-FFF2-40B4-BE49-F238E27FC236}">
                <a16:creationId xmlns:a16="http://schemas.microsoft.com/office/drawing/2014/main" id="{6B093B41-FE4F-744E-835E-4144F561FD23}"/>
              </a:ext>
            </a:extLst>
          </p:cNvPr>
          <p:cNvSpPr txBox="1">
            <a:spLocks noChangeArrowheads="1"/>
          </p:cNvSpPr>
          <p:nvPr/>
        </p:nvSpPr>
        <p:spPr bwMode="auto">
          <a:xfrm>
            <a:off x="2803525" y="423863"/>
            <a:ext cx="831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MiSeq</a:t>
            </a:r>
          </a:p>
        </p:txBody>
      </p:sp>
      <p:sp>
        <p:nvSpPr>
          <p:cNvPr id="21508" name="Text Box 7">
            <a:extLst>
              <a:ext uri="{FF2B5EF4-FFF2-40B4-BE49-F238E27FC236}">
                <a16:creationId xmlns:a16="http://schemas.microsoft.com/office/drawing/2014/main" id="{A842C01A-F743-8D44-B796-F65B99D87F58}"/>
              </a:ext>
            </a:extLst>
          </p:cNvPr>
          <p:cNvSpPr txBox="1">
            <a:spLocks noChangeArrowheads="1"/>
          </p:cNvSpPr>
          <p:nvPr/>
        </p:nvSpPr>
        <p:spPr bwMode="auto">
          <a:xfrm>
            <a:off x="5553075" y="423863"/>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HiSeq</a:t>
            </a:r>
          </a:p>
        </p:txBody>
      </p:sp>
      <p:sp>
        <p:nvSpPr>
          <p:cNvPr id="21509" name="Text Box 8">
            <a:extLst>
              <a:ext uri="{FF2B5EF4-FFF2-40B4-BE49-F238E27FC236}">
                <a16:creationId xmlns:a16="http://schemas.microsoft.com/office/drawing/2014/main" id="{B183C11D-96CB-A74E-A210-5FC5E5F8F4DC}"/>
              </a:ext>
            </a:extLst>
          </p:cNvPr>
          <p:cNvSpPr txBox="1">
            <a:spLocks noChangeArrowheads="1"/>
          </p:cNvSpPr>
          <p:nvPr/>
        </p:nvSpPr>
        <p:spPr bwMode="auto">
          <a:xfrm>
            <a:off x="441325" y="4313238"/>
            <a:ext cx="2895600"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Lanes: 		1</a:t>
            </a:r>
          </a:p>
          <a:p>
            <a:pPr algn="l" eaLnBrk="1" hangingPunct="1"/>
            <a:r>
              <a:rPr lang="en-US" altLang="es-ES"/>
              <a:t>Reads / Lane: 	25E6</a:t>
            </a:r>
          </a:p>
          <a:p>
            <a:pPr algn="l" eaLnBrk="1" hangingPunct="1"/>
            <a:r>
              <a:rPr lang="en-US" altLang="es-ES"/>
              <a:t>Read size:	300 * 2</a:t>
            </a:r>
          </a:p>
          <a:p>
            <a:pPr algn="l" eaLnBrk="1" hangingPunct="1"/>
            <a:r>
              <a:rPr lang="en-US" altLang="es-ES"/>
              <a:t>Cost per run:	$ ~1.4k</a:t>
            </a:r>
          </a:p>
          <a:p>
            <a:pPr algn="l" eaLnBrk="1" hangingPunct="1"/>
            <a:r>
              <a:rPr lang="en-US" altLang="es-ES"/>
              <a:t>Cost / Gb:	$ 100</a:t>
            </a:r>
          </a:p>
          <a:p>
            <a:pPr algn="l" eaLnBrk="1" hangingPunct="1"/>
            <a:r>
              <a:rPr lang="en-US" altLang="es-ES"/>
              <a:t>Cost (machine)	$ ~ 100k</a:t>
            </a:r>
          </a:p>
          <a:p>
            <a:pPr algn="l" eaLnBrk="1" hangingPunct="1"/>
            <a:endParaRPr lang="en-US" altLang="es-ES"/>
          </a:p>
        </p:txBody>
      </p:sp>
      <p:sp>
        <p:nvSpPr>
          <p:cNvPr id="21510" name="Text Box 9">
            <a:extLst>
              <a:ext uri="{FF2B5EF4-FFF2-40B4-BE49-F238E27FC236}">
                <a16:creationId xmlns:a16="http://schemas.microsoft.com/office/drawing/2014/main" id="{F44F8797-CF5D-924F-AB95-148EE1DDE39F}"/>
              </a:ext>
            </a:extLst>
          </p:cNvPr>
          <p:cNvSpPr txBox="1">
            <a:spLocks noChangeArrowheads="1"/>
          </p:cNvSpPr>
          <p:nvPr/>
        </p:nvSpPr>
        <p:spPr bwMode="auto">
          <a:xfrm>
            <a:off x="5651500" y="4313238"/>
            <a:ext cx="31496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Lanes: 		8</a:t>
            </a:r>
          </a:p>
          <a:p>
            <a:pPr algn="l" eaLnBrk="1" hangingPunct="1"/>
            <a:r>
              <a:rPr lang="en-US" altLang="es-ES"/>
              <a:t>Reads / Lane: 	180E6</a:t>
            </a:r>
          </a:p>
          <a:p>
            <a:pPr algn="l" eaLnBrk="1" hangingPunct="1"/>
            <a:r>
              <a:rPr lang="en-US" altLang="es-ES"/>
              <a:t>Read size:	100 * 2</a:t>
            </a:r>
          </a:p>
          <a:p>
            <a:pPr algn="l" eaLnBrk="1" hangingPunct="1"/>
            <a:r>
              <a:rPr lang="en-US" altLang="es-ES"/>
              <a:t>Cost per run:	$ ~25k-30k</a:t>
            </a:r>
          </a:p>
          <a:p>
            <a:pPr algn="l" eaLnBrk="1" hangingPunct="1"/>
            <a:r>
              <a:rPr lang="en-US" altLang="es-ES"/>
              <a:t>Cost / Gb:	$ 30 – 40</a:t>
            </a:r>
          </a:p>
          <a:p>
            <a:pPr algn="l" eaLnBrk="1" hangingPunct="1"/>
            <a:r>
              <a:rPr lang="en-US" altLang="es-ES"/>
              <a:t>Cost (machine)	$ ~ 700k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Oval 4">
            <a:extLst>
              <a:ext uri="{FF2B5EF4-FFF2-40B4-BE49-F238E27FC236}">
                <a16:creationId xmlns:a16="http://schemas.microsoft.com/office/drawing/2014/main" id="{CE341F00-A00D-4E4D-9AA6-9C83C1AA902C}"/>
              </a:ext>
            </a:extLst>
          </p:cNvPr>
          <p:cNvSpPr>
            <a:spLocks noChangeArrowheads="1"/>
          </p:cNvSpPr>
          <p:nvPr/>
        </p:nvSpPr>
        <p:spPr bwMode="auto">
          <a:xfrm>
            <a:off x="117475" y="1196975"/>
            <a:ext cx="5492750" cy="2276475"/>
          </a:xfrm>
          <a:prstGeom prst="ellipse">
            <a:avLst/>
          </a:pr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22530" name="Text Box 6">
            <a:extLst>
              <a:ext uri="{FF2B5EF4-FFF2-40B4-BE49-F238E27FC236}">
                <a16:creationId xmlns:a16="http://schemas.microsoft.com/office/drawing/2014/main" id="{68A7622B-A524-4D4E-9FF2-36DADDCC854E}"/>
              </a:ext>
            </a:extLst>
          </p:cNvPr>
          <p:cNvSpPr txBox="1">
            <a:spLocks noChangeArrowheads="1"/>
          </p:cNvSpPr>
          <p:nvPr/>
        </p:nvSpPr>
        <p:spPr bwMode="auto">
          <a:xfrm>
            <a:off x="2162175" y="2198688"/>
            <a:ext cx="1555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Chromosome</a:t>
            </a:r>
          </a:p>
        </p:txBody>
      </p:sp>
      <p:grpSp>
        <p:nvGrpSpPr>
          <p:cNvPr id="22531" name="Group 21">
            <a:extLst>
              <a:ext uri="{FF2B5EF4-FFF2-40B4-BE49-F238E27FC236}">
                <a16:creationId xmlns:a16="http://schemas.microsoft.com/office/drawing/2014/main" id="{B98EA812-1D26-404E-A0F4-E8E624C202C4}"/>
              </a:ext>
            </a:extLst>
          </p:cNvPr>
          <p:cNvGrpSpPr>
            <a:grpSpLocks/>
          </p:cNvGrpSpPr>
          <p:nvPr/>
        </p:nvGrpSpPr>
        <p:grpSpPr bwMode="auto">
          <a:xfrm>
            <a:off x="46038" y="1052513"/>
            <a:ext cx="5688012" cy="2678112"/>
            <a:chOff x="431" y="663"/>
            <a:chExt cx="1926" cy="907"/>
          </a:xfrm>
        </p:grpSpPr>
        <p:sp>
          <p:nvSpPr>
            <p:cNvPr id="22768" name="Line 7">
              <a:extLst>
                <a:ext uri="{FF2B5EF4-FFF2-40B4-BE49-F238E27FC236}">
                  <a16:creationId xmlns:a16="http://schemas.microsoft.com/office/drawing/2014/main" id="{F9959E83-20E6-8745-83C8-5CFD632301D4}"/>
                </a:ext>
              </a:extLst>
            </p:cNvPr>
            <p:cNvSpPr>
              <a:spLocks noChangeShapeType="1"/>
            </p:cNvSpPr>
            <p:nvPr/>
          </p:nvSpPr>
          <p:spPr bwMode="auto">
            <a:xfrm rot="20528524" flipV="1">
              <a:off x="1973" y="754"/>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69" name="Line 9">
              <a:extLst>
                <a:ext uri="{FF2B5EF4-FFF2-40B4-BE49-F238E27FC236}">
                  <a16:creationId xmlns:a16="http://schemas.microsoft.com/office/drawing/2014/main" id="{4AE06BA8-A11A-6241-A8C7-CBBD2DB91DAB}"/>
                </a:ext>
              </a:extLst>
            </p:cNvPr>
            <p:cNvSpPr>
              <a:spLocks noChangeShapeType="1"/>
            </p:cNvSpPr>
            <p:nvPr/>
          </p:nvSpPr>
          <p:spPr bwMode="auto">
            <a:xfrm flipV="1">
              <a:off x="2221" y="908"/>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0" name="Line 10">
              <a:extLst>
                <a:ext uri="{FF2B5EF4-FFF2-40B4-BE49-F238E27FC236}">
                  <a16:creationId xmlns:a16="http://schemas.microsoft.com/office/drawing/2014/main" id="{EEEB0270-714D-1041-A484-FEF57F02A658}"/>
                </a:ext>
              </a:extLst>
            </p:cNvPr>
            <p:cNvSpPr>
              <a:spLocks noChangeShapeType="1"/>
            </p:cNvSpPr>
            <p:nvPr/>
          </p:nvSpPr>
          <p:spPr bwMode="auto">
            <a:xfrm rot="19544540" flipV="1">
              <a:off x="1701" y="685"/>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1" name="Line 11">
              <a:extLst>
                <a:ext uri="{FF2B5EF4-FFF2-40B4-BE49-F238E27FC236}">
                  <a16:creationId xmlns:a16="http://schemas.microsoft.com/office/drawing/2014/main" id="{105988B0-8994-0A4D-8419-0811D9B7A12F}"/>
                </a:ext>
              </a:extLst>
            </p:cNvPr>
            <p:cNvSpPr>
              <a:spLocks noChangeShapeType="1"/>
            </p:cNvSpPr>
            <p:nvPr/>
          </p:nvSpPr>
          <p:spPr bwMode="auto">
            <a:xfrm rot="19243176" flipV="1">
              <a:off x="1338" y="663"/>
              <a:ext cx="136" cy="18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2" name="Line 12">
              <a:extLst>
                <a:ext uri="{FF2B5EF4-FFF2-40B4-BE49-F238E27FC236}">
                  <a16:creationId xmlns:a16="http://schemas.microsoft.com/office/drawing/2014/main" id="{67909C44-CD4E-4742-9758-6CC604B6638B}"/>
                </a:ext>
              </a:extLst>
            </p:cNvPr>
            <p:cNvSpPr>
              <a:spLocks noChangeShapeType="1"/>
            </p:cNvSpPr>
            <p:nvPr/>
          </p:nvSpPr>
          <p:spPr bwMode="auto">
            <a:xfrm rot="19123019" flipV="1">
              <a:off x="975" y="684"/>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3" name="Line 13">
              <a:extLst>
                <a:ext uri="{FF2B5EF4-FFF2-40B4-BE49-F238E27FC236}">
                  <a16:creationId xmlns:a16="http://schemas.microsoft.com/office/drawing/2014/main" id="{0B09CB50-FC38-754F-B36C-1C23BDB6BA06}"/>
                </a:ext>
              </a:extLst>
            </p:cNvPr>
            <p:cNvSpPr>
              <a:spLocks noChangeShapeType="1"/>
            </p:cNvSpPr>
            <p:nvPr/>
          </p:nvSpPr>
          <p:spPr bwMode="auto">
            <a:xfrm rot="18259193" flipV="1">
              <a:off x="657" y="786"/>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4" name="Line 14">
              <a:extLst>
                <a:ext uri="{FF2B5EF4-FFF2-40B4-BE49-F238E27FC236}">
                  <a16:creationId xmlns:a16="http://schemas.microsoft.com/office/drawing/2014/main" id="{C7A6BE11-AB61-3548-920C-2379E491D1CC}"/>
                </a:ext>
              </a:extLst>
            </p:cNvPr>
            <p:cNvSpPr>
              <a:spLocks noChangeShapeType="1"/>
            </p:cNvSpPr>
            <p:nvPr/>
          </p:nvSpPr>
          <p:spPr bwMode="auto">
            <a:xfrm rot="18259193" flipV="1">
              <a:off x="454" y="958"/>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5" name="Line 15">
              <a:extLst>
                <a:ext uri="{FF2B5EF4-FFF2-40B4-BE49-F238E27FC236}">
                  <a16:creationId xmlns:a16="http://schemas.microsoft.com/office/drawing/2014/main" id="{47AAC20E-24EF-5C40-A280-6C7884FF3A0A}"/>
                </a:ext>
              </a:extLst>
            </p:cNvPr>
            <p:cNvSpPr>
              <a:spLocks noChangeShapeType="1"/>
            </p:cNvSpPr>
            <p:nvPr/>
          </p:nvSpPr>
          <p:spPr bwMode="auto">
            <a:xfrm rot="20318386" flipV="1">
              <a:off x="635" y="1275"/>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6" name="Line 16">
              <a:extLst>
                <a:ext uri="{FF2B5EF4-FFF2-40B4-BE49-F238E27FC236}">
                  <a16:creationId xmlns:a16="http://schemas.microsoft.com/office/drawing/2014/main" id="{F1BB14AA-6C96-3741-837A-BFE3715637F9}"/>
                </a:ext>
              </a:extLst>
            </p:cNvPr>
            <p:cNvSpPr>
              <a:spLocks noChangeShapeType="1"/>
            </p:cNvSpPr>
            <p:nvPr/>
          </p:nvSpPr>
          <p:spPr bwMode="auto">
            <a:xfrm rot="20318386" flipV="1">
              <a:off x="953" y="1366"/>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7" name="Line 17">
              <a:extLst>
                <a:ext uri="{FF2B5EF4-FFF2-40B4-BE49-F238E27FC236}">
                  <a16:creationId xmlns:a16="http://schemas.microsoft.com/office/drawing/2014/main" id="{EBE1B5B3-0AD1-8042-BA44-212A918DBEAF}"/>
                </a:ext>
              </a:extLst>
            </p:cNvPr>
            <p:cNvSpPr>
              <a:spLocks noChangeShapeType="1"/>
            </p:cNvSpPr>
            <p:nvPr/>
          </p:nvSpPr>
          <p:spPr bwMode="auto">
            <a:xfrm rot="18818900" flipV="1">
              <a:off x="1588" y="1411"/>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8" name="Line 18">
              <a:extLst>
                <a:ext uri="{FF2B5EF4-FFF2-40B4-BE49-F238E27FC236}">
                  <a16:creationId xmlns:a16="http://schemas.microsoft.com/office/drawing/2014/main" id="{D3C0756E-3C15-B348-B733-FB2086D898F1}"/>
                </a:ext>
              </a:extLst>
            </p:cNvPr>
            <p:cNvSpPr>
              <a:spLocks noChangeShapeType="1"/>
            </p:cNvSpPr>
            <p:nvPr/>
          </p:nvSpPr>
          <p:spPr bwMode="auto">
            <a:xfrm rot="18506006" flipV="1">
              <a:off x="1724" y="1390"/>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79" name="Line 19">
              <a:extLst>
                <a:ext uri="{FF2B5EF4-FFF2-40B4-BE49-F238E27FC236}">
                  <a16:creationId xmlns:a16="http://schemas.microsoft.com/office/drawing/2014/main" id="{00D6A45C-5BFB-4040-8632-B3DA2D2EE05C}"/>
                </a:ext>
              </a:extLst>
            </p:cNvPr>
            <p:cNvSpPr>
              <a:spLocks noChangeShapeType="1"/>
            </p:cNvSpPr>
            <p:nvPr/>
          </p:nvSpPr>
          <p:spPr bwMode="auto">
            <a:xfrm rot="18259193" flipV="1">
              <a:off x="1996" y="1321"/>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80" name="Line 20">
              <a:extLst>
                <a:ext uri="{FF2B5EF4-FFF2-40B4-BE49-F238E27FC236}">
                  <a16:creationId xmlns:a16="http://schemas.microsoft.com/office/drawing/2014/main" id="{D376EB16-80BC-7444-AE53-B14C5C5760F1}"/>
                </a:ext>
              </a:extLst>
            </p:cNvPr>
            <p:cNvSpPr>
              <a:spLocks noChangeShapeType="1"/>
            </p:cNvSpPr>
            <p:nvPr/>
          </p:nvSpPr>
          <p:spPr bwMode="auto">
            <a:xfrm rot="18259193" flipV="1">
              <a:off x="2177" y="1230"/>
              <a:ext cx="136" cy="18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s-ES_tradnl"/>
            </a:p>
          </p:txBody>
        </p:sp>
      </p:grpSp>
      <p:sp>
        <p:nvSpPr>
          <p:cNvPr id="22532" name="Rectangle 22">
            <a:extLst>
              <a:ext uri="{FF2B5EF4-FFF2-40B4-BE49-F238E27FC236}">
                <a16:creationId xmlns:a16="http://schemas.microsoft.com/office/drawing/2014/main" id="{36C03F8E-EA4C-1E4E-932E-09E32DA6CE17}"/>
              </a:ext>
            </a:extLst>
          </p:cNvPr>
          <p:cNvSpPr>
            <a:spLocks noChangeArrowheads="1"/>
          </p:cNvSpPr>
          <p:nvPr/>
        </p:nvSpPr>
        <p:spPr bwMode="auto">
          <a:xfrm>
            <a:off x="549275" y="2565400"/>
            <a:ext cx="1512888" cy="1441450"/>
          </a:xfrm>
          <a:prstGeom prst="rect">
            <a:avLst/>
          </a:prstGeom>
          <a:noFill/>
          <a:ln w="19050" algn="ctr">
            <a:solidFill>
              <a:srgbClr val="3366FF"/>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grpSp>
        <p:nvGrpSpPr>
          <p:cNvPr id="22533" name="Group 43">
            <a:extLst>
              <a:ext uri="{FF2B5EF4-FFF2-40B4-BE49-F238E27FC236}">
                <a16:creationId xmlns:a16="http://schemas.microsoft.com/office/drawing/2014/main" id="{942467DF-54F7-2243-AEF5-249513C72336}"/>
              </a:ext>
            </a:extLst>
          </p:cNvPr>
          <p:cNvGrpSpPr>
            <a:grpSpLocks/>
          </p:cNvGrpSpPr>
          <p:nvPr/>
        </p:nvGrpSpPr>
        <p:grpSpPr bwMode="auto">
          <a:xfrm>
            <a:off x="173038" y="4679951"/>
            <a:ext cx="8710612" cy="1008063"/>
            <a:chOff x="128" y="2432"/>
            <a:chExt cx="5487" cy="635"/>
          </a:xfrm>
        </p:grpSpPr>
        <p:sp>
          <p:nvSpPr>
            <p:cNvPr id="22756" name="Line 23">
              <a:extLst>
                <a:ext uri="{FF2B5EF4-FFF2-40B4-BE49-F238E27FC236}">
                  <a16:creationId xmlns:a16="http://schemas.microsoft.com/office/drawing/2014/main" id="{E091804D-9777-974B-83DB-6659A4A973E4}"/>
                </a:ext>
              </a:extLst>
            </p:cNvPr>
            <p:cNvSpPr>
              <a:spLocks noChangeShapeType="1"/>
            </p:cNvSpPr>
            <p:nvPr/>
          </p:nvSpPr>
          <p:spPr bwMode="auto">
            <a:xfrm>
              <a:off x="944" y="3067"/>
              <a:ext cx="3856" cy="0"/>
            </a:xfrm>
            <a:prstGeom prst="line">
              <a:avLst/>
            </a:prstGeom>
            <a:noFill/>
            <a:ln w="114300">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57" name="Line 26">
              <a:extLst>
                <a:ext uri="{FF2B5EF4-FFF2-40B4-BE49-F238E27FC236}">
                  <a16:creationId xmlns:a16="http://schemas.microsoft.com/office/drawing/2014/main" id="{45197E5D-F88B-B14A-90EC-85EAB5B5EF95}"/>
                </a:ext>
              </a:extLst>
            </p:cNvPr>
            <p:cNvSpPr>
              <a:spLocks noChangeShapeType="1"/>
            </p:cNvSpPr>
            <p:nvPr/>
          </p:nvSpPr>
          <p:spPr bwMode="auto">
            <a:xfrm flipH="1">
              <a:off x="4800" y="3067"/>
              <a:ext cx="407"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62" name="Line 37">
              <a:extLst>
                <a:ext uri="{FF2B5EF4-FFF2-40B4-BE49-F238E27FC236}">
                  <a16:creationId xmlns:a16="http://schemas.microsoft.com/office/drawing/2014/main" id="{C8FEBD7B-DD6C-D042-81A3-AF0C676F595A}"/>
                </a:ext>
              </a:extLst>
            </p:cNvPr>
            <p:cNvSpPr>
              <a:spLocks noChangeShapeType="1"/>
            </p:cNvSpPr>
            <p:nvPr/>
          </p:nvSpPr>
          <p:spPr bwMode="auto">
            <a:xfrm flipH="1">
              <a:off x="537" y="3067"/>
              <a:ext cx="407"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63" name="Line 38">
              <a:extLst>
                <a:ext uri="{FF2B5EF4-FFF2-40B4-BE49-F238E27FC236}">
                  <a16:creationId xmlns:a16="http://schemas.microsoft.com/office/drawing/2014/main" id="{A019685A-E128-B148-8E68-9BE288640752}"/>
                </a:ext>
              </a:extLst>
            </p:cNvPr>
            <p:cNvSpPr>
              <a:spLocks noChangeShapeType="1"/>
            </p:cNvSpPr>
            <p:nvPr/>
          </p:nvSpPr>
          <p:spPr bwMode="auto">
            <a:xfrm flipH="1">
              <a:off x="5208" y="3067"/>
              <a:ext cx="407"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64" name="Line 39">
              <a:extLst>
                <a:ext uri="{FF2B5EF4-FFF2-40B4-BE49-F238E27FC236}">
                  <a16:creationId xmlns:a16="http://schemas.microsoft.com/office/drawing/2014/main" id="{18341094-CBC2-4F46-9221-6D1557C3733A}"/>
                </a:ext>
              </a:extLst>
            </p:cNvPr>
            <p:cNvSpPr>
              <a:spLocks noChangeShapeType="1"/>
            </p:cNvSpPr>
            <p:nvPr/>
          </p:nvSpPr>
          <p:spPr bwMode="auto">
            <a:xfrm flipH="1">
              <a:off x="128" y="3067"/>
              <a:ext cx="407"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767" name="Arc 42">
              <a:extLst>
                <a:ext uri="{FF2B5EF4-FFF2-40B4-BE49-F238E27FC236}">
                  <a16:creationId xmlns:a16="http://schemas.microsoft.com/office/drawing/2014/main" id="{B9C7ACAE-CA91-7F4F-B648-73E0FC104800}"/>
                </a:ext>
              </a:extLst>
            </p:cNvPr>
            <p:cNvSpPr>
              <a:spLocks/>
            </p:cNvSpPr>
            <p:nvPr/>
          </p:nvSpPr>
          <p:spPr bwMode="auto">
            <a:xfrm rot="20447261" flipH="1">
              <a:off x="294" y="2432"/>
              <a:ext cx="363" cy="36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3366FF"/>
              </a:solidFill>
              <a:round/>
              <a:headEnd/>
              <a:tailEnd type="triangle" w="lg" len="lg"/>
            </a:ln>
            <a:extLst>
              <a:ext uri="{909E8E84-426E-40DD-AFC4-6F175D3DCCD1}">
                <a14:hiddenFill xmlns:a14="http://schemas.microsoft.com/office/drawing/2010/main">
                  <a:solidFill>
                    <a:srgbClr val="FFFFFF"/>
                  </a:solidFill>
                </a14:hiddenFill>
              </a:ext>
            </a:extLst>
          </p:spPr>
          <p:txBody>
            <a:bodyPr wrap="none" anchor="ctr"/>
            <a:lstStyle/>
            <a:p>
              <a:endParaRPr lang="es-ES_tradnl"/>
            </a:p>
          </p:txBody>
        </p:sp>
      </p:grpSp>
      <p:sp>
        <p:nvSpPr>
          <p:cNvPr id="254" name="Line 34">
            <a:extLst>
              <a:ext uri="{FF2B5EF4-FFF2-40B4-BE49-F238E27FC236}">
                <a16:creationId xmlns:a16="http://schemas.microsoft.com/office/drawing/2014/main" id="{F93EFB29-545C-6747-A543-F520A67F3721}"/>
              </a:ext>
            </a:extLst>
          </p:cNvPr>
          <p:cNvSpPr>
            <a:spLocks noChangeShapeType="1"/>
          </p:cNvSpPr>
          <p:nvPr/>
        </p:nvSpPr>
        <p:spPr bwMode="auto">
          <a:xfrm>
            <a:off x="158751" y="5431186"/>
            <a:ext cx="3240087"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255" name="Line 35">
            <a:extLst>
              <a:ext uri="{FF2B5EF4-FFF2-40B4-BE49-F238E27FC236}">
                <a16:creationId xmlns:a16="http://schemas.microsoft.com/office/drawing/2014/main" id="{42A62EC5-753A-1B46-8130-4B2E57387621}"/>
              </a:ext>
            </a:extLst>
          </p:cNvPr>
          <p:cNvSpPr>
            <a:spLocks noChangeShapeType="1"/>
          </p:cNvSpPr>
          <p:nvPr/>
        </p:nvSpPr>
        <p:spPr bwMode="auto">
          <a:xfrm flipH="1">
            <a:off x="5632451" y="5936011"/>
            <a:ext cx="3240087"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256" name="Text Box 36">
            <a:extLst>
              <a:ext uri="{FF2B5EF4-FFF2-40B4-BE49-F238E27FC236}">
                <a16:creationId xmlns:a16="http://schemas.microsoft.com/office/drawing/2014/main" id="{1D2B916B-CA36-9B45-86E3-FF51406A371B}"/>
              </a:ext>
            </a:extLst>
          </p:cNvPr>
          <p:cNvSpPr txBox="1">
            <a:spLocks noChangeArrowheads="1"/>
          </p:cNvSpPr>
          <p:nvPr/>
        </p:nvSpPr>
        <p:spPr bwMode="auto">
          <a:xfrm>
            <a:off x="641351" y="6216998"/>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R1</a:t>
            </a:r>
          </a:p>
        </p:txBody>
      </p:sp>
      <p:sp>
        <p:nvSpPr>
          <p:cNvPr id="257" name="Text Box 37">
            <a:extLst>
              <a:ext uri="{FF2B5EF4-FFF2-40B4-BE49-F238E27FC236}">
                <a16:creationId xmlns:a16="http://schemas.microsoft.com/office/drawing/2014/main" id="{EFE7296B-2898-8042-A007-0F2E23ED5736}"/>
              </a:ext>
            </a:extLst>
          </p:cNvPr>
          <p:cNvSpPr txBox="1">
            <a:spLocks noChangeArrowheads="1"/>
          </p:cNvSpPr>
          <p:nvPr/>
        </p:nvSpPr>
        <p:spPr bwMode="auto">
          <a:xfrm>
            <a:off x="8007351" y="6223348"/>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a:t>
            </a:r>
          </a:p>
        </p:txBody>
      </p:sp>
      <p:grpSp>
        <p:nvGrpSpPr>
          <p:cNvPr id="258" name="Group 257">
            <a:extLst>
              <a:ext uri="{FF2B5EF4-FFF2-40B4-BE49-F238E27FC236}">
                <a16:creationId xmlns:a16="http://schemas.microsoft.com/office/drawing/2014/main" id="{98B1C196-C8DA-AB44-8729-606E629F53E1}"/>
              </a:ext>
            </a:extLst>
          </p:cNvPr>
          <p:cNvGrpSpPr>
            <a:grpSpLocks/>
          </p:cNvGrpSpPr>
          <p:nvPr/>
        </p:nvGrpSpPr>
        <p:grpSpPr bwMode="auto">
          <a:xfrm>
            <a:off x="5684838" y="1544836"/>
            <a:ext cx="3300886" cy="3100108"/>
            <a:chOff x="5685553" y="1544786"/>
            <a:chExt cx="3300404" cy="3100687"/>
          </a:xfrm>
        </p:grpSpPr>
        <p:grpSp>
          <p:nvGrpSpPr>
            <p:cNvPr id="259" name="Group 15">
              <a:extLst>
                <a:ext uri="{FF2B5EF4-FFF2-40B4-BE49-F238E27FC236}">
                  <a16:creationId xmlns:a16="http://schemas.microsoft.com/office/drawing/2014/main" id="{B63E40D9-C70C-D84D-AABD-4149B19289CD}"/>
                </a:ext>
              </a:extLst>
            </p:cNvPr>
            <p:cNvGrpSpPr>
              <a:grpSpLocks/>
            </p:cNvGrpSpPr>
            <p:nvPr/>
          </p:nvGrpSpPr>
          <p:grpSpPr bwMode="auto">
            <a:xfrm>
              <a:off x="6329574" y="1544786"/>
              <a:ext cx="1068304" cy="1088753"/>
              <a:chOff x="6901359" y="1249931"/>
              <a:chExt cx="1068304" cy="1088753"/>
            </a:xfrm>
          </p:grpSpPr>
          <p:grpSp>
            <p:nvGrpSpPr>
              <p:cNvPr id="427" name="Group 14">
                <a:extLst>
                  <a:ext uri="{FF2B5EF4-FFF2-40B4-BE49-F238E27FC236}">
                    <a16:creationId xmlns:a16="http://schemas.microsoft.com/office/drawing/2014/main" id="{F891FB5E-1BF9-ED40-845B-68AA1A19C238}"/>
                  </a:ext>
                </a:extLst>
              </p:cNvPr>
              <p:cNvGrpSpPr>
                <a:grpSpLocks/>
              </p:cNvGrpSpPr>
              <p:nvPr/>
            </p:nvGrpSpPr>
            <p:grpSpPr bwMode="auto">
              <a:xfrm>
                <a:off x="6908474" y="1249931"/>
                <a:ext cx="279993" cy="217365"/>
                <a:chOff x="6537960" y="1321210"/>
                <a:chExt cx="279993" cy="217365"/>
              </a:xfrm>
            </p:grpSpPr>
            <p:sp>
              <p:nvSpPr>
                <p:cNvPr id="473" name="Oval 3">
                  <a:extLst>
                    <a:ext uri="{FF2B5EF4-FFF2-40B4-BE49-F238E27FC236}">
                      <a16:creationId xmlns:a16="http://schemas.microsoft.com/office/drawing/2014/main" id="{D3A129CF-96E8-3641-A01E-270DAA05C527}"/>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474" name="Straight Connector 5">
                  <a:extLst>
                    <a:ext uri="{FF2B5EF4-FFF2-40B4-BE49-F238E27FC236}">
                      <a16:creationId xmlns:a16="http://schemas.microsoft.com/office/drawing/2014/main" id="{67D15B17-AACD-FA44-B78C-3EC8BB53CCAE}"/>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75" name="Straight Connector 35">
                  <a:extLst>
                    <a:ext uri="{FF2B5EF4-FFF2-40B4-BE49-F238E27FC236}">
                      <a16:creationId xmlns:a16="http://schemas.microsoft.com/office/drawing/2014/main" id="{42493CB7-6DA7-5E47-B92F-4A693D41B70C}"/>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76" name="Straight Connector 36">
                  <a:extLst>
                    <a:ext uri="{FF2B5EF4-FFF2-40B4-BE49-F238E27FC236}">
                      <a16:creationId xmlns:a16="http://schemas.microsoft.com/office/drawing/2014/main" id="{8CFF72B3-36F7-B241-A23A-070B3A3CB806}"/>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77" name="Straight Connector 41">
                  <a:extLst>
                    <a:ext uri="{FF2B5EF4-FFF2-40B4-BE49-F238E27FC236}">
                      <a16:creationId xmlns:a16="http://schemas.microsoft.com/office/drawing/2014/main" id="{7FBC2F65-CDD2-8740-B896-EB3074565704}"/>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78" name="Straight Connector 43">
                  <a:extLst>
                    <a:ext uri="{FF2B5EF4-FFF2-40B4-BE49-F238E27FC236}">
                      <a16:creationId xmlns:a16="http://schemas.microsoft.com/office/drawing/2014/main" id="{BE3FB1F7-E3DF-A444-9544-A49680D38D77}"/>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79" name="Straight Connector 45">
                  <a:extLst>
                    <a:ext uri="{FF2B5EF4-FFF2-40B4-BE49-F238E27FC236}">
                      <a16:creationId xmlns:a16="http://schemas.microsoft.com/office/drawing/2014/main" id="{7747C345-5338-BA4A-8B39-A31BFE7E127C}"/>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80" name="Straight Connector 47">
                  <a:extLst>
                    <a:ext uri="{FF2B5EF4-FFF2-40B4-BE49-F238E27FC236}">
                      <a16:creationId xmlns:a16="http://schemas.microsoft.com/office/drawing/2014/main" id="{35662D73-7122-964B-9167-1BA691C25AA9}"/>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428" name="Group 50">
                <a:extLst>
                  <a:ext uri="{FF2B5EF4-FFF2-40B4-BE49-F238E27FC236}">
                    <a16:creationId xmlns:a16="http://schemas.microsoft.com/office/drawing/2014/main" id="{360038B0-80EC-4B49-B2D7-4E123AC8CEED}"/>
                  </a:ext>
                </a:extLst>
              </p:cNvPr>
              <p:cNvGrpSpPr>
                <a:grpSpLocks/>
              </p:cNvGrpSpPr>
              <p:nvPr/>
            </p:nvGrpSpPr>
            <p:grpSpPr bwMode="auto">
              <a:xfrm rot="-5790485">
                <a:off x="6870045" y="1554578"/>
                <a:ext cx="279993" cy="217365"/>
                <a:chOff x="6537960" y="1321210"/>
                <a:chExt cx="279993" cy="217365"/>
              </a:xfrm>
            </p:grpSpPr>
            <p:sp>
              <p:nvSpPr>
                <p:cNvPr id="465" name="Oval 51">
                  <a:extLst>
                    <a:ext uri="{FF2B5EF4-FFF2-40B4-BE49-F238E27FC236}">
                      <a16:creationId xmlns:a16="http://schemas.microsoft.com/office/drawing/2014/main" id="{0CB6FBE6-F665-ED4D-9276-6E0FE30FA3C2}"/>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466" name="Straight Connector 52">
                  <a:extLst>
                    <a:ext uri="{FF2B5EF4-FFF2-40B4-BE49-F238E27FC236}">
                      <a16:creationId xmlns:a16="http://schemas.microsoft.com/office/drawing/2014/main" id="{99C13A03-678C-BB4A-9653-7C8DB03EFE0B}"/>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67" name="Straight Connector 53">
                  <a:extLst>
                    <a:ext uri="{FF2B5EF4-FFF2-40B4-BE49-F238E27FC236}">
                      <a16:creationId xmlns:a16="http://schemas.microsoft.com/office/drawing/2014/main" id="{5E721971-1DEC-1741-90CD-E423783755D2}"/>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68" name="Straight Connector 54">
                  <a:extLst>
                    <a:ext uri="{FF2B5EF4-FFF2-40B4-BE49-F238E27FC236}">
                      <a16:creationId xmlns:a16="http://schemas.microsoft.com/office/drawing/2014/main" id="{5F66E42A-A911-E544-87F1-4B041E504881}"/>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69" name="Straight Connector 55">
                  <a:extLst>
                    <a:ext uri="{FF2B5EF4-FFF2-40B4-BE49-F238E27FC236}">
                      <a16:creationId xmlns:a16="http://schemas.microsoft.com/office/drawing/2014/main" id="{0610A555-2607-7046-AACA-EFDD802B9545}"/>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70" name="Straight Connector 56">
                  <a:extLst>
                    <a:ext uri="{FF2B5EF4-FFF2-40B4-BE49-F238E27FC236}">
                      <a16:creationId xmlns:a16="http://schemas.microsoft.com/office/drawing/2014/main" id="{CCCF26CB-A2E5-6746-8807-9504FBD4E1DB}"/>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71" name="Straight Connector 57">
                  <a:extLst>
                    <a:ext uri="{FF2B5EF4-FFF2-40B4-BE49-F238E27FC236}">
                      <a16:creationId xmlns:a16="http://schemas.microsoft.com/office/drawing/2014/main" id="{B17568D7-86D5-AF44-948D-E74D37F6520D}"/>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72" name="Straight Connector 58">
                  <a:extLst>
                    <a:ext uri="{FF2B5EF4-FFF2-40B4-BE49-F238E27FC236}">
                      <a16:creationId xmlns:a16="http://schemas.microsoft.com/office/drawing/2014/main" id="{D41B97D8-B8A0-5A4B-944C-A57E81197BEE}"/>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429" name="Group 59">
                <a:extLst>
                  <a:ext uri="{FF2B5EF4-FFF2-40B4-BE49-F238E27FC236}">
                    <a16:creationId xmlns:a16="http://schemas.microsoft.com/office/drawing/2014/main" id="{4E65506A-7CB0-1E49-8795-916FFA1EA4CD}"/>
                  </a:ext>
                </a:extLst>
              </p:cNvPr>
              <p:cNvGrpSpPr>
                <a:grpSpLocks/>
              </p:cNvGrpSpPr>
              <p:nvPr/>
            </p:nvGrpSpPr>
            <p:grpSpPr bwMode="auto">
              <a:xfrm rot="-3463146">
                <a:off x="7340007" y="1313032"/>
                <a:ext cx="279993" cy="217365"/>
                <a:chOff x="6537960" y="1321210"/>
                <a:chExt cx="279993" cy="217365"/>
              </a:xfrm>
            </p:grpSpPr>
            <p:sp>
              <p:nvSpPr>
                <p:cNvPr id="457" name="Oval 60">
                  <a:extLst>
                    <a:ext uri="{FF2B5EF4-FFF2-40B4-BE49-F238E27FC236}">
                      <a16:creationId xmlns:a16="http://schemas.microsoft.com/office/drawing/2014/main" id="{1AB00813-9916-CF41-AA62-C54CE4EEE763}"/>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458" name="Straight Connector 61">
                  <a:extLst>
                    <a:ext uri="{FF2B5EF4-FFF2-40B4-BE49-F238E27FC236}">
                      <a16:creationId xmlns:a16="http://schemas.microsoft.com/office/drawing/2014/main" id="{6413E6A3-D14E-EA4E-B886-744DDB42806A}"/>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59" name="Straight Connector 62">
                  <a:extLst>
                    <a:ext uri="{FF2B5EF4-FFF2-40B4-BE49-F238E27FC236}">
                      <a16:creationId xmlns:a16="http://schemas.microsoft.com/office/drawing/2014/main" id="{FB74C733-13CA-3C46-966F-BA8520799F35}"/>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60" name="Straight Connector 63">
                  <a:extLst>
                    <a:ext uri="{FF2B5EF4-FFF2-40B4-BE49-F238E27FC236}">
                      <a16:creationId xmlns:a16="http://schemas.microsoft.com/office/drawing/2014/main" id="{65F1DD95-7BB1-BA41-BD05-DBC802514ED5}"/>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61" name="Straight Connector 64">
                  <a:extLst>
                    <a:ext uri="{FF2B5EF4-FFF2-40B4-BE49-F238E27FC236}">
                      <a16:creationId xmlns:a16="http://schemas.microsoft.com/office/drawing/2014/main" id="{C074D3D1-4E52-E245-8630-C46D1772B357}"/>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62" name="Straight Connector 65">
                  <a:extLst>
                    <a:ext uri="{FF2B5EF4-FFF2-40B4-BE49-F238E27FC236}">
                      <a16:creationId xmlns:a16="http://schemas.microsoft.com/office/drawing/2014/main" id="{6688BB71-2484-8B47-ADD7-77E271466A45}"/>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63" name="Straight Connector 66">
                  <a:extLst>
                    <a:ext uri="{FF2B5EF4-FFF2-40B4-BE49-F238E27FC236}">
                      <a16:creationId xmlns:a16="http://schemas.microsoft.com/office/drawing/2014/main" id="{44485F30-D2E7-4C4A-8346-93713262C9BB}"/>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64" name="Straight Connector 67">
                  <a:extLst>
                    <a:ext uri="{FF2B5EF4-FFF2-40B4-BE49-F238E27FC236}">
                      <a16:creationId xmlns:a16="http://schemas.microsoft.com/office/drawing/2014/main" id="{E57468CE-ED21-8843-BC8F-C2D75383E364}"/>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430" name="Group 68">
                <a:extLst>
                  <a:ext uri="{FF2B5EF4-FFF2-40B4-BE49-F238E27FC236}">
                    <a16:creationId xmlns:a16="http://schemas.microsoft.com/office/drawing/2014/main" id="{B470CAC4-AF1E-B14D-B86A-002886869B58}"/>
                  </a:ext>
                </a:extLst>
              </p:cNvPr>
              <p:cNvGrpSpPr>
                <a:grpSpLocks/>
              </p:cNvGrpSpPr>
              <p:nvPr/>
            </p:nvGrpSpPr>
            <p:grpSpPr bwMode="auto">
              <a:xfrm rot="1923216">
                <a:off x="7689670" y="1677559"/>
                <a:ext cx="279993" cy="217365"/>
                <a:chOff x="6537960" y="1321210"/>
                <a:chExt cx="279993" cy="217365"/>
              </a:xfrm>
            </p:grpSpPr>
            <p:sp>
              <p:nvSpPr>
                <p:cNvPr id="449" name="Oval 69">
                  <a:extLst>
                    <a:ext uri="{FF2B5EF4-FFF2-40B4-BE49-F238E27FC236}">
                      <a16:creationId xmlns:a16="http://schemas.microsoft.com/office/drawing/2014/main" id="{CA5CB75F-E563-8A4F-A8E6-BE17957D73C6}"/>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450" name="Straight Connector 70">
                  <a:extLst>
                    <a:ext uri="{FF2B5EF4-FFF2-40B4-BE49-F238E27FC236}">
                      <a16:creationId xmlns:a16="http://schemas.microsoft.com/office/drawing/2014/main" id="{019AEF40-3F26-C848-AB9C-F194FE675ED5}"/>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51" name="Straight Connector 71">
                  <a:extLst>
                    <a:ext uri="{FF2B5EF4-FFF2-40B4-BE49-F238E27FC236}">
                      <a16:creationId xmlns:a16="http://schemas.microsoft.com/office/drawing/2014/main" id="{8A81462D-8538-FF44-A2FA-96C6B2FED967}"/>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52" name="Straight Connector 72">
                  <a:extLst>
                    <a:ext uri="{FF2B5EF4-FFF2-40B4-BE49-F238E27FC236}">
                      <a16:creationId xmlns:a16="http://schemas.microsoft.com/office/drawing/2014/main" id="{3EA7AF85-1323-9044-8A69-3BD22476F13E}"/>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53" name="Straight Connector 73">
                  <a:extLst>
                    <a:ext uri="{FF2B5EF4-FFF2-40B4-BE49-F238E27FC236}">
                      <a16:creationId xmlns:a16="http://schemas.microsoft.com/office/drawing/2014/main" id="{0165A8B3-FE9A-4244-BA8E-9E9EB8A24F43}"/>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54" name="Straight Connector 74">
                  <a:extLst>
                    <a:ext uri="{FF2B5EF4-FFF2-40B4-BE49-F238E27FC236}">
                      <a16:creationId xmlns:a16="http://schemas.microsoft.com/office/drawing/2014/main" id="{D16B65BE-4C67-8242-B5EB-82E4318A99F1}"/>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55" name="Straight Connector 75">
                  <a:extLst>
                    <a:ext uri="{FF2B5EF4-FFF2-40B4-BE49-F238E27FC236}">
                      <a16:creationId xmlns:a16="http://schemas.microsoft.com/office/drawing/2014/main" id="{48107C2E-C71E-8742-B291-E630B8E0554E}"/>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56" name="Straight Connector 76">
                  <a:extLst>
                    <a:ext uri="{FF2B5EF4-FFF2-40B4-BE49-F238E27FC236}">
                      <a16:creationId xmlns:a16="http://schemas.microsoft.com/office/drawing/2014/main" id="{BA059113-0FB1-EB49-BD4A-4D030C42FFEC}"/>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431" name="Group 77">
                <a:extLst>
                  <a:ext uri="{FF2B5EF4-FFF2-40B4-BE49-F238E27FC236}">
                    <a16:creationId xmlns:a16="http://schemas.microsoft.com/office/drawing/2014/main" id="{0CC5DC11-6A68-814E-84E0-D2C19DD8EC34}"/>
                  </a:ext>
                </a:extLst>
              </p:cNvPr>
              <p:cNvGrpSpPr>
                <a:grpSpLocks/>
              </p:cNvGrpSpPr>
              <p:nvPr/>
            </p:nvGrpSpPr>
            <p:grpSpPr bwMode="auto">
              <a:xfrm rot="-6680675">
                <a:off x="6882029" y="1920053"/>
                <a:ext cx="279993" cy="217365"/>
                <a:chOff x="6537960" y="1321210"/>
                <a:chExt cx="279993" cy="217365"/>
              </a:xfrm>
            </p:grpSpPr>
            <p:sp>
              <p:nvSpPr>
                <p:cNvPr id="441" name="Oval 78">
                  <a:extLst>
                    <a:ext uri="{FF2B5EF4-FFF2-40B4-BE49-F238E27FC236}">
                      <a16:creationId xmlns:a16="http://schemas.microsoft.com/office/drawing/2014/main" id="{77BF8D4C-588F-9242-8C58-2C9BAEA46209}"/>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442" name="Straight Connector 79">
                  <a:extLst>
                    <a:ext uri="{FF2B5EF4-FFF2-40B4-BE49-F238E27FC236}">
                      <a16:creationId xmlns:a16="http://schemas.microsoft.com/office/drawing/2014/main" id="{0B335F24-75B9-DD4A-BFF1-A29613ECCF77}"/>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43" name="Straight Connector 80">
                  <a:extLst>
                    <a:ext uri="{FF2B5EF4-FFF2-40B4-BE49-F238E27FC236}">
                      <a16:creationId xmlns:a16="http://schemas.microsoft.com/office/drawing/2014/main" id="{26F6D35C-FB09-8C45-8671-7D427720E328}"/>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44" name="Straight Connector 81">
                  <a:extLst>
                    <a:ext uri="{FF2B5EF4-FFF2-40B4-BE49-F238E27FC236}">
                      <a16:creationId xmlns:a16="http://schemas.microsoft.com/office/drawing/2014/main" id="{DADCDC48-617A-824E-975A-C727B1A73BCD}"/>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45" name="Straight Connector 82">
                  <a:extLst>
                    <a:ext uri="{FF2B5EF4-FFF2-40B4-BE49-F238E27FC236}">
                      <a16:creationId xmlns:a16="http://schemas.microsoft.com/office/drawing/2014/main" id="{74FD3FC0-B883-DF45-A48C-89A2EB525735}"/>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46" name="Straight Connector 83">
                  <a:extLst>
                    <a:ext uri="{FF2B5EF4-FFF2-40B4-BE49-F238E27FC236}">
                      <a16:creationId xmlns:a16="http://schemas.microsoft.com/office/drawing/2014/main" id="{95C5DDB1-6BD8-1545-909A-4399206E6EAE}"/>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47" name="Straight Connector 84">
                  <a:extLst>
                    <a:ext uri="{FF2B5EF4-FFF2-40B4-BE49-F238E27FC236}">
                      <a16:creationId xmlns:a16="http://schemas.microsoft.com/office/drawing/2014/main" id="{8185BC85-1E8C-344E-9246-BA71D8F2B1EB}"/>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48" name="Straight Connector 85">
                  <a:extLst>
                    <a:ext uri="{FF2B5EF4-FFF2-40B4-BE49-F238E27FC236}">
                      <a16:creationId xmlns:a16="http://schemas.microsoft.com/office/drawing/2014/main" id="{A328CBDC-8832-874F-B750-7FDDDD4393BA}"/>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432" name="Group 86">
                <a:extLst>
                  <a:ext uri="{FF2B5EF4-FFF2-40B4-BE49-F238E27FC236}">
                    <a16:creationId xmlns:a16="http://schemas.microsoft.com/office/drawing/2014/main" id="{FA96BA12-3F6D-D24A-B343-757AE782F5E4}"/>
                  </a:ext>
                </a:extLst>
              </p:cNvPr>
              <p:cNvGrpSpPr>
                <a:grpSpLocks/>
              </p:cNvGrpSpPr>
              <p:nvPr/>
            </p:nvGrpSpPr>
            <p:grpSpPr bwMode="auto">
              <a:xfrm rot="3135193">
                <a:off x="7503574" y="2090005"/>
                <a:ext cx="279993" cy="217365"/>
                <a:chOff x="6537960" y="1321210"/>
                <a:chExt cx="279993" cy="217365"/>
              </a:xfrm>
            </p:grpSpPr>
            <p:sp>
              <p:nvSpPr>
                <p:cNvPr id="433" name="Oval 87">
                  <a:extLst>
                    <a:ext uri="{FF2B5EF4-FFF2-40B4-BE49-F238E27FC236}">
                      <a16:creationId xmlns:a16="http://schemas.microsoft.com/office/drawing/2014/main" id="{3503DFB4-628C-1E4A-98CD-A736BE8620FA}"/>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434" name="Straight Connector 88">
                  <a:extLst>
                    <a:ext uri="{FF2B5EF4-FFF2-40B4-BE49-F238E27FC236}">
                      <a16:creationId xmlns:a16="http://schemas.microsoft.com/office/drawing/2014/main" id="{E6C6867D-1F65-054F-95F7-2B1D4A2E9F4B}"/>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35" name="Straight Connector 89">
                  <a:extLst>
                    <a:ext uri="{FF2B5EF4-FFF2-40B4-BE49-F238E27FC236}">
                      <a16:creationId xmlns:a16="http://schemas.microsoft.com/office/drawing/2014/main" id="{C4CF24B3-58BA-EE40-AEC8-D9966F6FDAD7}"/>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36" name="Straight Connector 90">
                  <a:extLst>
                    <a:ext uri="{FF2B5EF4-FFF2-40B4-BE49-F238E27FC236}">
                      <a16:creationId xmlns:a16="http://schemas.microsoft.com/office/drawing/2014/main" id="{35AA9C84-0AEC-424B-A2FC-1BA61296F083}"/>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37" name="Straight Connector 91">
                  <a:extLst>
                    <a:ext uri="{FF2B5EF4-FFF2-40B4-BE49-F238E27FC236}">
                      <a16:creationId xmlns:a16="http://schemas.microsoft.com/office/drawing/2014/main" id="{BF915865-D793-D24A-8F78-CADF3A406D18}"/>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38" name="Straight Connector 92">
                  <a:extLst>
                    <a:ext uri="{FF2B5EF4-FFF2-40B4-BE49-F238E27FC236}">
                      <a16:creationId xmlns:a16="http://schemas.microsoft.com/office/drawing/2014/main" id="{38F66C29-9603-A245-A440-30C3E56BEE83}"/>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39" name="Straight Connector 93">
                  <a:extLst>
                    <a:ext uri="{FF2B5EF4-FFF2-40B4-BE49-F238E27FC236}">
                      <a16:creationId xmlns:a16="http://schemas.microsoft.com/office/drawing/2014/main" id="{1A2F4007-E1F9-1C41-8F46-FFEEA97A852A}"/>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40" name="Straight Connector 94">
                  <a:extLst>
                    <a:ext uri="{FF2B5EF4-FFF2-40B4-BE49-F238E27FC236}">
                      <a16:creationId xmlns:a16="http://schemas.microsoft.com/office/drawing/2014/main" id="{96484774-79F1-414D-AFA1-60B408D92C2B}"/>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grpSp>
          <p:nvGrpSpPr>
            <p:cNvPr id="261" name="Group 97">
              <a:extLst>
                <a:ext uri="{FF2B5EF4-FFF2-40B4-BE49-F238E27FC236}">
                  <a16:creationId xmlns:a16="http://schemas.microsoft.com/office/drawing/2014/main" id="{841055EB-DB56-3D47-80C7-170E1FB3E8D0}"/>
                </a:ext>
              </a:extLst>
            </p:cNvPr>
            <p:cNvGrpSpPr>
              <a:grpSpLocks/>
            </p:cNvGrpSpPr>
            <p:nvPr/>
          </p:nvGrpSpPr>
          <p:grpSpPr bwMode="auto">
            <a:xfrm>
              <a:off x="6671343" y="2159679"/>
              <a:ext cx="1068304" cy="1088753"/>
              <a:chOff x="6901359" y="1249931"/>
              <a:chExt cx="1068304" cy="1088753"/>
            </a:xfrm>
          </p:grpSpPr>
          <p:grpSp>
            <p:nvGrpSpPr>
              <p:cNvPr id="373" name="Group 98">
                <a:extLst>
                  <a:ext uri="{FF2B5EF4-FFF2-40B4-BE49-F238E27FC236}">
                    <a16:creationId xmlns:a16="http://schemas.microsoft.com/office/drawing/2014/main" id="{F7A88776-3642-1643-A163-E996A931E8BB}"/>
                  </a:ext>
                </a:extLst>
              </p:cNvPr>
              <p:cNvGrpSpPr>
                <a:grpSpLocks/>
              </p:cNvGrpSpPr>
              <p:nvPr/>
            </p:nvGrpSpPr>
            <p:grpSpPr bwMode="auto">
              <a:xfrm>
                <a:off x="6908474" y="1249931"/>
                <a:ext cx="279993" cy="217365"/>
                <a:chOff x="6537960" y="1321210"/>
                <a:chExt cx="279993" cy="217365"/>
              </a:xfrm>
            </p:grpSpPr>
            <p:sp>
              <p:nvSpPr>
                <p:cNvPr id="419" name="Oval 144">
                  <a:extLst>
                    <a:ext uri="{FF2B5EF4-FFF2-40B4-BE49-F238E27FC236}">
                      <a16:creationId xmlns:a16="http://schemas.microsoft.com/office/drawing/2014/main" id="{5B72986E-19E7-C047-884D-B03434FF7262}"/>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420" name="Straight Connector 145">
                  <a:extLst>
                    <a:ext uri="{FF2B5EF4-FFF2-40B4-BE49-F238E27FC236}">
                      <a16:creationId xmlns:a16="http://schemas.microsoft.com/office/drawing/2014/main" id="{A9704E37-C1F9-0F49-8391-CB34B26C0BE9}"/>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21" name="Straight Connector 146">
                  <a:extLst>
                    <a:ext uri="{FF2B5EF4-FFF2-40B4-BE49-F238E27FC236}">
                      <a16:creationId xmlns:a16="http://schemas.microsoft.com/office/drawing/2014/main" id="{5E63BFA4-97E9-914C-9045-21CCBBAC4B6F}"/>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22" name="Straight Connector 147">
                  <a:extLst>
                    <a:ext uri="{FF2B5EF4-FFF2-40B4-BE49-F238E27FC236}">
                      <a16:creationId xmlns:a16="http://schemas.microsoft.com/office/drawing/2014/main" id="{A759AE91-4869-DF40-9099-18EB27098166}"/>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23" name="Straight Connector 148">
                  <a:extLst>
                    <a:ext uri="{FF2B5EF4-FFF2-40B4-BE49-F238E27FC236}">
                      <a16:creationId xmlns:a16="http://schemas.microsoft.com/office/drawing/2014/main" id="{AE6814F6-CCFA-AE47-9A88-97C535573EA4}"/>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24" name="Straight Connector 149">
                  <a:extLst>
                    <a:ext uri="{FF2B5EF4-FFF2-40B4-BE49-F238E27FC236}">
                      <a16:creationId xmlns:a16="http://schemas.microsoft.com/office/drawing/2014/main" id="{B8175209-BE03-9A46-8550-56A71C28E363}"/>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25" name="Straight Connector 150">
                  <a:extLst>
                    <a:ext uri="{FF2B5EF4-FFF2-40B4-BE49-F238E27FC236}">
                      <a16:creationId xmlns:a16="http://schemas.microsoft.com/office/drawing/2014/main" id="{B34D9296-9B4A-0947-A512-9F3223B71BC2}"/>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26" name="Straight Connector 151">
                  <a:extLst>
                    <a:ext uri="{FF2B5EF4-FFF2-40B4-BE49-F238E27FC236}">
                      <a16:creationId xmlns:a16="http://schemas.microsoft.com/office/drawing/2014/main" id="{C07ABC95-7E4A-584E-A2AB-F81AADC48654}"/>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74" name="Group 99">
                <a:extLst>
                  <a:ext uri="{FF2B5EF4-FFF2-40B4-BE49-F238E27FC236}">
                    <a16:creationId xmlns:a16="http://schemas.microsoft.com/office/drawing/2014/main" id="{07A5DDA4-5879-8243-8E23-BA1319FE6945}"/>
                  </a:ext>
                </a:extLst>
              </p:cNvPr>
              <p:cNvGrpSpPr>
                <a:grpSpLocks/>
              </p:cNvGrpSpPr>
              <p:nvPr/>
            </p:nvGrpSpPr>
            <p:grpSpPr bwMode="auto">
              <a:xfrm rot="-5790485">
                <a:off x="6870045" y="1554578"/>
                <a:ext cx="279993" cy="217365"/>
                <a:chOff x="6537960" y="1321210"/>
                <a:chExt cx="279993" cy="217365"/>
              </a:xfrm>
            </p:grpSpPr>
            <p:sp>
              <p:nvSpPr>
                <p:cNvPr id="411" name="Oval 136">
                  <a:extLst>
                    <a:ext uri="{FF2B5EF4-FFF2-40B4-BE49-F238E27FC236}">
                      <a16:creationId xmlns:a16="http://schemas.microsoft.com/office/drawing/2014/main" id="{6B113398-0BB8-9244-A9EE-23C1110D19B1}"/>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412" name="Straight Connector 137">
                  <a:extLst>
                    <a:ext uri="{FF2B5EF4-FFF2-40B4-BE49-F238E27FC236}">
                      <a16:creationId xmlns:a16="http://schemas.microsoft.com/office/drawing/2014/main" id="{613C90DF-ACEC-B348-8B1C-4017348FE6CC}"/>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13" name="Straight Connector 138">
                  <a:extLst>
                    <a:ext uri="{FF2B5EF4-FFF2-40B4-BE49-F238E27FC236}">
                      <a16:creationId xmlns:a16="http://schemas.microsoft.com/office/drawing/2014/main" id="{04CC4DDC-A17F-1645-AD6D-F63C363CB84D}"/>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14" name="Straight Connector 139">
                  <a:extLst>
                    <a:ext uri="{FF2B5EF4-FFF2-40B4-BE49-F238E27FC236}">
                      <a16:creationId xmlns:a16="http://schemas.microsoft.com/office/drawing/2014/main" id="{D17D09EF-124C-0044-856C-A73B03F56FA2}"/>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15" name="Straight Connector 140">
                  <a:extLst>
                    <a:ext uri="{FF2B5EF4-FFF2-40B4-BE49-F238E27FC236}">
                      <a16:creationId xmlns:a16="http://schemas.microsoft.com/office/drawing/2014/main" id="{BBDB2642-FDA2-9E42-AFE2-E0AFEED99D60}"/>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16" name="Straight Connector 141">
                  <a:extLst>
                    <a:ext uri="{FF2B5EF4-FFF2-40B4-BE49-F238E27FC236}">
                      <a16:creationId xmlns:a16="http://schemas.microsoft.com/office/drawing/2014/main" id="{8B5B1896-A54E-F44A-B1DD-3AD690D7725E}"/>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17" name="Straight Connector 142">
                  <a:extLst>
                    <a:ext uri="{FF2B5EF4-FFF2-40B4-BE49-F238E27FC236}">
                      <a16:creationId xmlns:a16="http://schemas.microsoft.com/office/drawing/2014/main" id="{0FBC66CC-7D82-6F4A-B48E-0F5B63EEBB30}"/>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18" name="Straight Connector 143">
                  <a:extLst>
                    <a:ext uri="{FF2B5EF4-FFF2-40B4-BE49-F238E27FC236}">
                      <a16:creationId xmlns:a16="http://schemas.microsoft.com/office/drawing/2014/main" id="{09D71A38-2E8E-1849-B4D1-7F036A4D1F16}"/>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75" name="Group 100">
                <a:extLst>
                  <a:ext uri="{FF2B5EF4-FFF2-40B4-BE49-F238E27FC236}">
                    <a16:creationId xmlns:a16="http://schemas.microsoft.com/office/drawing/2014/main" id="{0F4447B8-145E-2545-90A6-3B40012ED81A}"/>
                  </a:ext>
                </a:extLst>
              </p:cNvPr>
              <p:cNvGrpSpPr>
                <a:grpSpLocks/>
              </p:cNvGrpSpPr>
              <p:nvPr/>
            </p:nvGrpSpPr>
            <p:grpSpPr bwMode="auto">
              <a:xfrm rot="-3463146">
                <a:off x="7340007" y="1313032"/>
                <a:ext cx="279993" cy="217365"/>
                <a:chOff x="6537960" y="1321210"/>
                <a:chExt cx="279993" cy="217365"/>
              </a:xfrm>
            </p:grpSpPr>
            <p:sp>
              <p:nvSpPr>
                <p:cNvPr id="403" name="Oval 128">
                  <a:extLst>
                    <a:ext uri="{FF2B5EF4-FFF2-40B4-BE49-F238E27FC236}">
                      <a16:creationId xmlns:a16="http://schemas.microsoft.com/office/drawing/2014/main" id="{6D5A224D-E7B9-BD45-802A-2D56C5EFC368}"/>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404" name="Straight Connector 129">
                  <a:extLst>
                    <a:ext uri="{FF2B5EF4-FFF2-40B4-BE49-F238E27FC236}">
                      <a16:creationId xmlns:a16="http://schemas.microsoft.com/office/drawing/2014/main" id="{EC8E9325-99D1-B34B-9DA2-408507099228}"/>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05" name="Straight Connector 130">
                  <a:extLst>
                    <a:ext uri="{FF2B5EF4-FFF2-40B4-BE49-F238E27FC236}">
                      <a16:creationId xmlns:a16="http://schemas.microsoft.com/office/drawing/2014/main" id="{E1B840A7-7140-E44F-A697-11039D28A8EA}"/>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06" name="Straight Connector 131">
                  <a:extLst>
                    <a:ext uri="{FF2B5EF4-FFF2-40B4-BE49-F238E27FC236}">
                      <a16:creationId xmlns:a16="http://schemas.microsoft.com/office/drawing/2014/main" id="{2C6A4DA0-DC6B-7244-8CEB-89F45F508D94}"/>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07" name="Straight Connector 132">
                  <a:extLst>
                    <a:ext uri="{FF2B5EF4-FFF2-40B4-BE49-F238E27FC236}">
                      <a16:creationId xmlns:a16="http://schemas.microsoft.com/office/drawing/2014/main" id="{B58BF2E1-F4D8-5047-8CE9-3F33729F643B}"/>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08" name="Straight Connector 133">
                  <a:extLst>
                    <a:ext uri="{FF2B5EF4-FFF2-40B4-BE49-F238E27FC236}">
                      <a16:creationId xmlns:a16="http://schemas.microsoft.com/office/drawing/2014/main" id="{6111E367-AA70-4949-871B-5BC889F05D51}"/>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09" name="Straight Connector 134">
                  <a:extLst>
                    <a:ext uri="{FF2B5EF4-FFF2-40B4-BE49-F238E27FC236}">
                      <a16:creationId xmlns:a16="http://schemas.microsoft.com/office/drawing/2014/main" id="{62BAAB77-6E8D-E243-BDD0-B375FC5962FD}"/>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10" name="Straight Connector 135">
                  <a:extLst>
                    <a:ext uri="{FF2B5EF4-FFF2-40B4-BE49-F238E27FC236}">
                      <a16:creationId xmlns:a16="http://schemas.microsoft.com/office/drawing/2014/main" id="{E00E8DA7-815F-3147-B357-39B61F81E6E9}"/>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76" name="Group 101">
                <a:extLst>
                  <a:ext uri="{FF2B5EF4-FFF2-40B4-BE49-F238E27FC236}">
                    <a16:creationId xmlns:a16="http://schemas.microsoft.com/office/drawing/2014/main" id="{ED29C584-2C41-2344-B75F-2017CB53B8EA}"/>
                  </a:ext>
                </a:extLst>
              </p:cNvPr>
              <p:cNvGrpSpPr>
                <a:grpSpLocks/>
              </p:cNvGrpSpPr>
              <p:nvPr/>
            </p:nvGrpSpPr>
            <p:grpSpPr bwMode="auto">
              <a:xfrm rot="1923216">
                <a:off x="7689670" y="1677559"/>
                <a:ext cx="279993" cy="217365"/>
                <a:chOff x="6537960" y="1321210"/>
                <a:chExt cx="279993" cy="217365"/>
              </a:xfrm>
            </p:grpSpPr>
            <p:sp>
              <p:nvSpPr>
                <p:cNvPr id="395" name="Oval 120">
                  <a:extLst>
                    <a:ext uri="{FF2B5EF4-FFF2-40B4-BE49-F238E27FC236}">
                      <a16:creationId xmlns:a16="http://schemas.microsoft.com/office/drawing/2014/main" id="{89405786-8B3C-904A-A9EF-572B7A1F264C}"/>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96" name="Straight Connector 121">
                  <a:extLst>
                    <a:ext uri="{FF2B5EF4-FFF2-40B4-BE49-F238E27FC236}">
                      <a16:creationId xmlns:a16="http://schemas.microsoft.com/office/drawing/2014/main" id="{9CC5C392-5B45-3D45-B1F7-75914A170F7E}"/>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97" name="Straight Connector 122">
                  <a:extLst>
                    <a:ext uri="{FF2B5EF4-FFF2-40B4-BE49-F238E27FC236}">
                      <a16:creationId xmlns:a16="http://schemas.microsoft.com/office/drawing/2014/main" id="{74D68267-7832-4942-87D9-F6D7BAE511DB}"/>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98" name="Straight Connector 123">
                  <a:extLst>
                    <a:ext uri="{FF2B5EF4-FFF2-40B4-BE49-F238E27FC236}">
                      <a16:creationId xmlns:a16="http://schemas.microsoft.com/office/drawing/2014/main" id="{CEE56EC7-3C95-2D4E-B769-44CD314CDB9A}"/>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99" name="Straight Connector 124">
                  <a:extLst>
                    <a:ext uri="{FF2B5EF4-FFF2-40B4-BE49-F238E27FC236}">
                      <a16:creationId xmlns:a16="http://schemas.microsoft.com/office/drawing/2014/main" id="{4DF43A75-8D9B-074A-ABB9-5FF9DFB012B2}"/>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00" name="Straight Connector 125">
                  <a:extLst>
                    <a:ext uri="{FF2B5EF4-FFF2-40B4-BE49-F238E27FC236}">
                      <a16:creationId xmlns:a16="http://schemas.microsoft.com/office/drawing/2014/main" id="{496189A3-5D09-7447-BC70-81371BED034B}"/>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01" name="Straight Connector 126">
                  <a:extLst>
                    <a:ext uri="{FF2B5EF4-FFF2-40B4-BE49-F238E27FC236}">
                      <a16:creationId xmlns:a16="http://schemas.microsoft.com/office/drawing/2014/main" id="{9B3688A3-E1D8-C142-8C0F-8E13597C6D12}"/>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402" name="Straight Connector 127">
                  <a:extLst>
                    <a:ext uri="{FF2B5EF4-FFF2-40B4-BE49-F238E27FC236}">
                      <a16:creationId xmlns:a16="http://schemas.microsoft.com/office/drawing/2014/main" id="{11A3F7A3-AF8A-1F4D-B0BD-F44EA13EF8C9}"/>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77" name="Group 102">
                <a:extLst>
                  <a:ext uri="{FF2B5EF4-FFF2-40B4-BE49-F238E27FC236}">
                    <a16:creationId xmlns:a16="http://schemas.microsoft.com/office/drawing/2014/main" id="{BFA1E77A-5973-1F47-BC71-1C4246CC6D67}"/>
                  </a:ext>
                </a:extLst>
              </p:cNvPr>
              <p:cNvGrpSpPr>
                <a:grpSpLocks/>
              </p:cNvGrpSpPr>
              <p:nvPr/>
            </p:nvGrpSpPr>
            <p:grpSpPr bwMode="auto">
              <a:xfrm rot="-6680675">
                <a:off x="6882029" y="1920053"/>
                <a:ext cx="279993" cy="217365"/>
                <a:chOff x="6537960" y="1321210"/>
                <a:chExt cx="279993" cy="217365"/>
              </a:xfrm>
            </p:grpSpPr>
            <p:sp>
              <p:nvSpPr>
                <p:cNvPr id="387" name="Oval 112">
                  <a:extLst>
                    <a:ext uri="{FF2B5EF4-FFF2-40B4-BE49-F238E27FC236}">
                      <a16:creationId xmlns:a16="http://schemas.microsoft.com/office/drawing/2014/main" id="{B35FEBBF-0834-4142-A00C-4A4BC704C843}"/>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88" name="Straight Connector 113">
                  <a:extLst>
                    <a:ext uri="{FF2B5EF4-FFF2-40B4-BE49-F238E27FC236}">
                      <a16:creationId xmlns:a16="http://schemas.microsoft.com/office/drawing/2014/main" id="{55D6F5EE-98E2-F248-B07E-558946828B97}"/>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89" name="Straight Connector 114">
                  <a:extLst>
                    <a:ext uri="{FF2B5EF4-FFF2-40B4-BE49-F238E27FC236}">
                      <a16:creationId xmlns:a16="http://schemas.microsoft.com/office/drawing/2014/main" id="{78C195D6-7E90-D344-B16A-FFFA220BF071}"/>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90" name="Straight Connector 115">
                  <a:extLst>
                    <a:ext uri="{FF2B5EF4-FFF2-40B4-BE49-F238E27FC236}">
                      <a16:creationId xmlns:a16="http://schemas.microsoft.com/office/drawing/2014/main" id="{5CC66300-05C0-0147-975E-12CEF441F2FB}"/>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91" name="Straight Connector 116">
                  <a:extLst>
                    <a:ext uri="{FF2B5EF4-FFF2-40B4-BE49-F238E27FC236}">
                      <a16:creationId xmlns:a16="http://schemas.microsoft.com/office/drawing/2014/main" id="{702B7DF1-CD3F-BD49-936D-9D500289590A}"/>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92" name="Straight Connector 117">
                  <a:extLst>
                    <a:ext uri="{FF2B5EF4-FFF2-40B4-BE49-F238E27FC236}">
                      <a16:creationId xmlns:a16="http://schemas.microsoft.com/office/drawing/2014/main" id="{745D6DC9-C213-6140-A6C6-EFC80CE6C3A9}"/>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93" name="Straight Connector 118">
                  <a:extLst>
                    <a:ext uri="{FF2B5EF4-FFF2-40B4-BE49-F238E27FC236}">
                      <a16:creationId xmlns:a16="http://schemas.microsoft.com/office/drawing/2014/main" id="{4A92F5EC-A7FC-4548-8B49-9D538A3A02C6}"/>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94" name="Straight Connector 119">
                  <a:extLst>
                    <a:ext uri="{FF2B5EF4-FFF2-40B4-BE49-F238E27FC236}">
                      <a16:creationId xmlns:a16="http://schemas.microsoft.com/office/drawing/2014/main" id="{01CA07E3-5B1A-9445-8F12-A17907FF7CB9}"/>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78" name="Group 103">
                <a:extLst>
                  <a:ext uri="{FF2B5EF4-FFF2-40B4-BE49-F238E27FC236}">
                    <a16:creationId xmlns:a16="http://schemas.microsoft.com/office/drawing/2014/main" id="{21905904-8A52-6C42-81A2-88FC6E22CE18}"/>
                  </a:ext>
                </a:extLst>
              </p:cNvPr>
              <p:cNvGrpSpPr>
                <a:grpSpLocks/>
              </p:cNvGrpSpPr>
              <p:nvPr/>
            </p:nvGrpSpPr>
            <p:grpSpPr bwMode="auto">
              <a:xfrm rot="3135193">
                <a:off x="7503574" y="2090005"/>
                <a:ext cx="279993" cy="217365"/>
                <a:chOff x="6537960" y="1321210"/>
                <a:chExt cx="279993" cy="217365"/>
              </a:xfrm>
            </p:grpSpPr>
            <p:sp>
              <p:nvSpPr>
                <p:cNvPr id="379" name="Oval 104">
                  <a:extLst>
                    <a:ext uri="{FF2B5EF4-FFF2-40B4-BE49-F238E27FC236}">
                      <a16:creationId xmlns:a16="http://schemas.microsoft.com/office/drawing/2014/main" id="{046B0438-5038-CC41-B08F-1C6B600E7246}"/>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80" name="Straight Connector 105">
                  <a:extLst>
                    <a:ext uri="{FF2B5EF4-FFF2-40B4-BE49-F238E27FC236}">
                      <a16:creationId xmlns:a16="http://schemas.microsoft.com/office/drawing/2014/main" id="{63AA3B8C-70B6-F740-978B-7D251A628AFB}"/>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81" name="Straight Connector 106">
                  <a:extLst>
                    <a:ext uri="{FF2B5EF4-FFF2-40B4-BE49-F238E27FC236}">
                      <a16:creationId xmlns:a16="http://schemas.microsoft.com/office/drawing/2014/main" id="{E78FAC52-71BD-BD4B-810E-DDD48F2469F7}"/>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82" name="Straight Connector 107">
                  <a:extLst>
                    <a:ext uri="{FF2B5EF4-FFF2-40B4-BE49-F238E27FC236}">
                      <a16:creationId xmlns:a16="http://schemas.microsoft.com/office/drawing/2014/main" id="{7A661903-A851-2D4C-BF8B-5D8972F24551}"/>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83" name="Straight Connector 108">
                  <a:extLst>
                    <a:ext uri="{FF2B5EF4-FFF2-40B4-BE49-F238E27FC236}">
                      <a16:creationId xmlns:a16="http://schemas.microsoft.com/office/drawing/2014/main" id="{2B889513-7FB2-FB4E-B581-F5CA547EA721}"/>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84" name="Straight Connector 109">
                  <a:extLst>
                    <a:ext uri="{FF2B5EF4-FFF2-40B4-BE49-F238E27FC236}">
                      <a16:creationId xmlns:a16="http://schemas.microsoft.com/office/drawing/2014/main" id="{722B2F94-2C20-B34D-A717-2AC4D47A9887}"/>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85" name="Straight Connector 110">
                  <a:extLst>
                    <a:ext uri="{FF2B5EF4-FFF2-40B4-BE49-F238E27FC236}">
                      <a16:creationId xmlns:a16="http://schemas.microsoft.com/office/drawing/2014/main" id="{7FD9D2C0-8DE8-3844-A6C0-6204334F858D}"/>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86" name="Straight Connector 111">
                  <a:extLst>
                    <a:ext uri="{FF2B5EF4-FFF2-40B4-BE49-F238E27FC236}">
                      <a16:creationId xmlns:a16="http://schemas.microsoft.com/office/drawing/2014/main" id="{F2B78072-2AF6-8741-92FC-78C167E93B12}"/>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grpSp>
          <p:nvGrpSpPr>
            <p:cNvPr id="262" name="Group 152">
              <a:extLst>
                <a:ext uri="{FF2B5EF4-FFF2-40B4-BE49-F238E27FC236}">
                  <a16:creationId xmlns:a16="http://schemas.microsoft.com/office/drawing/2014/main" id="{CF8657A2-83CA-E043-9ABE-7A8CB35D69CC}"/>
                </a:ext>
              </a:extLst>
            </p:cNvPr>
            <p:cNvGrpSpPr>
              <a:grpSpLocks/>
            </p:cNvGrpSpPr>
            <p:nvPr/>
          </p:nvGrpSpPr>
          <p:grpSpPr bwMode="auto">
            <a:xfrm>
              <a:off x="7408375" y="1549419"/>
              <a:ext cx="1068304" cy="1088753"/>
              <a:chOff x="6901359" y="1249931"/>
              <a:chExt cx="1068304" cy="1088753"/>
            </a:xfrm>
          </p:grpSpPr>
          <p:grpSp>
            <p:nvGrpSpPr>
              <p:cNvPr id="319" name="Group 153">
                <a:extLst>
                  <a:ext uri="{FF2B5EF4-FFF2-40B4-BE49-F238E27FC236}">
                    <a16:creationId xmlns:a16="http://schemas.microsoft.com/office/drawing/2014/main" id="{CE37F0D1-5E71-E74D-96F3-DF5A1A92027B}"/>
                  </a:ext>
                </a:extLst>
              </p:cNvPr>
              <p:cNvGrpSpPr>
                <a:grpSpLocks/>
              </p:cNvGrpSpPr>
              <p:nvPr/>
            </p:nvGrpSpPr>
            <p:grpSpPr bwMode="auto">
              <a:xfrm>
                <a:off x="6908474" y="1249931"/>
                <a:ext cx="279993" cy="217365"/>
                <a:chOff x="6537960" y="1321210"/>
                <a:chExt cx="279993" cy="217365"/>
              </a:xfrm>
            </p:grpSpPr>
            <p:sp>
              <p:nvSpPr>
                <p:cNvPr id="365" name="Oval 199">
                  <a:extLst>
                    <a:ext uri="{FF2B5EF4-FFF2-40B4-BE49-F238E27FC236}">
                      <a16:creationId xmlns:a16="http://schemas.microsoft.com/office/drawing/2014/main" id="{109E6C5D-94CA-674C-934A-3FF9B8315A4B}"/>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66" name="Straight Connector 200">
                  <a:extLst>
                    <a:ext uri="{FF2B5EF4-FFF2-40B4-BE49-F238E27FC236}">
                      <a16:creationId xmlns:a16="http://schemas.microsoft.com/office/drawing/2014/main" id="{8A2A9D9C-2F4D-1141-B8F6-33FA1B178172}"/>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67" name="Straight Connector 201">
                  <a:extLst>
                    <a:ext uri="{FF2B5EF4-FFF2-40B4-BE49-F238E27FC236}">
                      <a16:creationId xmlns:a16="http://schemas.microsoft.com/office/drawing/2014/main" id="{44AEC2F0-0C85-2D4E-8CD8-D4C4FB473670}"/>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68" name="Straight Connector 202">
                  <a:extLst>
                    <a:ext uri="{FF2B5EF4-FFF2-40B4-BE49-F238E27FC236}">
                      <a16:creationId xmlns:a16="http://schemas.microsoft.com/office/drawing/2014/main" id="{8E200942-35AA-B542-82B9-C1FFF56BE06D}"/>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69" name="Straight Connector 203">
                  <a:extLst>
                    <a:ext uri="{FF2B5EF4-FFF2-40B4-BE49-F238E27FC236}">
                      <a16:creationId xmlns:a16="http://schemas.microsoft.com/office/drawing/2014/main" id="{512BDEEE-398C-AC4C-961F-67DC3F97FCDC}"/>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70" name="Straight Connector 204">
                  <a:extLst>
                    <a:ext uri="{FF2B5EF4-FFF2-40B4-BE49-F238E27FC236}">
                      <a16:creationId xmlns:a16="http://schemas.microsoft.com/office/drawing/2014/main" id="{ACEEEB33-098C-8648-947A-880A38F24421}"/>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71" name="Straight Connector 205">
                  <a:extLst>
                    <a:ext uri="{FF2B5EF4-FFF2-40B4-BE49-F238E27FC236}">
                      <a16:creationId xmlns:a16="http://schemas.microsoft.com/office/drawing/2014/main" id="{5FCF522B-F072-B741-AC58-B5A44AAFAC44}"/>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72" name="Straight Connector 206">
                  <a:extLst>
                    <a:ext uri="{FF2B5EF4-FFF2-40B4-BE49-F238E27FC236}">
                      <a16:creationId xmlns:a16="http://schemas.microsoft.com/office/drawing/2014/main" id="{815F8A8A-64A9-E444-8486-3565B93D9682}"/>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20" name="Group 154">
                <a:extLst>
                  <a:ext uri="{FF2B5EF4-FFF2-40B4-BE49-F238E27FC236}">
                    <a16:creationId xmlns:a16="http://schemas.microsoft.com/office/drawing/2014/main" id="{401753DF-0AAD-ED4E-AC55-07A1280CED47}"/>
                  </a:ext>
                </a:extLst>
              </p:cNvPr>
              <p:cNvGrpSpPr>
                <a:grpSpLocks/>
              </p:cNvGrpSpPr>
              <p:nvPr/>
            </p:nvGrpSpPr>
            <p:grpSpPr bwMode="auto">
              <a:xfrm rot="-5790485">
                <a:off x="6870045" y="1554578"/>
                <a:ext cx="279993" cy="217365"/>
                <a:chOff x="6537960" y="1321210"/>
                <a:chExt cx="279993" cy="217365"/>
              </a:xfrm>
            </p:grpSpPr>
            <p:sp>
              <p:nvSpPr>
                <p:cNvPr id="357" name="Oval 191">
                  <a:extLst>
                    <a:ext uri="{FF2B5EF4-FFF2-40B4-BE49-F238E27FC236}">
                      <a16:creationId xmlns:a16="http://schemas.microsoft.com/office/drawing/2014/main" id="{ED6E7DE6-698E-E844-BBA8-E04E9C8A5CC8}"/>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58" name="Straight Connector 192">
                  <a:extLst>
                    <a:ext uri="{FF2B5EF4-FFF2-40B4-BE49-F238E27FC236}">
                      <a16:creationId xmlns:a16="http://schemas.microsoft.com/office/drawing/2014/main" id="{90C53806-0D30-6041-B951-FB8B796944E7}"/>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59" name="Straight Connector 193">
                  <a:extLst>
                    <a:ext uri="{FF2B5EF4-FFF2-40B4-BE49-F238E27FC236}">
                      <a16:creationId xmlns:a16="http://schemas.microsoft.com/office/drawing/2014/main" id="{F41CFC93-8A10-6648-AE6D-55E43AC2C34C}"/>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60" name="Straight Connector 194">
                  <a:extLst>
                    <a:ext uri="{FF2B5EF4-FFF2-40B4-BE49-F238E27FC236}">
                      <a16:creationId xmlns:a16="http://schemas.microsoft.com/office/drawing/2014/main" id="{A5F2DFAA-F298-A04B-BF5F-AD96359BFF81}"/>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61" name="Straight Connector 195">
                  <a:extLst>
                    <a:ext uri="{FF2B5EF4-FFF2-40B4-BE49-F238E27FC236}">
                      <a16:creationId xmlns:a16="http://schemas.microsoft.com/office/drawing/2014/main" id="{452FBA47-CB8D-9F4A-8C43-B0D1015BC13A}"/>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62" name="Straight Connector 196">
                  <a:extLst>
                    <a:ext uri="{FF2B5EF4-FFF2-40B4-BE49-F238E27FC236}">
                      <a16:creationId xmlns:a16="http://schemas.microsoft.com/office/drawing/2014/main" id="{2A63D37E-E5F7-4949-9462-01F5167C921F}"/>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63" name="Straight Connector 197">
                  <a:extLst>
                    <a:ext uri="{FF2B5EF4-FFF2-40B4-BE49-F238E27FC236}">
                      <a16:creationId xmlns:a16="http://schemas.microsoft.com/office/drawing/2014/main" id="{7F4B9A9B-A8FB-EB4C-A120-3FDDAD84BC20}"/>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64" name="Straight Connector 198">
                  <a:extLst>
                    <a:ext uri="{FF2B5EF4-FFF2-40B4-BE49-F238E27FC236}">
                      <a16:creationId xmlns:a16="http://schemas.microsoft.com/office/drawing/2014/main" id="{C5913FB1-EC71-F341-AD43-DC93C0B2387F}"/>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21" name="Group 155">
                <a:extLst>
                  <a:ext uri="{FF2B5EF4-FFF2-40B4-BE49-F238E27FC236}">
                    <a16:creationId xmlns:a16="http://schemas.microsoft.com/office/drawing/2014/main" id="{274A8810-E817-7345-8230-77D2C854C480}"/>
                  </a:ext>
                </a:extLst>
              </p:cNvPr>
              <p:cNvGrpSpPr>
                <a:grpSpLocks/>
              </p:cNvGrpSpPr>
              <p:nvPr/>
            </p:nvGrpSpPr>
            <p:grpSpPr bwMode="auto">
              <a:xfrm rot="-3463146">
                <a:off x="7340007" y="1313032"/>
                <a:ext cx="279993" cy="217365"/>
                <a:chOff x="6537960" y="1321210"/>
                <a:chExt cx="279993" cy="217365"/>
              </a:xfrm>
            </p:grpSpPr>
            <p:sp>
              <p:nvSpPr>
                <p:cNvPr id="349" name="Oval 183">
                  <a:extLst>
                    <a:ext uri="{FF2B5EF4-FFF2-40B4-BE49-F238E27FC236}">
                      <a16:creationId xmlns:a16="http://schemas.microsoft.com/office/drawing/2014/main" id="{581E8F84-081F-934D-B290-28BE0D2633F7}"/>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50" name="Straight Connector 184">
                  <a:extLst>
                    <a:ext uri="{FF2B5EF4-FFF2-40B4-BE49-F238E27FC236}">
                      <a16:creationId xmlns:a16="http://schemas.microsoft.com/office/drawing/2014/main" id="{785C6941-32B5-AD42-892E-A93CC903A25C}"/>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51" name="Straight Connector 185">
                  <a:extLst>
                    <a:ext uri="{FF2B5EF4-FFF2-40B4-BE49-F238E27FC236}">
                      <a16:creationId xmlns:a16="http://schemas.microsoft.com/office/drawing/2014/main" id="{D4F2039A-5510-5A45-B144-8A167FDE47FD}"/>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52" name="Straight Connector 186">
                  <a:extLst>
                    <a:ext uri="{FF2B5EF4-FFF2-40B4-BE49-F238E27FC236}">
                      <a16:creationId xmlns:a16="http://schemas.microsoft.com/office/drawing/2014/main" id="{9C55A7F3-3E69-404A-8CA9-188F0B636E9D}"/>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53" name="Straight Connector 187">
                  <a:extLst>
                    <a:ext uri="{FF2B5EF4-FFF2-40B4-BE49-F238E27FC236}">
                      <a16:creationId xmlns:a16="http://schemas.microsoft.com/office/drawing/2014/main" id="{C6CF7A18-DDED-8D46-B646-01F7570CB4F6}"/>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54" name="Straight Connector 188">
                  <a:extLst>
                    <a:ext uri="{FF2B5EF4-FFF2-40B4-BE49-F238E27FC236}">
                      <a16:creationId xmlns:a16="http://schemas.microsoft.com/office/drawing/2014/main" id="{91BCF667-C315-8548-B2AD-09FE394DE61A}"/>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55" name="Straight Connector 189">
                  <a:extLst>
                    <a:ext uri="{FF2B5EF4-FFF2-40B4-BE49-F238E27FC236}">
                      <a16:creationId xmlns:a16="http://schemas.microsoft.com/office/drawing/2014/main" id="{521F1EE6-AA54-5642-88A1-CC46B7F4A035}"/>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56" name="Straight Connector 190">
                  <a:extLst>
                    <a:ext uri="{FF2B5EF4-FFF2-40B4-BE49-F238E27FC236}">
                      <a16:creationId xmlns:a16="http://schemas.microsoft.com/office/drawing/2014/main" id="{BF859FF6-42D0-9047-B4D7-4D8BFF640FD3}"/>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22" name="Group 156">
                <a:extLst>
                  <a:ext uri="{FF2B5EF4-FFF2-40B4-BE49-F238E27FC236}">
                    <a16:creationId xmlns:a16="http://schemas.microsoft.com/office/drawing/2014/main" id="{31A953DB-15B8-BA4C-808F-901A50CF6E0D}"/>
                  </a:ext>
                </a:extLst>
              </p:cNvPr>
              <p:cNvGrpSpPr>
                <a:grpSpLocks/>
              </p:cNvGrpSpPr>
              <p:nvPr/>
            </p:nvGrpSpPr>
            <p:grpSpPr bwMode="auto">
              <a:xfrm rot="1923216">
                <a:off x="7689670" y="1677559"/>
                <a:ext cx="279993" cy="217365"/>
                <a:chOff x="6537960" y="1321210"/>
                <a:chExt cx="279993" cy="217365"/>
              </a:xfrm>
            </p:grpSpPr>
            <p:sp>
              <p:nvSpPr>
                <p:cNvPr id="341" name="Oval 175">
                  <a:extLst>
                    <a:ext uri="{FF2B5EF4-FFF2-40B4-BE49-F238E27FC236}">
                      <a16:creationId xmlns:a16="http://schemas.microsoft.com/office/drawing/2014/main" id="{5BE21049-81DC-FE4D-9E1C-3F6DE42B192F}"/>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42" name="Straight Connector 176">
                  <a:extLst>
                    <a:ext uri="{FF2B5EF4-FFF2-40B4-BE49-F238E27FC236}">
                      <a16:creationId xmlns:a16="http://schemas.microsoft.com/office/drawing/2014/main" id="{0B24DC01-4419-534D-B61B-BB010BE76BD5}"/>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43" name="Straight Connector 177">
                  <a:extLst>
                    <a:ext uri="{FF2B5EF4-FFF2-40B4-BE49-F238E27FC236}">
                      <a16:creationId xmlns:a16="http://schemas.microsoft.com/office/drawing/2014/main" id="{AEB1E908-085C-7F45-AA4F-926C4FE6BFA8}"/>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44" name="Straight Connector 178">
                  <a:extLst>
                    <a:ext uri="{FF2B5EF4-FFF2-40B4-BE49-F238E27FC236}">
                      <a16:creationId xmlns:a16="http://schemas.microsoft.com/office/drawing/2014/main" id="{52E32718-92EF-A245-8DA3-F2A85A08FA7D}"/>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45" name="Straight Connector 179">
                  <a:extLst>
                    <a:ext uri="{FF2B5EF4-FFF2-40B4-BE49-F238E27FC236}">
                      <a16:creationId xmlns:a16="http://schemas.microsoft.com/office/drawing/2014/main" id="{580F30BB-3F1E-194E-8418-25D0DD52AA7B}"/>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46" name="Straight Connector 180">
                  <a:extLst>
                    <a:ext uri="{FF2B5EF4-FFF2-40B4-BE49-F238E27FC236}">
                      <a16:creationId xmlns:a16="http://schemas.microsoft.com/office/drawing/2014/main" id="{073B9B1F-183F-344E-89D7-D19D7AD12507}"/>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47" name="Straight Connector 181">
                  <a:extLst>
                    <a:ext uri="{FF2B5EF4-FFF2-40B4-BE49-F238E27FC236}">
                      <a16:creationId xmlns:a16="http://schemas.microsoft.com/office/drawing/2014/main" id="{ED45F737-F3B3-9A4F-A74E-A17467910A7C}"/>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48" name="Straight Connector 182">
                  <a:extLst>
                    <a:ext uri="{FF2B5EF4-FFF2-40B4-BE49-F238E27FC236}">
                      <a16:creationId xmlns:a16="http://schemas.microsoft.com/office/drawing/2014/main" id="{23A48987-57CC-DD4F-9F76-65C9DF2A8DC3}"/>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23" name="Group 157">
                <a:extLst>
                  <a:ext uri="{FF2B5EF4-FFF2-40B4-BE49-F238E27FC236}">
                    <a16:creationId xmlns:a16="http://schemas.microsoft.com/office/drawing/2014/main" id="{B6D21336-A216-E44F-90CF-F3EF6ACC100A}"/>
                  </a:ext>
                </a:extLst>
              </p:cNvPr>
              <p:cNvGrpSpPr>
                <a:grpSpLocks/>
              </p:cNvGrpSpPr>
              <p:nvPr/>
            </p:nvGrpSpPr>
            <p:grpSpPr bwMode="auto">
              <a:xfrm rot="-6680675">
                <a:off x="6882029" y="1920053"/>
                <a:ext cx="279993" cy="217365"/>
                <a:chOff x="6537960" y="1321210"/>
                <a:chExt cx="279993" cy="217365"/>
              </a:xfrm>
            </p:grpSpPr>
            <p:sp>
              <p:nvSpPr>
                <p:cNvPr id="333" name="Oval 167">
                  <a:extLst>
                    <a:ext uri="{FF2B5EF4-FFF2-40B4-BE49-F238E27FC236}">
                      <a16:creationId xmlns:a16="http://schemas.microsoft.com/office/drawing/2014/main" id="{A5704316-84A7-BD47-9204-0E89B4B2B356}"/>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34" name="Straight Connector 168">
                  <a:extLst>
                    <a:ext uri="{FF2B5EF4-FFF2-40B4-BE49-F238E27FC236}">
                      <a16:creationId xmlns:a16="http://schemas.microsoft.com/office/drawing/2014/main" id="{22ED7259-E0BF-FE4C-8E45-ECB5C8E1272B}"/>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35" name="Straight Connector 169">
                  <a:extLst>
                    <a:ext uri="{FF2B5EF4-FFF2-40B4-BE49-F238E27FC236}">
                      <a16:creationId xmlns:a16="http://schemas.microsoft.com/office/drawing/2014/main" id="{8F5E05A8-3870-6C4F-8FBA-4A0D415DB97A}"/>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36" name="Straight Connector 170">
                  <a:extLst>
                    <a:ext uri="{FF2B5EF4-FFF2-40B4-BE49-F238E27FC236}">
                      <a16:creationId xmlns:a16="http://schemas.microsoft.com/office/drawing/2014/main" id="{42B08871-8BFC-BB4C-B100-7DAC67B53BE0}"/>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37" name="Straight Connector 171">
                  <a:extLst>
                    <a:ext uri="{FF2B5EF4-FFF2-40B4-BE49-F238E27FC236}">
                      <a16:creationId xmlns:a16="http://schemas.microsoft.com/office/drawing/2014/main" id="{5869B713-148B-E940-A67A-BEBE9D3DBB41}"/>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38" name="Straight Connector 172">
                  <a:extLst>
                    <a:ext uri="{FF2B5EF4-FFF2-40B4-BE49-F238E27FC236}">
                      <a16:creationId xmlns:a16="http://schemas.microsoft.com/office/drawing/2014/main" id="{445552F9-1A2B-6C48-BC50-D880E1985624}"/>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39" name="Straight Connector 173">
                  <a:extLst>
                    <a:ext uri="{FF2B5EF4-FFF2-40B4-BE49-F238E27FC236}">
                      <a16:creationId xmlns:a16="http://schemas.microsoft.com/office/drawing/2014/main" id="{B00885E9-70DB-274A-9CCC-1DB6D83C198F}"/>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40" name="Straight Connector 174">
                  <a:extLst>
                    <a:ext uri="{FF2B5EF4-FFF2-40B4-BE49-F238E27FC236}">
                      <a16:creationId xmlns:a16="http://schemas.microsoft.com/office/drawing/2014/main" id="{09279EB0-380A-644F-BA9A-B2F22C1FFE4B}"/>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324" name="Group 158">
                <a:extLst>
                  <a:ext uri="{FF2B5EF4-FFF2-40B4-BE49-F238E27FC236}">
                    <a16:creationId xmlns:a16="http://schemas.microsoft.com/office/drawing/2014/main" id="{A9EBEC95-10C7-9245-8510-2DCBDD4D3894}"/>
                  </a:ext>
                </a:extLst>
              </p:cNvPr>
              <p:cNvGrpSpPr>
                <a:grpSpLocks/>
              </p:cNvGrpSpPr>
              <p:nvPr/>
            </p:nvGrpSpPr>
            <p:grpSpPr bwMode="auto">
              <a:xfrm rot="3135193">
                <a:off x="7503574" y="2090005"/>
                <a:ext cx="279993" cy="217365"/>
                <a:chOff x="6537960" y="1321210"/>
                <a:chExt cx="279993" cy="217365"/>
              </a:xfrm>
            </p:grpSpPr>
            <p:sp>
              <p:nvSpPr>
                <p:cNvPr id="325" name="Oval 159">
                  <a:extLst>
                    <a:ext uri="{FF2B5EF4-FFF2-40B4-BE49-F238E27FC236}">
                      <a16:creationId xmlns:a16="http://schemas.microsoft.com/office/drawing/2014/main" id="{D12432C0-5560-7543-96AA-7D570353CF7C}"/>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26" name="Straight Connector 160">
                  <a:extLst>
                    <a:ext uri="{FF2B5EF4-FFF2-40B4-BE49-F238E27FC236}">
                      <a16:creationId xmlns:a16="http://schemas.microsoft.com/office/drawing/2014/main" id="{FF0DDB46-1B12-B44C-9FA7-6E8C8A5DC688}"/>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27" name="Straight Connector 161">
                  <a:extLst>
                    <a:ext uri="{FF2B5EF4-FFF2-40B4-BE49-F238E27FC236}">
                      <a16:creationId xmlns:a16="http://schemas.microsoft.com/office/drawing/2014/main" id="{303EB64E-A0CF-8B47-A601-4A7EB80D14C3}"/>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28" name="Straight Connector 162">
                  <a:extLst>
                    <a:ext uri="{FF2B5EF4-FFF2-40B4-BE49-F238E27FC236}">
                      <a16:creationId xmlns:a16="http://schemas.microsoft.com/office/drawing/2014/main" id="{EE93BD47-7CFF-7F41-AE27-F2B5A31BEDCC}"/>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29" name="Straight Connector 163">
                  <a:extLst>
                    <a:ext uri="{FF2B5EF4-FFF2-40B4-BE49-F238E27FC236}">
                      <a16:creationId xmlns:a16="http://schemas.microsoft.com/office/drawing/2014/main" id="{257887E8-9E3F-9D45-ACD2-86187171D8A2}"/>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30" name="Straight Connector 164">
                  <a:extLst>
                    <a:ext uri="{FF2B5EF4-FFF2-40B4-BE49-F238E27FC236}">
                      <a16:creationId xmlns:a16="http://schemas.microsoft.com/office/drawing/2014/main" id="{F8E35DD3-4CF4-0D4F-8FEE-07F1B2E601C5}"/>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31" name="Straight Connector 165">
                  <a:extLst>
                    <a:ext uri="{FF2B5EF4-FFF2-40B4-BE49-F238E27FC236}">
                      <a16:creationId xmlns:a16="http://schemas.microsoft.com/office/drawing/2014/main" id="{5BF9F5B0-E909-314E-97C6-B8893281864D}"/>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32" name="Straight Connector 166">
                  <a:extLst>
                    <a:ext uri="{FF2B5EF4-FFF2-40B4-BE49-F238E27FC236}">
                      <a16:creationId xmlns:a16="http://schemas.microsoft.com/office/drawing/2014/main" id="{6DD20C88-F702-1248-8277-2933C36AFB5E}"/>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grpSp>
          <p:nvGrpSpPr>
            <p:cNvPr id="263" name="Group 207">
              <a:extLst>
                <a:ext uri="{FF2B5EF4-FFF2-40B4-BE49-F238E27FC236}">
                  <a16:creationId xmlns:a16="http://schemas.microsoft.com/office/drawing/2014/main" id="{A954C7D6-9B48-3F44-A057-5048B27C344F}"/>
                </a:ext>
              </a:extLst>
            </p:cNvPr>
            <p:cNvGrpSpPr>
              <a:grpSpLocks/>
            </p:cNvGrpSpPr>
            <p:nvPr/>
          </p:nvGrpSpPr>
          <p:grpSpPr bwMode="auto">
            <a:xfrm rot="10562488">
              <a:off x="7639403" y="1938559"/>
              <a:ext cx="1068304" cy="1088753"/>
              <a:chOff x="6901359" y="1249931"/>
              <a:chExt cx="1068304" cy="1088753"/>
            </a:xfrm>
          </p:grpSpPr>
          <p:grpSp>
            <p:nvGrpSpPr>
              <p:cNvPr id="265" name="Group 208">
                <a:extLst>
                  <a:ext uri="{FF2B5EF4-FFF2-40B4-BE49-F238E27FC236}">
                    <a16:creationId xmlns:a16="http://schemas.microsoft.com/office/drawing/2014/main" id="{317CB576-173A-BA46-94BC-613CAF413ADF}"/>
                  </a:ext>
                </a:extLst>
              </p:cNvPr>
              <p:cNvGrpSpPr>
                <a:grpSpLocks/>
              </p:cNvGrpSpPr>
              <p:nvPr/>
            </p:nvGrpSpPr>
            <p:grpSpPr bwMode="auto">
              <a:xfrm>
                <a:off x="6908474" y="1249931"/>
                <a:ext cx="279993" cy="217365"/>
                <a:chOff x="6537960" y="1321210"/>
                <a:chExt cx="279993" cy="217365"/>
              </a:xfrm>
            </p:grpSpPr>
            <p:sp>
              <p:nvSpPr>
                <p:cNvPr id="311" name="Oval 254">
                  <a:extLst>
                    <a:ext uri="{FF2B5EF4-FFF2-40B4-BE49-F238E27FC236}">
                      <a16:creationId xmlns:a16="http://schemas.microsoft.com/office/drawing/2014/main" id="{635B09AD-A47B-0C41-9557-CD243B05303E}"/>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12" name="Straight Connector 255">
                  <a:extLst>
                    <a:ext uri="{FF2B5EF4-FFF2-40B4-BE49-F238E27FC236}">
                      <a16:creationId xmlns:a16="http://schemas.microsoft.com/office/drawing/2014/main" id="{9A1121C6-B0BE-9649-96BB-6873E66E37CB}"/>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13" name="Straight Connector 256">
                  <a:extLst>
                    <a:ext uri="{FF2B5EF4-FFF2-40B4-BE49-F238E27FC236}">
                      <a16:creationId xmlns:a16="http://schemas.microsoft.com/office/drawing/2014/main" id="{5A465459-077B-D34B-A64A-B34A6E47B4C3}"/>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14" name="Straight Connector 257">
                  <a:extLst>
                    <a:ext uri="{FF2B5EF4-FFF2-40B4-BE49-F238E27FC236}">
                      <a16:creationId xmlns:a16="http://schemas.microsoft.com/office/drawing/2014/main" id="{4DA3FA8D-AD44-C344-859D-B34A075F511F}"/>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15" name="Straight Connector 258">
                  <a:extLst>
                    <a:ext uri="{FF2B5EF4-FFF2-40B4-BE49-F238E27FC236}">
                      <a16:creationId xmlns:a16="http://schemas.microsoft.com/office/drawing/2014/main" id="{795158FC-79F4-1F4C-BECB-6D2583F7EFF3}"/>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16" name="Straight Connector 259">
                  <a:extLst>
                    <a:ext uri="{FF2B5EF4-FFF2-40B4-BE49-F238E27FC236}">
                      <a16:creationId xmlns:a16="http://schemas.microsoft.com/office/drawing/2014/main" id="{999756AF-64F2-2945-B51E-1D4B735525B1}"/>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17" name="Straight Connector 260">
                  <a:extLst>
                    <a:ext uri="{FF2B5EF4-FFF2-40B4-BE49-F238E27FC236}">
                      <a16:creationId xmlns:a16="http://schemas.microsoft.com/office/drawing/2014/main" id="{5AA0116B-32E9-3E4F-A043-27C9A7BF14AE}"/>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18" name="Straight Connector 261">
                  <a:extLst>
                    <a:ext uri="{FF2B5EF4-FFF2-40B4-BE49-F238E27FC236}">
                      <a16:creationId xmlns:a16="http://schemas.microsoft.com/office/drawing/2014/main" id="{150A08CD-F17C-A541-A59D-0FC1C3A03C38}"/>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266" name="Group 209">
                <a:extLst>
                  <a:ext uri="{FF2B5EF4-FFF2-40B4-BE49-F238E27FC236}">
                    <a16:creationId xmlns:a16="http://schemas.microsoft.com/office/drawing/2014/main" id="{590621F8-D8AD-8346-957F-D165F25D49A8}"/>
                  </a:ext>
                </a:extLst>
              </p:cNvPr>
              <p:cNvGrpSpPr>
                <a:grpSpLocks/>
              </p:cNvGrpSpPr>
              <p:nvPr/>
            </p:nvGrpSpPr>
            <p:grpSpPr bwMode="auto">
              <a:xfrm rot="-5790485">
                <a:off x="6870045" y="1554578"/>
                <a:ext cx="279993" cy="217365"/>
                <a:chOff x="6537960" y="1321210"/>
                <a:chExt cx="279993" cy="217365"/>
              </a:xfrm>
            </p:grpSpPr>
            <p:sp>
              <p:nvSpPr>
                <p:cNvPr id="303" name="Oval 246">
                  <a:extLst>
                    <a:ext uri="{FF2B5EF4-FFF2-40B4-BE49-F238E27FC236}">
                      <a16:creationId xmlns:a16="http://schemas.microsoft.com/office/drawing/2014/main" id="{9289F448-FA65-804F-820D-401EF02393C6}"/>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304" name="Straight Connector 247">
                  <a:extLst>
                    <a:ext uri="{FF2B5EF4-FFF2-40B4-BE49-F238E27FC236}">
                      <a16:creationId xmlns:a16="http://schemas.microsoft.com/office/drawing/2014/main" id="{3B58D237-6514-BC4C-9EC2-E6B78E51BF41}"/>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05" name="Straight Connector 248">
                  <a:extLst>
                    <a:ext uri="{FF2B5EF4-FFF2-40B4-BE49-F238E27FC236}">
                      <a16:creationId xmlns:a16="http://schemas.microsoft.com/office/drawing/2014/main" id="{3A81892A-EC3B-7848-BE9F-29378D50C042}"/>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06" name="Straight Connector 249">
                  <a:extLst>
                    <a:ext uri="{FF2B5EF4-FFF2-40B4-BE49-F238E27FC236}">
                      <a16:creationId xmlns:a16="http://schemas.microsoft.com/office/drawing/2014/main" id="{28E9421D-4F19-EE45-A7F9-33B477A4A6D9}"/>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07" name="Straight Connector 250">
                  <a:extLst>
                    <a:ext uri="{FF2B5EF4-FFF2-40B4-BE49-F238E27FC236}">
                      <a16:creationId xmlns:a16="http://schemas.microsoft.com/office/drawing/2014/main" id="{72A4FFFF-A4F4-004E-9AF1-E32422866217}"/>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08" name="Straight Connector 251">
                  <a:extLst>
                    <a:ext uri="{FF2B5EF4-FFF2-40B4-BE49-F238E27FC236}">
                      <a16:creationId xmlns:a16="http://schemas.microsoft.com/office/drawing/2014/main" id="{D4443169-EE54-454A-9EA4-839D07996E01}"/>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09" name="Straight Connector 252">
                  <a:extLst>
                    <a:ext uri="{FF2B5EF4-FFF2-40B4-BE49-F238E27FC236}">
                      <a16:creationId xmlns:a16="http://schemas.microsoft.com/office/drawing/2014/main" id="{9537827D-3A12-4F47-8293-1203C47EED23}"/>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10" name="Straight Connector 253">
                  <a:extLst>
                    <a:ext uri="{FF2B5EF4-FFF2-40B4-BE49-F238E27FC236}">
                      <a16:creationId xmlns:a16="http://schemas.microsoft.com/office/drawing/2014/main" id="{8F0420FE-A31A-434E-A5C9-A519804E3827}"/>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267" name="Group 210">
                <a:extLst>
                  <a:ext uri="{FF2B5EF4-FFF2-40B4-BE49-F238E27FC236}">
                    <a16:creationId xmlns:a16="http://schemas.microsoft.com/office/drawing/2014/main" id="{F9BD2154-2833-6046-860C-759E1CA740D6}"/>
                  </a:ext>
                </a:extLst>
              </p:cNvPr>
              <p:cNvGrpSpPr>
                <a:grpSpLocks/>
              </p:cNvGrpSpPr>
              <p:nvPr/>
            </p:nvGrpSpPr>
            <p:grpSpPr bwMode="auto">
              <a:xfrm rot="-3463146">
                <a:off x="7340007" y="1313032"/>
                <a:ext cx="279993" cy="217365"/>
                <a:chOff x="6537960" y="1321210"/>
                <a:chExt cx="279993" cy="217365"/>
              </a:xfrm>
            </p:grpSpPr>
            <p:sp>
              <p:nvSpPr>
                <p:cNvPr id="295" name="Oval 238">
                  <a:extLst>
                    <a:ext uri="{FF2B5EF4-FFF2-40B4-BE49-F238E27FC236}">
                      <a16:creationId xmlns:a16="http://schemas.microsoft.com/office/drawing/2014/main" id="{9DF99600-41AB-834F-BA8C-3A26170FCAEA}"/>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296" name="Straight Connector 239">
                  <a:extLst>
                    <a:ext uri="{FF2B5EF4-FFF2-40B4-BE49-F238E27FC236}">
                      <a16:creationId xmlns:a16="http://schemas.microsoft.com/office/drawing/2014/main" id="{F7638FEB-06B2-6B4B-AFEB-5C408E962C3A}"/>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97" name="Straight Connector 240">
                  <a:extLst>
                    <a:ext uri="{FF2B5EF4-FFF2-40B4-BE49-F238E27FC236}">
                      <a16:creationId xmlns:a16="http://schemas.microsoft.com/office/drawing/2014/main" id="{F2FBFDF4-9A29-0648-9056-54F712A53605}"/>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98" name="Straight Connector 241">
                  <a:extLst>
                    <a:ext uri="{FF2B5EF4-FFF2-40B4-BE49-F238E27FC236}">
                      <a16:creationId xmlns:a16="http://schemas.microsoft.com/office/drawing/2014/main" id="{3097B1F8-C73D-C348-94A1-141F9143BD37}"/>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99" name="Straight Connector 242">
                  <a:extLst>
                    <a:ext uri="{FF2B5EF4-FFF2-40B4-BE49-F238E27FC236}">
                      <a16:creationId xmlns:a16="http://schemas.microsoft.com/office/drawing/2014/main" id="{BA30EE41-0A40-B849-8477-D889283E8B42}"/>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00" name="Straight Connector 243">
                  <a:extLst>
                    <a:ext uri="{FF2B5EF4-FFF2-40B4-BE49-F238E27FC236}">
                      <a16:creationId xmlns:a16="http://schemas.microsoft.com/office/drawing/2014/main" id="{F49D1207-8189-484D-80EB-F94072C7FB99}"/>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01" name="Straight Connector 244">
                  <a:extLst>
                    <a:ext uri="{FF2B5EF4-FFF2-40B4-BE49-F238E27FC236}">
                      <a16:creationId xmlns:a16="http://schemas.microsoft.com/office/drawing/2014/main" id="{C1AA4C2B-423A-F84C-B8BF-2CF38B1369C3}"/>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302" name="Straight Connector 245">
                  <a:extLst>
                    <a:ext uri="{FF2B5EF4-FFF2-40B4-BE49-F238E27FC236}">
                      <a16:creationId xmlns:a16="http://schemas.microsoft.com/office/drawing/2014/main" id="{B6626E67-1E3E-2C41-AB42-B505DD52E226}"/>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268" name="Group 211">
                <a:extLst>
                  <a:ext uri="{FF2B5EF4-FFF2-40B4-BE49-F238E27FC236}">
                    <a16:creationId xmlns:a16="http://schemas.microsoft.com/office/drawing/2014/main" id="{08D25C0E-9FD6-FA41-A215-573AC3DDF2C1}"/>
                  </a:ext>
                </a:extLst>
              </p:cNvPr>
              <p:cNvGrpSpPr>
                <a:grpSpLocks/>
              </p:cNvGrpSpPr>
              <p:nvPr/>
            </p:nvGrpSpPr>
            <p:grpSpPr bwMode="auto">
              <a:xfrm rot="1923216">
                <a:off x="7689670" y="1677559"/>
                <a:ext cx="279993" cy="217365"/>
                <a:chOff x="6537960" y="1321210"/>
                <a:chExt cx="279993" cy="217365"/>
              </a:xfrm>
            </p:grpSpPr>
            <p:sp>
              <p:nvSpPr>
                <p:cNvPr id="287" name="Oval 230">
                  <a:extLst>
                    <a:ext uri="{FF2B5EF4-FFF2-40B4-BE49-F238E27FC236}">
                      <a16:creationId xmlns:a16="http://schemas.microsoft.com/office/drawing/2014/main" id="{BADD22A5-78CE-874B-95F0-DA47129146F1}"/>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288" name="Straight Connector 231">
                  <a:extLst>
                    <a:ext uri="{FF2B5EF4-FFF2-40B4-BE49-F238E27FC236}">
                      <a16:creationId xmlns:a16="http://schemas.microsoft.com/office/drawing/2014/main" id="{B96DE539-C8CA-DF42-8114-6FB1883E5EA8}"/>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89" name="Straight Connector 232">
                  <a:extLst>
                    <a:ext uri="{FF2B5EF4-FFF2-40B4-BE49-F238E27FC236}">
                      <a16:creationId xmlns:a16="http://schemas.microsoft.com/office/drawing/2014/main" id="{6F7D52B3-2C66-7D45-9F4C-D945D3B534CE}"/>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90" name="Straight Connector 233">
                  <a:extLst>
                    <a:ext uri="{FF2B5EF4-FFF2-40B4-BE49-F238E27FC236}">
                      <a16:creationId xmlns:a16="http://schemas.microsoft.com/office/drawing/2014/main" id="{BED2071F-E0AE-C547-82F8-E9573FACD1AE}"/>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91" name="Straight Connector 234">
                  <a:extLst>
                    <a:ext uri="{FF2B5EF4-FFF2-40B4-BE49-F238E27FC236}">
                      <a16:creationId xmlns:a16="http://schemas.microsoft.com/office/drawing/2014/main" id="{42BE1EF7-1B0A-1F40-8280-3253825AE263}"/>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92" name="Straight Connector 235">
                  <a:extLst>
                    <a:ext uri="{FF2B5EF4-FFF2-40B4-BE49-F238E27FC236}">
                      <a16:creationId xmlns:a16="http://schemas.microsoft.com/office/drawing/2014/main" id="{62C0B0F1-D796-9A45-BED3-71320304B2CE}"/>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93" name="Straight Connector 236">
                  <a:extLst>
                    <a:ext uri="{FF2B5EF4-FFF2-40B4-BE49-F238E27FC236}">
                      <a16:creationId xmlns:a16="http://schemas.microsoft.com/office/drawing/2014/main" id="{B76768EC-8DDD-994A-B2E1-7222C186BE9C}"/>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94" name="Straight Connector 237">
                  <a:extLst>
                    <a:ext uri="{FF2B5EF4-FFF2-40B4-BE49-F238E27FC236}">
                      <a16:creationId xmlns:a16="http://schemas.microsoft.com/office/drawing/2014/main" id="{D7199D71-54E4-3C40-9419-E11524A7F7CA}"/>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269" name="Group 212">
                <a:extLst>
                  <a:ext uri="{FF2B5EF4-FFF2-40B4-BE49-F238E27FC236}">
                    <a16:creationId xmlns:a16="http://schemas.microsoft.com/office/drawing/2014/main" id="{D7ED5E49-1070-C74C-A4DD-B53360E9506D}"/>
                  </a:ext>
                </a:extLst>
              </p:cNvPr>
              <p:cNvGrpSpPr>
                <a:grpSpLocks/>
              </p:cNvGrpSpPr>
              <p:nvPr/>
            </p:nvGrpSpPr>
            <p:grpSpPr bwMode="auto">
              <a:xfrm rot="-6680675">
                <a:off x="6882029" y="1920053"/>
                <a:ext cx="279993" cy="217365"/>
                <a:chOff x="6537960" y="1321210"/>
                <a:chExt cx="279993" cy="217365"/>
              </a:xfrm>
            </p:grpSpPr>
            <p:sp>
              <p:nvSpPr>
                <p:cNvPr id="279" name="Oval 222">
                  <a:extLst>
                    <a:ext uri="{FF2B5EF4-FFF2-40B4-BE49-F238E27FC236}">
                      <a16:creationId xmlns:a16="http://schemas.microsoft.com/office/drawing/2014/main" id="{5D953EB7-87AF-424B-9C19-E7B98292D5DE}"/>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280" name="Straight Connector 223">
                  <a:extLst>
                    <a:ext uri="{FF2B5EF4-FFF2-40B4-BE49-F238E27FC236}">
                      <a16:creationId xmlns:a16="http://schemas.microsoft.com/office/drawing/2014/main" id="{45CFAE80-1A82-8F4B-B78C-5C7DC00C72C4}"/>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81" name="Straight Connector 224">
                  <a:extLst>
                    <a:ext uri="{FF2B5EF4-FFF2-40B4-BE49-F238E27FC236}">
                      <a16:creationId xmlns:a16="http://schemas.microsoft.com/office/drawing/2014/main" id="{FCD2A577-A654-4444-B529-A3479BCCAA76}"/>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82" name="Straight Connector 225">
                  <a:extLst>
                    <a:ext uri="{FF2B5EF4-FFF2-40B4-BE49-F238E27FC236}">
                      <a16:creationId xmlns:a16="http://schemas.microsoft.com/office/drawing/2014/main" id="{3873221E-EFB8-F246-95A9-2BCB9D62FC8B}"/>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83" name="Straight Connector 226">
                  <a:extLst>
                    <a:ext uri="{FF2B5EF4-FFF2-40B4-BE49-F238E27FC236}">
                      <a16:creationId xmlns:a16="http://schemas.microsoft.com/office/drawing/2014/main" id="{1A8EAD1E-B8FC-A346-8B2E-B4FEF3C02E54}"/>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84" name="Straight Connector 227">
                  <a:extLst>
                    <a:ext uri="{FF2B5EF4-FFF2-40B4-BE49-F238E27FC236}">
                      <a16:creationId xmlns:a16="http://schemas.microsoft.com/office/drawing/2014/main" id="{49A595D2-FF04-5047-8F46-E51EEB215056}"/>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85" name="Straight Connector 228">
                  <a:extLst>
                    <a:ext uri="{FF2B5EF4-FFF2-40B4-BE49-F238E27FC236}">
                      <a16:creationId xmlns:a16="http://schemas.microsoft.com/office/drawing/2014/main" id="{AF95B837-7B37-E146-8FD9-9CB95142A707}"/>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86" name="Straight Connector 229">
                  <a:extLst>
                    <a:ext uri="{FF2B5EF4-FFF2-40B4-BE49-F238E27FC236}">
                      <a16:creationId xmlns:a16="http://schemas.microsoft.com/office/drawing/2014/main" id="{BA53860B-FFB3-4643-B752-005BAA2C498E}"/>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nvGrpSpPr>
              <p:cNvPr id="270" name="Group 213">
                <a:extLst>
                  <a:ext uri="{FF2B5EF4-FFF2-40B4-BE49-F238E27FC236}">
                    <a16:creationId xmlns:a16="http://schemas.microsoft.com/office/drawing/2014/main" id="{F03C345C-AA74-FA4A-B8C4-A5E22E401A30}"/>
                  </a:ext>
                </a:extLst>
              </p:cNvPr>
              <p:cNvGrpSpPr>
                <a:grpSpLocks/>
              </p:cNvGrpSpPr>
              <p:nvPr/>
            </p:nvGrpSpPr>
            <p:grpSpPr bwMode="auto">
              <a:xfrm rot="3135193">
                <a:off x="7503574" y="2090005"/>
                <a:ext cx="279993" cy="217365"/>
                <a:chOff x="6537960" y="1321210"/>
                <a:chExt cx="279993" cy="217365"/>
              </a:xfrm>
            </p:grpSpPr>
            <p:sp>
              <p:nvSpPr>
                <p:cNvPr id="271" name="Oval 214">
                  <a:extLst>
                    <a:ext uri="{FF2B5EF4-FFF2-40B4-BE49-F238E27FC236}">
                      <a16:creationId xmlns:a16="http://schemas.microsoft.com/office/drawing/2014/main" id="{150AD226-E062-984E-B3B6-7398D715BFBF}"/>
                    </a:ext>
                  </a:extLst>
                </p:cNvPr>
                <p:cNvSpPr>
                  <a:spLocks noChangeArrowheads="1"/>
                </p:cNvSpPr>
                <p:nvPr/>
              </p:nvSpPr>
              <p:spPr bwMode="auto">
                <a:xfrm>
                  <a:off x="6585217" y="1366397"/>
                  <a:ext cx="161365" cy="14735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cxnSp>
              <p:nvCxnSpPr>
                <p:cNvPr id="272" name="Straight Connector 215">
                  <a:extLst>
                    <a:ext uri="{FF2B5EF4-FFF2-40B4-BE49-F238E27FC236}">
                      <a16:creationId xmlns:a16="http://schemas.microsoft.com/office/drawing/2014/main" id="{59BCF759-81F6-7642-AE3B-EB6FFBF6092D}"/>
                    </a:ext>
                  </a:extLst>
                </p:cNvPr>
                <p:cNvCxnSpPr>
                  <a:cxnSpLocks noChangeShapeType="1"/>
                </p:cNvCxnSpPr>
                <p:nvPr/>
              </p:nvCxnSpPr>
              <p:spPr bwMode="auto">
                <a:xfrm>
                  <a:off x="6537960" y="1366397"/>
                  <a:ext cx="101237"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73" name="Straight Connector 216">
                  <a:extLst>
                    <a:ext uri="{FF2B5EF4-FFF2-40B4-BE49-F238E27FC236}">
                      <a16:creationId xmlns:a16="http://schemas.microsoft.com/office/drawing/2014/main" id="{8863F89C-C998-9B48-B187-AA6D5B3D23EA}"/>
                    </a:ext>
                  </a:extLst>
                </p:cNvPr>
                <p:cNvCxnSpPr>
                  <a:cxnSpLocks/>
                </p:cNvCxnSpPr>
                <p:nvPr/>
              </p:nvCxnSpPr>
              <p:spPr bwMode="auto">
                <a:xfrm flipV="1">
                  <a:off x="6695963" y="1366397"/>
                  <a:ext cx="80481" cy="48859"/>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74" name="Straight Connector 217">
                  <a:extLst>
                    <a:ext uri="{FF2B5EF4-FFF2-40B4-BE49-F238E27FC236}">
                      <a16:creationId xmlns:a16="http://schemas.microsoft.com/office/drawing/2014/main" id="{67981AE0-E220-F746-A436-3BFE734040D9}"/>
                    </a:ext>
                  </a:extLst>
                </p:cNvPr>
                <p:cNvCxnSpPr>
                  <a:cxnSpLocks/>
                </p:cNvCxnSpPr>
                <p:nvPr/>
              </p:nvCxnSpPr>
              <p:spPr bwMode="auto">
                <a:xfrm>
                  <a:off x="6648582" y="1321210"/>
                  <a:ext cx="12811" cy="10050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75" name="Straight Connector 218">
                  <a:extLst>
                    <a:ext uri="{FF2B5EF4-FFF2-40B4-BE49-F238E27FC236}">
                      <a16:creationId xmlns:a16="http://schemas.microsoft.com/office/drawing/2014/main" id="{0BC309F9-0190-E74A-A119-D073370CA259}"/>
                    </a:ext>
                  </a:extLst>
                </p:cNvPr>
                <p:cNvCxnSpPr>
                  <a:cxnSpLocks/>
                </p:cNvCxnSpPr>
                <p:nvPr/>
              </p:nvCxnSpPr>
              <p:spPr bwMode="auto">
                <a:xfrm flipV="1">
                  <a:off x="6692602" y="1440076"/>
                  <a:ext cx="125351" cy="379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76" name="Straight Connector 219">
                  <a:extLst>
                    <a:ext uri="{FF2B5EF4-FFF2-40B4-BE49-F238E27FC236}">
                      <a16:creationId xmlns:a16="http://schemas.microsoft.com/office/drawing/2014/main" id="{8C93DE2E-62FA-594B-889B-E0F0CC360EB1}"/>
                    </a:ext>
                  </a:extLst>
                </p:cNvPr>
                <p:cNvCxnSpPr>
                  <a:cxnSpLocks/>
                </p:cNvCxnSpPr>
                <p:nvPr/>
              </p:nvCxnSpPr>
              <p:spPr bwMode="auto">
                <a:xfrm>
                  <a:off x="6697146" y="1482662"/>
                  <a:ext cx="64917" cy="40145"/>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77" name="Straight Connector 220">
                  <a:extLst>
                    <a:ext uri="{FF2B5EF4-FFF2-40B4-BE49-F238E27FC236}">
                      <a16:creationId xmlns:a16="http://schemas.microsoft.com/office/drawing/2014/main" id="{2C730587-BA33-CA42-AA55-1860446FBAA1}"/>
                    </a:ext>
                  </a:extLst>
                </p:cNvPr>
                <p:cNvCxnSpPr>
                  <a:cxnSpLocks/>
                </p:cNvCxnSpPr>
                <p:nvPr/>
              </p:nvCxnSpPr>
              <p:spPr bwMode="auto">
                <a:xfrm flipH="1">
                  <a:off x="6585217" y="1482662"/>
                  <a:ext cx="51797" cy="55913"/>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278" name="Straight Connector 221">
                  <a:extLst>
                    <a:ext uri="{FF2B5EF4-FFF2-40B4-BE49-F238E27FC236}">
                      <a16:creationId xmlns:a16="http://schemas.microsoft.com/office/drawing/2014/main" id="{7981AC31-9366-AD47-BCFD-6563C5C6B2C8}"/>
                    </a:ext>
                  </a:extLst>
                </p:cNvPr>
                <p:cNvCxnSpPr>
                  <a:cxnSpLocks/>
                </p:cNvCxnSpPr>
                <p:nvPr/>
              </p:nvCxnSpPr>
              <p:spPr bwMode="auto">
                <a:xfrm flipV="1">
                  <a:off x="6537960" y="1460010"/>
                  <a:ext cx="86993" cy="22652"/>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grpSp>
        </p:grpSp>
        <p:pic>
          <p:nvPicPr>
            <p:cNvPr id="264" name="Picture 18">
              <a:extLst>
                <a:ext uri="{FF2B5EF4-FFF2-40B4-BE49-F238E27FC236}">
                  <a16:creationId xmlns:a16="http://schemas.microsoft.com/office/drawing/2014/main" id="{AEF98FB6-ED43-564A-8ADA-3DDD2C9E4D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77"/>
            <a:stretch/>
          </p:blipFill>
          <p:spPr bwMode="auto">
            <a:xfrm>
              <a:off x="5685553" y="3502259"/>
              <a:ext cx="3300404" cy="1143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Line 4">
            <a:extLst>
              <a:ext uri="{FF2B5EF4-FFF2-40B4-BE49-F238E27FC236}">
                <a16:creationId xmlns:a16="http://schemas.microsoft.com/office/drawing/2014/main" id="{13949F97-9CCE-0A49-9668-A740C6321E52}"/>
              </a:ext>
            </a:extLst>
          </p:cNvPr>
          <p:cNvSpPr>
            <a:spLocks noChangeShapeType="1"/>
          </p:cNvSpPr>
          <p:nvPr/>
        </p:nvSpPr>
        <p:spPr bwMode="auto">
          <a:xfrm>
            <a:off x="2411413" y="1557338"/>
            <a:ext cx="1727200" cy="0"/>
          </a:xfrm>
          <a:prstGeom prst="line">
            <a:avLst/>
          </a:prstGeom>
          <a:noFill/>
          <a:ln w="114300">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78" name="Line 5">
            <a:extLst>
              <a:ext uri="{FF2B5EF4-FFF2-40B4-BE49-F238E27FC236}">
                <a16:creationId xmlns:a16="http://schemas.microsoft.com/office/drawing/2014/main" id="{5A6CBDCD-18E0-4E41-A3C6-8B4C71F61BA1}"/>
              </a:ext>
            </a:extLst>
          </p:cNvPr>
          <p:cNvSpPr>
            <a:spLocks noChangeShapeType="1"/>
          </p:cNvSpPr>
          <p:nvPr/>
        </p:nvSpPr>
        <p:spPr bwMode="auto">
          <a:xfrm flipH="1">
            <a:off x="4140200" y="1557338"/>
            <a:ext cx="646113"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79" name="Line 6">
            <a:extLst>
              <a:ext uri="{FF2B5EF4-FFF2-40B4-BE49-F238E27FC236}">
                <a16:creationId xmlns:a16="http://schemas.microsoft.com/office/drawing/2014/main" id="{6C8158DF-72D0-4043-B8C4-DA5DE0373990}"/>
              </a:ext>
            </a:extLst>
          </p:cNvPr>
          <p:cNvSpPr>
            <a:spLocks noChangeShapeType="1"/>
          </p:cNvSpPr>
          <p:nvPr/>
        </p:nvSpPr>
        <p:spPr bwMode="auto">
          <a:xfrm flipH="1">
            <a:off x="1787525" y="1557338"/>
            <a:ext cx="646113"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80" name="Line 7">
            <a:extLst>
              <a:ext uri="{FF2B5EF4-FFF2-40B4-BE49-F238E27FC236}">
                <a16:creationId xmlns:a16="http://schemas.microsoft.com/office/drawing/2014/main" id="{04092576-A7DB-8645-AD9E-0D8F01FE93A5}"/>
              </a:ext>
            </a:extLst>
          </p:cNvPr>
          <p:cNvSpPr>
            <a:spLocks noChangeShapeType="1"/>
          </p:cNvSpPr>
          <p:nvPr/>
        </p:nvSpPr>
        <p:spPr bwMode="auto">
          <a:xfrm flipH="1">
            <a:off x="4787900" y="1557338"/>
            <a:ext cx="646113"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81" name="Line 8">
            <a:extLst>
              <a:ext uri="{FF2B5EF4-FFF2-40B4-BE49-F238E27FC236}">
                <a16:creationId xmlns:a16="http://schemas.microsoft.com/office/drawing/2014/main" id="{FAD7E25E-B336-2B45-8796-261F0C6A5176}"/>
              </a:ext>
            </a:extLst>
          </p:cNvPr>
          <p:cNvSpPr>
            <a:spLocks noChangeShapeType="1"/>
          </p:cNvSpPr>
          <p:nvPr/>
        </p:nvSpPr>
        <p:spPr bwMode="auto">
          <a:xfrm flipH="1">
            <a:off x="1138238" y="1557338"/>
            <a:ext cx="646112"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82" name="Line 10">
            <a:extLst>
              <a:ext uri="{FF2B5EF4-FFF2-40B4-BE49-F238E27FC236}">
                <a16:creationId xmlns:a16="http://schemas.microsoft.com/office/drawing/2014/main" id="{38F446A9-C93D-C349-9028-E573E98F74D0}"/>
              </a:ext>
            </a:extLst>
          </p:cNvPr>
          <p:cNvSpPr>
            <a:spLocks noChangeShapeType="1"/>
          </p:cNvSpPr>
          <p:nvPr/>
        </p:nvSpPr>
        <p:spPr bwMode="auto">
          <a:xfrm flipH="1">
            <a:off x="1331913" y="1846263"/>
            <a:ext cx="4103687"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24583" name="Line 11">
            <a:extLst>
              <a:ext uri="{FF2B5EF4-FFF2-40B4-BE49-F238E27FC236}">
                <a16:creationId xmlns:a16="http://schemas.microsoft.com/office/drawing/2014/main" id="{A2C0F63E-9B2D-F84C-BC5B-2D0D36449737}"/>
              </a:ext>
            </a:extLst>
          </p:cNvPr>
          <p:cNvSpPr>
            <a:spLocks noChangeShapeType="1"/>
          </p:cNvSpPr>
          <p:nvPr/>
        </p:nvSpPr>
        <p:spPr bwMode="auto">
          <a:xfrm>
            <a:off x="2989263" y="4003675"/>
            <a:ext cx="887412" cy="0"/>
          </a:xfrm>
          <a:prstGeom prst="line">
            <a:avLst/>
          </a:prstGeom>
          <a:noFill/>
          <a:ln w="114300">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84" name="Line 12">
            <a:extLst>
              <a:ext uri="{FF2B5EF4-FFF2-40B4-BE49-F238E27FC236}">
                <a16:creationId xmlns:a16="http://schemas.microsoft.com/office/drawing/2014/main" id="{76D05D80-E13E-244C-910D-143D54F62BD5}"/>
              </a:ext>
            </a:extLst>
          </p:cNvPr>
          <p:cNvSpPr>
            <a:spLocks noChangeShapeType="1"/>
          </p:cNvSpPr>
          <p:nvPr/>
        </p:nvSpPr>
        <p:spPr bwMode="auto">
          <a:xfrm flipH="1">
            <a:off x="3876675" y="4003675"/>
            <a:ext cx="646113"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85" name="Line 13">
            <a:extLst>
              <a:ext uri="{FF2B5EF4-FFF2-40B4-BE49-F238E27FC236}">
                <a16:creationId xmlns:a16="http://schemas.microsoft.com/office/drawing/2014/main" id="{EF9DA3F3-30B8-A74C-B5F8-758BA59520C0}"/>
              </a:ext>
            </a:extLst>
          </p:cNvPr>
          <p:cNvSpPr>
            <a:spLocks noChangeShapeType="1"/>
          </p:cNvSpPr>
          <p:nvPr/>
        </p:nvSpPr>
        <p:spPr bwMode="auto">
          <a:xfrm flipH="1">
            <a:off x="2365375" y="4003675"/>
            <a:ext cx="646113"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86" name="Line 14">
            <a:extLst>
              <a:ext uri="{FF2B5EF4-FFF2-40B4-BE49-F238E27FC236}">
                <a16:creationId xmlns:a16="http://schemas.microsoft.com/office/drawing/2014/main" id="{1D70B5E7-484C-2441-8CF7-5AE1BABFE954}"/>
              </a:ext>
            </a:extLst>
          </p:cNvPr>
          <p:cNvSpPr>
            <a:spLocks noChangeShapeType="1"/>
          </p:cNvSpPr>
          <p:nvPr/>
        </p:nvSpPr>
        <p:spPr bwMode="auto">
          <a:xfrm flipH="1">
            <a:off x="4524375" y="4003675"/>
            <a:ext cx="646113"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87" name="Line 15">
            <a:extLst>
              <a:ext uri="{FF2B5EF4-FFF2-40B4-BE49-F238E27FC236}">
                <a16:creationId xmlns:a16="http://schemas.microsoft.com/office/drawing/2014/main" id="{C158A54E-6D60-5B4A-8D35-D76701BF1B9B}"/>
              </a:ext>
            </a:extLst>
          </p:cNvPr>
          <p:cNvSpPr>
            <a:spLocks noChangeShapeType="1"/>
          </p:cNvSpPr>
          <p:nvPr/>
        </p:nvSpPr>
        <p:spPr bwMode="auto">
          <a:xfrm flipH="1">
            <a:off x="1716088" y="4003675"/>
            <a:ext cx="646112"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588" name="Line 18">
            <a:extLst>
              <a:ext uri="{FF2B5EF4-FFF2-40B4-BE49-F238E27FC236}">
                <a16:creationId xmlns:a16="http://schemas.microsoft.com/office/drawing/2014/main" id="{E7B5D306-FA46-A940-A1FD-CE379162240F}"/>
              </a:ext>
            </a:extLst>
          </p:cNvPr>
          <p:cNvSpPr>
            <a:spLocks noChangeShapeType="1"/>
          </p:cNvSpPr>
          <p:nvPr/>
        </p:nvSpPr>
        <p:spPr bwMode="auto">
          <a:xfrm>
            <a:off x="1187450" y="1268413"/>
            <a:ext cx="4103688"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24589" name="Line 19">
            <a:extLst>
              <a:ext uri="{FF2B5EF4-FFF2-40B4-BE49-F238E27FC236}">
                <a16:creationId xmlns:a16="http://schemas.microsoft.com/office/drawing/2014/main" id="{E44FBC83-4FA6-DB4B-A2F4-B2A9D2804E2C}"/>
              </a:ext>
            </a:extLst>
          </p:cNvPr>
          <p:cNvSpPr>
            <a:spLocks noChangeShapeType="1"/>
          </p:cNvSpPr>
          <p:nvPr/>
        </p:nvSpPr>
        <p:spPr bwMode="auto">
          <a:xfrm flipH="1">
            <a:off x="1044575" y="4292600"/>
            <a:ext cx="4103688"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24590" name="Line 20">
            <a:extLst>
              <a:ext uri="{FF2B5EF4-FFF2-40B4-BE49-F238E27FC236}">
                <a16:creationId xmlns:a16="http://schemas.microsoft.com/office/drawing/2014/main" id="{8905A52B-54C1-D843-88E3-1F1070B81270}"/>
              </a:ext>
            </a:extLst>
          </p:cNvPr>
          <p:cNvSpPr>
            <a:spLocks noChangeShapeType="1"/>
          </p:cNvSpPr>
          <p:nvPr/>
        </p:nvSpPr>
        <p:spPr bwMode="auto">
          <a:xfrm>
            <a:off x="1692275" y="3714750"/>
            <a:ext cx="4103688"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24591" name="Text Box 21">
            <a:extLst>
              <a:ext uri="{FF2B5EF4-FFF2-40B4-BE49-F238E27FC236}">
                <a16:creationId xmlns:a16="http://schemas.microsoft.com/office/drawing/2014/main" id="{28A548A4-07C8-9149-8DC0-8F75046F7744}"/>
              </a:ext>
            </a:extLst>
          </p:cNvPr>
          <p:cNvSpPr txBox="1">
            <a:spLocks noChangeArrowheads="1"/>
          </p:cNvSpPr>
          <p:nvPr/>
        </p:nvSpPr>
        <p:spPr bwMode="auto">
          <a:xfrm>
            <a:off x="5040313" y="3783013"/>
            <a:ext cx="755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a:t>
            </a:r>
          </a:p>
        </p:txBody>
      </p:sp>
      <p:sp>
        <p:nvSpPr>
          <p:cNvPr id="24592" name="Text Box 22">
            <a:extLst>
              <a:ext uri="{FF2B5EF4-FFF2-40B4-BE49-F238E27FC236}">
                <a16:creationId xmlns:a16="http://schemas.microsoft.com/office/drawing/2014/main" id="{333F9B32-3F01-DA4D-8B71-491C6ACD478C}"/>
              </a:ext>
            </a:extLst>
          </p:cNvPr>
          <p:cNvSpPr txBox="1">
            <a:spLocks noChangeArrowheads="1"/>
          </p:cNvSpPr>
          <p:nvPr/>
        </p:nvSpPr>
        <p:spPr bwMode="auto">
          <a:xfrm>
            <a:off x="1044575" y="3789363"/>
            <a:ext cx="755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a:t>
            </a:r>
          </a:p>
        </p:txBody>
      </p:sp>
      <p:sp>
        <p:nvSpPr>
          <p:cNvPr id="24593" name="Text Box 23">
            <a:extLst>
              <a:ext uri="{FF2B5EF4-FFF2-40B4-BE49-F238E27FC236}">
                <a16:creationId xmlns:a16="http://schemas.microsoft.com/office/drawing/2014/main" id="{2D5A48DB-2B3C-844C-B2E9-AFCEA7BE1F16}"/>
              </a:ext>
            </a:extLst>
          </p:cNvPr>
          <p:cNvSpPr txBox="1">
            <a:spLocks noChangeArrowheads="1"/>
          </p:cNvSpPr>
          <p:nvPr/>
        </p:nvSpPr>
        <p:spPr bwMode="auto">
          <a:xfrm>
            <a:off x="611188" y="549275"/>
            <a:ext cx="5099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Short insert: reads include adapters in both ends</a:t>
            </a:r>
          </a:p>
        </p:txBody>
      </p:sp>
      <p:sp>
        <p:nvSpPr>
          <p:cNvPr id="24594" name="Text Box 24">
            <a:extLst>
              <a:ext uri="{FF2B5EF4-FFF2-40B4-BE49-F238E27FC236}">
                <a16:creationId xmlns:a16="http://schemas.microsoft.com/office/drawing/2014/main" id="{BE36DF19-250F-0047-A0FF-FBA888DBC4BF}"/>
              </a:ext>
            </a:extLst>
          </p:cNvPr>
          <p:cNvSpPr txBox="1">
            <a:spLocks noChangeArrowheads="1"/>
          </p:cNvSpPr>
          <p:nvPr/>
        </p:nvSpPr>
        <p:spPr bwMode="auto">
          <a:xfrm>
            <a:off x="611188" y="2990850"/>
            <a:ext cx="791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Very Short insert: reads include adapters and “invented” data (usually poli A)</a:t>
            </a:r>
          </a:p>
        </p:txBody>
      </p:sp>
      <p:sp>
        <p:nvSpPr>
          <p:cNvPr id="24595" name="Text Box 24">
            <a:extLst>
              <a:ext uri="{FF2B5EF4-FFF2-40B4-BE49-F238E27FC236}">
                <a16:creationId xmlns:a16="http://schemas.microsoft.com/office/drawing/2014/main" id="{C7760183-B2E7-7D4F-8226-9DA5A9C08666}"/>
              </a:ext>
            </a:extLst>
          </p:cNvPr>
          <p:cNvSpPr txBox="1">
            <a:spLocks noChangeArrowheads="1"/>
          </p:cNvSpPr>
          <p:nvPr/>
        </p:nvSpPr>
        <p:spPr bwMode="auto">
          <a:xfrm>
            <a:off x="1304925" y="5219700"/>
            <a:ext cx="659606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2400" dirty="0">
                <a:solidFill>
                  <a:srgbClr val="FF0000"/>
                </a:solidFill>
              </a:rPr>
              <a:t>Mandatory parameter: </a:t>
            </a:r>
          </a:p>
          <a:p>
            <a:pPr algn="l" eaLnBrk="1" hangingPunct="1"/>
            <a:r>
              <a:rPr lang="en-US" altLang="es-ES" dirty="0"/>
              <a:t>number of cycles =&gt;  a priory, all reads will have the same size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4">
            <a:extLst>
              <a:ext uri="{FF2B5EF4-FFF2-40B4-BE49-F238E27FC236}">
                <a16:creationId xmlns:a16="http://schemas.microsoft.com/office/drawing/2014/main" id="{D67B0AAE-4725-5A49-943B-0A11D99C0DF9}"/>
              </a:ext>
            </a:extLst>
          </p:cNvPr>
          <p:cNvSpPr txBox="1">
            <a:spLocks noChangeArrowheads="1"/>
          </p:cNvSpPr>
          <p:nvPr/>
        </p:nvSpPr>
        <p:spPr bwMode="auto">
          <a:xfrm>
            <a:off x="250825" y="1052513"/>
            <a:ext cx="7704138"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200">
                <a:latin typeface="Courier New" panose="02070309020205020404" pitchFamily="49" charset="0"/>
              </a:rPr>
              <a:t>@M01269:69:000000000-AD379:1:1101:15470:1360 1:N:0:2</a:t>
            </a:r>
          </a:p>
          <a:p>
            <a:pPr algn="l" eaLnBrk="1" hangingPunct="1"/>
            <a:r>
              <a:rPr lang="en-US" altLang="es-ES" sz="1200">
                <a:latin typeface="Courier New" panose="02070309020205020404" pitchFamily="49" charset="0"/>
              </a:rPr>
              <a:t>AGGTTGTGTGGCATCACCGTGGCACCAATGATGCCGATCGCGATATACAGCGCGTGCGGATCAGTCACCACCTGCGCGCGCGGAATGAATCCGCCCAGCACGTCCATCACCGGCGGTGCGGCCAGCGCGATCTGCACCATGAAGCAGCCGAAGATCACCATCAGCAGCGCGATCACGAAGGCTTCCAGCGCACGGAAGCCGCGGTTCATCAGCAGCAGTACCAGCAGCGTGTCCATGGCGGCGATCACCG</a:t>
            </a:r>
          </a:p>
          <a:p>
            <a:pPr algn="l" eaLnBrk="1" hangingPunct="1"/>
            <a:r>
              <a:rPr lang="en-US" altLang="es-ES" sz="1200">
                <a:latin typeface="Courier New" panose="02070309020205020404" pitchFamily="49" charset="0"/>
              </a:rPr>
              <a:t>+</a:t>
            </a:r>
          </a:p>
          <a:p>
            <a:pPr algn="l" eaLnBrk="1" hangingPunct="1"/>
            <a:r>
              <a:rPr lang="en-US" altLang="es-ES" sz="1200">
                <a:latin typeface="Courier New" panose="02070309020205020404" pitchFamily="49" charset="0"/>
              </a:rPr>
              <a:t>ABBBBFBBFFBBGGGGGGGGGGGHHGHCGHFHGHHGGGGGGGGGGGHHHHHGGGGGGGGGGGHHHHHHHHHGHHHGGGGGGGGCGGHHFHHHGGGGGHHEHGHHGGGHHHHG?DFGC:B??@D?EG??BDFFFFFFFF.BFFFFFFFFFF;-@9:BFFFFFFF/B9AE@F=DAFFF.....;9FFFF/B;CBDDFFFDFFFADFD&gt;FFFFFFFFFF.;BFFBFBAFFF&gt;DFDBF//9/;&gt;--:9DEBFBD</a:t>
            </a:r>
          </a:p>
          <a:p>
            <a:pPr algn="l" eaLnBrk="1" hangingPunct="1"/>
            <a:r>
              <a:rPr lang="en-US" altLang="es-ES" sz="1200">
                <a:latin typeface="Courier New" panose="02070309020205020404" pitchFamily="49" charset="0"/>
              </a:rPr>
              <a:t>@M01269:69:000000000-AD379:1:1101:15606:1380 1:N:0:2</a:t>
            </a:r>
          </a:p>
          <a:p>
            <a:pPr algn="l" eaLnBrk="1" hangingPunct="1"/>
            <a:r>
              <a:rPr lang="en-US" altLang="es-ES" sz="1200">
                <a:latin typeface="Courier New" panose="02070309020205020404" pitchFamily="49" charset="0"/>
              </a:rPr>
              <a:t>GTACCTGAAGGATGAGTCGAGCCATCCCACCGGCAGCCTGAAGCACCGGCTGGCGCGCTCGCTGTTCCTGTATGCGCTGGCCAATGGCTGGTTGCGTGAAGGGCGTCCGGTGATCGAGGCCTCCAGCGGCTCGACCGCCGTGTCCGAAGCCTATTTCGCGCGGCTGCTCGGCCTGCCGTTCATTGCGGTGATCCCGGCCTCCACCTCGCCTGAAAAGATCGCCGCGATCGAGTTCCACGGCGGCCGTTGC</a:t>
            </a:r>
          </a:p>
          <a:p>
            <a:pPr algn="l" eaLnBrk="1" hangingPunct="1"/>
            <a:r>
              <a:rPr lang="en-US" altLang="es-ES" sz="1200">
                <a:latin typeface="Courier New" panose="02070309020205020404" pitchFamily="49" charset="0"/>
              </a:rPr>
              <a:t>+</a:t>
            </a:r>
          </a:p>
          <a:p>
            <a:pPr algn="l" eaLnBrk="1" hangingPunct="1"/>
            <a:r>
              <a:rPr lang="en-US" altLang="es-ES" sz="1200">
                <a:latin typeface="Courier New" panose="02070309020205020404" pitchFamily="49" charset="0"/>
              </a:rPr>
              <a:t>AAAABFFFFFFFGGGFGGGGGGGHHHHHHHGGCGGCGHHHHHHGHHG?AEFGGGGGGGCFGGF?EHHHHHHHHHHGGGG?FHHHGHHHGGGGHGFCGGGAGFCEGGGGGCFGGHH.A.&lt;-EHHHHEHGC-@FCCGG?C?D@DFFBDGFF;FFFFFFFF?FA;D;BF?F/D-?DDFFFADFBFFFF/;DA-99BF.A-9BFFEF..;A.-&gt;D?.99//.;FA..-9-9-.9..9:/99BFA-;-999@A.;</a:t>
            </a:r>
          </a:p>
        </p:txBody>
      </p:sp>
      <p:sp>
        <p:nvSpPr>
          <p:cNvPr id="25602" name="Text Box 5">
            <a:extLst>
              <a:ext uri="{FF2B5EF4-FFF2-40B4-BE49-F238E27FC236}">
                <a16:creationId xmlns:a16="http://schemas.microsoft.com/office/drawing/2014/main" id="{1094B8E3-B850-F742-AD01-00EEBF15FEBE}"/>
              </a:ext>
            </a:extLst>
          </p:cNvPr>
          <p:cNvSpPr txBox="1">
            <a:spLocks noChangeArrowheads="1"/>
          </p:cNvSpPr>
          <p:nvPr/>
        </p:nvSpPr>
        <p:spPr bwMode="auto">
          <a:xfrm>
            <a:off x="604838" y="52388"/>
            <a:ext cx="45593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2400"/>
              <a:t>Sequencer output: </a:t>
            </a:r>
            <a:r>
              <a:rPr lang="en-US" altLang="es-ES" sz="4800"/>
              <a:t>fastq</a:t>
            </a:r>
            <a:r>
              <a:rPr lang="en-US" altLang="es-ES" sz="2400"/>
              <a:t> file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50" name="Group 238">
            <a:extLst>
              <a:ext uri="{FF2B5EF4-FFF2-40B4-BE49-F238E27FC236}">
                <a16:creationId xmlns:a16="http://schemas.microsoft.com/office/drawing/2014/main" id="{BD239841-CDFD-7F49-838D-4F4A4F83C9A3}"/>
              </a:ext>
            </a:extLst>
          </p:cNvPr>
          <p:cNvGraphicFramePr>
            <a:graphicFrameLocks noGrp="1"/>
          </p:cNvGraphicFramePr>
          <p:nvPr/>
        </p:nvGraphicFramePr>
        <p:xfrm>
          <a:off x="323850" y="1030288"/>
          <a:ext cx="8496300" cy="3657600"/>
        </p:xfrm>
        <a:graphic>
          <a:graphicData uri="http://schemas.openxmlformats.org/drawingml/2006/table">
            <a:tbl>
              <a:tblPr/>
              <a:tblGrid>
                <a:gridCol w="1890713">
                  <a:extLst>
                    <a:ext uri="{9D8B030D-6E8A-4147-A177-3AD203B41FA5}">
                      <a16:colId xmlns:a16="http://schemas.microsoft.com/office/drawing/2014/main" val="20000"/>
                    </a:ext>
                  </a:extLst>
                </a:gridCol>
                <a:gridCol w="4768850">
                  <a:extLst>
                    <a:ext uri="{9D8B030D-6E8A-4147-A177-3AD203B41FA5}">
                      <a16:colId xmlns:a16="http://schemas.microsoft.com/office/drawing/2014/main" val="20001"/>
                    </a:ext>
                  </a:extLst>
                </a:gridCol>
                <a:gridCol w="1836737">
                  <a:extLst>
                    <a:ext uri="{9D8B030D-6E8A-4147-A177-3AD203B41FA5}">
                      <a16:colId xmlns:a16="http://schemas.microsoft.com/office/drawing/2014/main" val="20002"/>
                    </a:ext>
                  </a:extLst>
                </a:gridCol>
              </a:tblGrid>
              <a:tr h="311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M 2015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PG157_S2_L001_R1_001.fastq.gz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476617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800" b="0" i="0" u="none" strike="noStrike" cap="none" normalizeH="0" baseline="0">
                        <a:ln>
                          <a:noFill/>
                        </a:ln>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PG157_S2_L001_R2_001.fastq.gz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476617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9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D 2014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PG157_S2_L001_R1_001.fastq.gz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71430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92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800" b="0" i="0" u="none" strike="noStrike" cap="none" normalizeH="0" baseline="0">
                        <a:ln>
                          <a:noFill/>
                        </a:ln>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PG157_S2_L001_R2_001.fastq.gz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71430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M 2015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PG157-2_S6_L001_R1_001.fastq.gz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370548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508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800" b="0" i="0" u="none" strike="noStrike" cap="none" normalizeH="0" baseline="0">
                        <a:ln>
                          <a:noFill/>
                        </a:ln>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PG157-2_S6_L001_R2_001.fastq.gz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370548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6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D 2014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PG157_S7_L001_R1_001.fastq.gz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106550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800" b="0" i="0" u="none" strike="noStrike" cap="none" normalizeH="0" baseline="0">
                        <a:ln>
                          <a:noFill/>
                        </a:ln>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PG157_S7_L001_R2_001.fastq.gz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106550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1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M 2015 EDTA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PG157-EDTA_S9_L001_R1_001.fastq.gz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460114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800" b="0" i="0" u="none" strike="noStrike" cap="none" normalizeH="0" baseline="0">
                        <a:ln>
                          <a:noFill/>
                        </a:ln>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PG157-EDTA_S9_L001_R2_001.fastq.gz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charset="0"/>
                        </a:rPr>
                        <a:t>460114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4">
            <a:extLst>
              <a:ext uri="{FF2B5EF4-FFF2-40B4-BE49-F238E27FC236}">
                <a16:creationId xmlns:a16="http://schemas.microsoft.com/office/drawing/2014/main" id="{F7D33061-BDAE-D44E-BF10-0A663BE2502D}"/>
              </a:ext>
            </a:extLst>
          </p:cNvPr>
          <p:cNvSpPr txBox="1">
            <a:spLocks noChangeArrowheads="1"/>
          </p:cNvSpPr>
          <p:nvPr/>
        </p:nvSpPr>
        <p:spPr bwMode="auto">
          <a:xfrm>
            <a:off x="1277938" y="1060450"/>
            <a:ext cx="584835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b="1"/>
              <a:t>FastQC</a:t>
            </a:r>
          </a:p>
          <a:p>
            <a:pPr algn="l" eaLnBrk="1" hangingPunct="1"/>
            <a:r>
              <a:rPr lang="en-US" altLang="es-ES"/>
              <a:t>A quality control tool for high throughput sequence data.</a:t>
            </a:r>
          </a:p>
        </p:txBody>
      </p:sp>
      <p:sp>
        <p:nvSpPr>
          <p:cNvPr id="27650" name="Text Box 5">
            <a:extLst>
              <a:ext uri="{FF2B5EF4-FFF2-40B4-BE49-F238E27FC236}">
                <a16:creationId xmlns:a16="http://schemas.microsoft.com/office/drawing/2014/main" id="{8DEB5CCB-8832-4343-9907-69425A8EF002}"/>
              </a:ext>
            </a:extLst>
          </p:cNvPr>
          <p:cNvSpPr txBox="1">
            <a:spLocks noChangeArrowheads="1"/>
          </p:cNvSpPr>
          <p:nvPr/>
        </p:nvSpPr>
        <p:spPr bwMode="auto">
          <a:xfrm>
            <a:off x="1116013" y="2708275"/>
            <a:ext cx="602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hlinkClick r:id="rId2"/>
              </a:rPr>
              <a:t>http://www.bioinformatics.babraham.ac.uk/projects/fastqc/</a:t>
            </a:r>
            <a:endParaRPr lang="en-US" altLang="es-E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4">
            <a:extLst>
              <a:ext uri="{FF2B5EF4-FFF2-40B4-BE49-F238E27FC236}">
                <a16:creationId xmlns:a16="http://schemas.microsoft.com/office/drawing/2014/main" id="{5036A709-A650-C64B-BA07-B146B469D5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63" y="115888"/>
            <a:ext cx="3128962"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8674" name="Picture 5">
            <a:extLst>
              <a:ext uri="{FF2B5EF4-FFF2-40B4-BE49-F238E27FC236}">
                <a16:creationId xmlns:a16="http://schemas.microsoft.com/office/drawing/2014/main" id="{1B53380C-96DA-8F4C-9B90-62426C91D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2392363"/>
            <a:ext cx="3160712"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8675" name="Picture 6">
            <a:extLst>
              <a:ext uri="{FF2B5EF4-FFF2-40B4-BE49-F238E27FC236}">
                <a16:creationId xmlns:a16="http://schemas.microsoft.com/office/drawing/2014/main" id="{F3F8AC57-C209-AF4D-9851-64735D20D1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363" y="4632325"/>
            <a:ext cx="2976562"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8676" name="Picture 7">
            <a:extLst>
              <a:ext uri="{FF2B5EF4-FFF2-40B4-BE49-F238E27FC236}">
                <a16:creationId xmlns:a16="http://schemas.microsoft.com/office/drawing/2014/main" id="{5D54CBC1-B0FF-B243-BAB2-DA66F796C7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82550"/>
            <a:ext cx="3241675"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8677" name="Picture 8">
            <a:extLst>
              <a:ext uri="{FF2B5EF4-FFF2-40B4-BE49-F238E27FC236}">
                <a16:creationId xmlns:a16="http://schemas.microsoft.com/office/drawing/2014/main" id="{427C2F6E-3CB3-2444-B66D-0770E03F4C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938" y="2373313"/>
            <a:ext cx="316865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8678" name="Picture 9">
            <a:extLst>
              <a:ext uri="{FF2B5EF4-FFF2-40B4-BE49-F238E27FC236}">
                <a16:creationId xmlns:a16="http://schemas.microsoft.com/office/drawing/2014/main" id="{0260513C-5A01-2F49-8939-A379300CF6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3938" y="4568825"/>
            <a:ext cx="316865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8679" name="Text Box 10">
            <a:extLst>
              <a:ext uri="{FF2B5EF4-FFF2-40B4-BE49-F238E27FC236}">
                <a16:creationId xmlns:a16="http://schemas.microsoft.com/office/drawing/2014/main" id="{9B0295F6-D802-D248-827B-13BB05F89DF9}"/>
              </a:ext>
            </a:extLst>
          </p:cNvPr>
          <p:cNvSpPr txBox="1">
            <a:spLocks noChangeArrowheads="1"/>
          </p:cNvSpPr>
          <p:nvPr/>
        </p:nvSpPr>
        <p:spPr bwMode="auto">
          <a:xfrm>
            <a:off x="7013575" y="1484313"/>
            <a:ext cx="175895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sz="2400" b="1"/>
              <a:t>FastQC</a:t>
            </a:r>
          </a:p>
          <a:p>
            <a:pPr eaLnBrk="1" hangingPunct="1"/>
            <a:r>
              <a:rPr lang="en-US" altLang="es-ES"/>
              <a:t>(MiSeq PG157)</a:t>
            </a:r>
          </a:p>
        </p:txBody>
      </p:sp>
      <p:sp>
        <p:nvSpPr>
          <p:cNvPr id="28680" name="Text Box 11">
            <a:extLst>
              <a:ext uri="{FF2B5EF4-FFF2-40B4-BE49-F238E27FC236}">
                <a16:creationId xmlns:a16="http://schemas.microsoft.com/office/drawing/2014/main" id="{A58839FF-908D-9142-8036-FB7FE2FD5D67}"/>
              </a:ext>
            </a:extLst>
          </p:cNvPr>
          <p:cNvSpPr txBox="1">
            <a:spLocks noChangeArrowheads="1"/>
          </p:cNvSpPr>
          <p:nvPr/>
        </p:nvSpPr>
        <p:spPr bwMode="auto">
          <a:xfrm>
            <a:off x="323850" y="103188"/>
            <a:ext cx="476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R1</a:t>
            </a:r>
          </a:p>
        </p:txBody>
      </p:sp>
      <p:sp>
        <p:nvSpPr>
          <p:cNvPr id="28681" name="Text Box 12">
            <a:extLst>
              <a:ext uri="{FF2B5EF4-FFF2-40B4-BE49-F238E27FC236}">
                <a16:creationId xmlns:a16="http://schemas.microsoft.com/office/drawing/2014/main" id="{593E71DD-B252-B54D-ABAF-1F6E0B306B71}"/>
              </a:ext>
            </a:extLst>
          </p:cNvPr>
          <p:cNvSpPr txBox="1">
            <a:spLocks noChangeArrowheads="1"/>
          </p:cNvSpPr>
          <p:nvPr/>
        </p:nvSpPr>
        <p:spPr bwMode="auto">
          <a:xfrm>
            <a:off x="6318250" y="96838"/>
            <a:ext cx="476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a:extLst>
              <a:ext uri="{FF2B5EF4-FFF2-40B4-BE49-F238E27FC236}">
                <a16:creationId xmlns:a16="http://schemas.microsoft.com/office/drawing/2014/main" id="{4F5118E8-9FC7-F742-A1E3-8E3D32BAA6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5925" y="2181225"/>
            <a:ext cx="3070225"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9698" name="Picture 5">
            <a:extLst>
              <a:ext uri="{FF2B5EF4-FFF2-40B4-BE49-F238E27FC236}">
                <a16:creationId xmlns:a16="http://schemas.microsoft.com/office/drawing/2014/main" id="{4331F2C0-AC07-F940-B02A-AE943330F3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013" y="0"/>
            <a:ext cx="2852737"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9699" name="Picture 6">
            <a:extLst>
              <a:ext uri="{FF2B5EF4-FFF2-40B4-BE49-F238E27FC236}">
                <a16:creationId xmlns:a16="http://schemas.microsoft.com/office/drawing/2014/main" id="{6FE004CC-6649-774F-88CA-20786D5D81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4975" y="4392613"/>
            <a:ext cx="3236913"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9700" name="Picture 7" descr="pg157S2-R1-fastqc-qualityperseq">
            <a:extLst>
              <a:ext uri="{FF2B5EF4-FFF2-40B4-BE49-F238E27FC236}">
                <a16:creationId xmlns:a16="http://schemas.microsoft.com/office/drawing/2014/main" id="{FCCBFB39-A5E0-F94E-AB96-0D244E7468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 y="-26988"/>
            <a:ext cx="2760663" cy="207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8" descr="pg157S2-R1-fastqc-blue">
            <a:extLst>
              <a:ext uri="{FF2B5EF4-FFF2-40B4-BE49-F238E27FC236}">
                <a16:creationId xmlns:a16="http://schemas.microsoft.com/office/drawing/2014/main" id="{A59905F9-6C7E-7F40-A6A4-B8F7963151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 y="2133600"/>
            <a:ext cx="3000375"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9" descr="pg157S2-R1-fastqc-trompeta">
            <a:extLst>
              <a:ext uri="{FF2B5EF4-FFF2-40B4-BE49-F238E27FC236}">
                <a16:creationId xmlns:a16="http://schemas.microsoft.com/office/drawing/2014/main" id="{3BC04B2E-C8BB-FA4C-AE6A-84F6129923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50" y="4308475"/>
            <a:ext cx="3000375"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 Box 10">
            <a:extLst>
              <a:ext uri="{FF2B5EF4-FFF2-40B4-BE49-F238E27FC236}">
                <a16:creationId xmlns:a16="http://schemas.microsoft.com/office/drawing/2014/main" id="{DF7BB20C-77FC-574E-A979-757C118D4D03}"/>
              </a:ext>
            </a:extLst>
          </p:cNvPr>
          <p:cNvSpPr txBox="1">
            <a:spLocks noChangeArrowheads="1"/>
          </p:cNvSpPr>
          <p:nvPr/>
        </p:nvSpPr>
        <p:spPr bwMode="auto">
          <a:xfrm>
            <a:off x="323850" y="103188"/>
            <a:ext cx="476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R1</a:t>
            </a:r>
          </a:p>
        </p:txBody>
      </p:sp>
      <p:sp>
        <p:nvSpPr>
          <p:cNvPr id="29704" name="Text Box 11">
            <a:extLst>
              <a:ext uri="{FF2B5EF4-FFF2-40B4-BE49-F238E27FC236}">
                <a16:creationId xmlns:a16="http://schemas.microsoft.com/office/drawing/2014/main" id="{71611825-3DF0-964A-8472-5D35F834159C}"/>
              </a:ext>
            </a:extLst>
          </p:cNvPr>
          <p:cNvSpPr txBox="1">
            <a:spLocks noChangeArrowheads="1"/>
          </p:cNvSpPr>
          <p:nvPr/>
        </p:nvSpPr>
        <p:spPr bwMode="auto">
          <a:xfrm>
            <a:off x="6011863" y="96838"/>
            <a:ext cx="476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a:t>
            </a:r>
          </a:p>
        </p:txBody>
      </p:sp>
      <p:pic>
        <p:nvPicPr>
          <p:cNvPr id="29705" name="Picture 12" descr="pg157S2-R2-fastq-seqlen">
            <a:extLst>
              <a:ext uri="{FF2B5EF4-FFF2-40B4-BE49-F238E27FC236}">
                <a16:creationId xmlns:a16="http://schemas.microsoft.com/office/drawing/2014/main" id="{FC26B01B-53A8-9847-98A6-422D0D464E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48413" y="4365625"/>
            <a:ext cx="2760662"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Text Box 13">
            <a:extLst>
              <a:ext uri="{FF2B5EF4-FFF2-40B4-BE49-F238E27FC236}">
                <a16:creationId xmlns:a16="http://schemas.microsoft.com/office/drawing/2014/main" id="{E51849AB-C83A-B74B-98D1-8B84288385B8}"/>
              </a:ext>
            </a:extLst>
          </p:cNvPr>
          <p:cNvSpPr txBox="1">
            <a:spLocks noChangeArrowheads="1"/>
          </p:cNvSpPr>
          <p:nvPr/>
        </p:nvSpPr>
        <p:spPr bwMode="auto">
          <a:xfrm>
            <a:off x="6588125" y="458152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a:t>
            </a:r>
          </a:p>
        </p:txBody>
      </p:sp>
      <p:pic>
        <p:nvPicPr>
          <p:cNvPr id="29707" name="Picture 14" descr="pg157S2-R1-fastq-seqleng">
            <a:extLst>
              <a:ext uri="{FF2B5EF4-FFF2-40B4-BE49-F238E27FC236}">
                <a16:creationId xmlns:a16="http://schemas.microsoft.com/office/drawing/2014/main" id="{10C31AE1-CB11-6A49-8613-FD568A47725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56350" y="2205038"/>
            <a:ext cx="2752725"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Text Box 15">
            <a:extLst>
              <a:ext uri="{FF2B5EF4-FFF2-40B4-BE49-F238E27FC236}">
                <a16:creationId xmlns:a16="http://schemas.microsoft.com/office/drawing/2014/main" id="{E302F16C-0258-8041-8946-33BF9F7BD9D8}"/>
              </a:ext>
            </a:extLst>
          </p:cNvPr>
          <p:cNvSpPr txBox="1">
            <a:spLocks noChangeArrowheads="1"/>
          </p:cNvSpPr>
          <p:nvPr/>
        </p:nvSpPr>
        <p:spPr bwMode="auto">
          <a:xfrm>
            <a:off x="6588125" y="2349500"/>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R1</a:t>
            </a:r>
          </a:p>
        </p:txBody>
      </p:sp>
      <p:grpSp>
        <p:nvGrpSpPr>
          <p:cNvPr id="5" name="Group 4">
            <a:extLst>
              <a:ext uri="{FF2B5EF4-FFF2-40B4-BE49-F238E27FC236}">
                <a16:creationId xmlns:a16="http://schemas.microsoft.com/office/drawing/2014/main" id="{E15DCA9E-A0D2-264E-BEB3-AECF9F085F73}"/>
              </a:ext>
            </a:extLst>
          </p:cNvPr>
          <p:cNvGrpSpPr>
            <a:grpSpLocks/>
          </p:cNvGrpSpPr>
          <p:nvPr/>
        </p:nvGrpSpPr>
        <p:grpSpPr bwMode="auto">
          <a:xfrm>
            <a:off x="6348413" y="1271588"/>
            <a:ext cx="2760662" cy="5272087"/>
            <a:chOff x="6348413" y="1272054"/>
            <a:chExt cx="2760662" cy="5272181"/>
          </a:xfrm>
        </p:grpSpPr>
        <p:sp>
          <p:nvSpPr>
            <p:cNvPr id="29710" name="TextBox 1">
              <a:extLst>
                <a:ext uri="{FF2B5EF4-FFF2-40B4-BE49-F238E27FC236}">
                  <a16:creationId xmlns:a16="http://schemas.microsoft.com/office/drawing/2014/main" id="{47A83550-1534-A240-80DE-993A50EF9D15}"/>
                </a:ext>
              </a:extLst>
            </p:cNvPr>
            <p:cNvSpPr txBox="1">
              <a:spLocks noChangeArrowheads="1"/>
            </p:cNvSpPr>
            <p:nvPr/>
          </p:nvSpPr>
          <p:spPr bwMode="auto">
            <a:xfrm>
              <a:off x="6681232" y="1272054"/>
              <a:ext cx="22365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ES"/>
                <a:t>MiSeq:</a:t>
              </a:r>
            </a:p>
            <a:p>
              <a:pPr eaLnBrk="1" hangingPunct="1"/>
              <a:r>
                <a:rPr lang="en-US" altLang="en-ES"/>
                <a:t>performs a trimming</a:t>
              </a:r>
            </a:p>
          </p:txBody>
        </p:sp>
        <p:sp>
          <p:nvSpPr>
            <p:cNvPr id="29711" name="Rectangle 3">
              <a:extLst>
                <a:ext uri="{FF2B5EF4-FFF2-40B4-BE49-F238E27FC236}">
                  <a16:creationId xmlns:a16="http://schemas.microsoft.com/office/drawing/2014/main" id="{1A5DBFA5-60CD-5D40-8D5F-7C93E4FA16E9}"/>
                </a:ext>
              </a:extLst>
            </p:cNvPr>
            <p:cNvSpPr>
              <a:spLocks noChangeArrowheads="1"/>
            </p:cNvSpPr>
            <p:nvPr/>
          </p:nvSpPr>
          <p:spPr bwMode="auto">
            <a:xfrm>
              <a:off x="6348413" y="1272054"/>
              <a:ext cx="2760662" cy="5272181"/>
            </a:xfrm>
            <a:prstGeom prst="rect">
              <a:avLst/>
            </a:prstGeom>
            <a:noFill/>
            <a:ln w="508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4">
            <a:extLst>
              <a:ext uri="{FF2B5EF4-FFF2-40B4-BE49-F238E27FC236}">
                <a16:creationId xmlns:a16="http://schemas.microsoft.com/office/drawing/2014/main" id="{DE749415-2144-3A44-8833-E578B655B387}"/>
              </a:ext>
            </a:extLst>
          </p:cNvPr>
          <p:cNvSpPr txBox="1">
            <a:spLocks noChangeArrowheads="1"/>
          </p:cNvSpPr>
          <p:nvPr/>
        </p:nvSpPr>
        <p:spPr bwMode="auto">
          <a:xfrm>
            <a:off x="6443663" y="981075"/>
            <a:ext cx="226695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sz="2400" b="1"/>
              <a:t>FastQC</a:t>
            </a:r>
          </a:p>
          <a:p>
            <a:pPr eaLnBrk="1" hangingPunct="1"/>
            <a:r>
              <a:rPr lang="en-US" altLang="es-ES"/>
              <a:t>(HiSeq ERR350126)</a:t>
            </a:r>
          </a:p>
        </p:txBody>
      </p:sp>
      <p:pic>
        <p:nvPicPr>
          <p:cNvPr id="30722" name="Picture 5" descr="ERR350126-R1-fastqc-quality">
            <a:extLst>
              <a:ext uri="{FF2B5EF4-FFF2-40B4-BE49-F238E27FC236}">
                <a16:creationId xmlns:a16="http://schemas.microsoft.com/office/drawing/2014/main" id="{8A33C3BB-C648-4147-A1F6-21F112D5CF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19425"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6" descr="ERR350126-R1-fastqc-qualityperseq">
            <a:extLst>
              <a:ext uri="{FF2B5EF4-FFF2-40B4-BE49-F238E27FC236}">
                <a16:creationId xmlns:a16="http://schemas.microsoft.com/office/drawing/2014/main" id="{1ED74DAF-8352-EF49-98B8-2AF0BE630B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76475"/>
            <a:ext cx="2925763"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7" descr="ERR350126-R1-fastqc-seqleng">
            <a:extLst>
              <a:ext uri="{FF2B5EF4-FFF2-40B4-BE49-F238E27FC236}">
                <a16:creationId xmlns:a16="http://schemas.microsoft.com/office/drawing/2014/main" id="{858F7BC0-0182-2448-A17D-0B0B7C06DD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81525"/>
            <a:ext cx="2925763"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8" descr="ERR350126-R1-fastqc-trompeta">
            <a:extLst>
              <a:ext uri="{FF2B5EF4-FFF2-40B4-BE49-F238E27FC236}">
                <a16:creationId xmlns:a16="http://schemas.microsoft.com/office/drawing/2014/main" id="{3934D69E-8D6D-7B4C-B244-FAAF6C3B58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9650" y="2457450"/>
            <a:ext cx="3019425"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9" descr="ERR350126-R2-fastqc-quality">
            <a:extLst>
              <a:ext uri="{FF2B5EF4-FFF2-40B4-BE49-F238E27FC236}">
                <a16:creationId xmlns:a16="http://schemas.microsoft.com/office/drawing/2014/main" id="{0476A382-C62A-B84D-BF8B-BFAE9A2E8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5463" y="6350"/>
            <a:ext cx="3019425"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10" descr="ERR350126-R2-fastqc-qualityperseq">
            <a:extLst>
              <a:ext uri="{FF2B5EF4-FFF2-40B4-BE49-F238E27FC236}">
                <a16:creationId xmlns:a16="http://schemas.microsoft.com/office/drawing/2014/main" id="{B4529E78-58BD-EE4E-A028-29C8EE2F82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7675" y="2281238"/>
            <a:ext cx="2925763"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11" descr="ERR350126-R2-fastqc-seqleng">
            <a:extLst>
              <a:ext uri="{FF2B5EF4-FFF2-40B4-BE49-F238E27FC236}">
                <a16:creationId xmlns:a16="http://schemas.microsoft.com/office/drawing/2014/main" id="{3BF715D3-A224-2B40-87F9-461F4FD4DB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4570413"/>
            <a:ext cx="2925763"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12" descr="ERR350126-R2-fastqc-trompeta">
            <a:extLst>
              <a:ext uri="{FF2B5EF4-FFF2-40B4-BE49-F238E27FC236}">
                <a16:creationId xmlns:a16="http://schemas.microsoft.com/office/drawing/2014/main" id="{C987EDC4-FA37-4B48-8525-BC2F5AC4F41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4888" y="4652963"/>
            <a:ext cx="3019425" cy="219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 Box 13">
            <a:extLst>
              <a:ext uri="{FF2B5EF4-FFF2-40B4-BE49-F238E27FC236}">
                <a16:creationId xmlns:a16="http://schemas.microsoft.com/office/drawing/2014/main" id="{A19FBED5-AA4E-944A-9E34-80E49EB945FC}"/>
              </a:ext>
            </a:extLst>
          </p:cNvPr>
          <p:cNvSpPr txBox="1">
            <a:spLocks noChangeArrowheads="1"/>
          </p:cNvSpPr>
          <p:nvPr/>
        </p:nvSpPr>
        <p:spPr bwMode="auto">
          <a:xfrm>
            <a:off x="6437313" y="1844675"/>
            <a:ext cx="231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200"/>
              <a:t>Number of reads:</a:t>
            </a:r>
            <a:r>
              <a:rPr lang="en-US" altLang="es-ES"/>
              <a:t> 2529915</a:t>
            </a:r>
          </a:p>
        </p:txBody>
      </p:sp>
      <p:sp>
        <p:nvSpPr>
          <p:cNvPr id="30731" name="Text Box 14">
            <a:extLst>
              <a:ext uri="{FF2B5EF4-FFF2-40B4-BE49-F238E27FC236}">
                <a16:creationId xmlns:a16="http://schemas.microsoft.com/office/drawing/2014/main" id="{D76610D1-5212-D74F-BEE7-520709B48D18}"/>
              </a:ext>
            </a:extLst>
          </p:cNvPr>
          <p:cNvSpPr txBox="1">
            <a:spLocks noChangeArrowheads="1"/>
          </p:cNvSpPr>
          <p:nvPr/>
        </p:nvSpPr>
        <p:spPr bwMode="auto">
          <a:xfrm>
            <a:off x="-7938" y="60325"/>
            <a:ext cx="47625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R1</a:t>
            </a:r>
          </a:p>
        </p:txBody>
      </p:sp>
      <p:sp>
        <p:nvSpPr>
          <p:cNvPr id="30732" name="Text Box 15">
            <a:extLst>
              <a:ext uri="{FF2B5EF4-FFF2-40B4-BE49-F238E27FC236}">
                <a16:creationId xmlns:a16="http://schemas.microsoft.com/office/drawing/2014/main" id="{044DE957-E365-264D-97FF-3EDE56A7EF0F}"/>
              </a:ext>
            </a:extLst>
          </p:cNvPr>
          <p:cNvSpPr txBox="1">
            <a:spLocks noChangeArrowheads="1"/>
          </p:cNvSpPr>
          <p:nvPr/>
        </p:nvSpPr>
        <p:spPr bwMode="auto">
          <a:xfrm>
            <a:off x="5580063" y="5397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a:t>
            </a:r>
          </a:p>
        </p:txBody>
      </p:sp>
      <p:sp>
        <p:nvSpPr>
          <p:cNvPr id="30733" name="Text Box 16">
            <a:extLst>
              <a:ext uri="{FF2B5EF4-FFF2-40B4-BE49-F238E27FC236}">
                <a16:creationId xmlns:a16="http://schemas.microsoft.com/office/drawing/2014/main" id="{BDB51757-1A08-0545-A911-1DB54EFDCC4B}"/>
              </a:ext>
            </a:extLst>
          </p:cNvPr>
          <p:cNvSpPr txBox="1">
            <a:spLocks noChangeArrowheads="1"/>
          </p:cNvSpPr>
          <p:nvPr/>
        </p:nvSpPr>
        <p:spPr bwMode="auto">
          <a:xfrm>
            <a:off x="6156325" y="479742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a:t>
            </a:r>
          </a:p>
        </p:txBody>
      </p:sp>
      <p:sp>
        <p:nvSpPr>
          <p:cNvPr id="30734" name="Text Box 17">
            <a:extLst>
              <a:ext uri="{FF2B5EF4-FFF2-40B4-BE49-F238E27FC236}">
                <a16:creationId xmlns:a16="http://schemas.microsoft.com/office/drawing/2014/main" id="{F4707A80-D3A4-6F40-8B3D-74925CBA083D}"/>
              </a:ext>
            </a:extLst>
          </p:cNvPr>
          <p:cNvSpPr txBox="1">
            <a:spLocks noChangeArrowheads="1"/>
          </p:cNvSpPr>
          <p:nvPr/>
        </p:nvSpPr>
        <p:spPr bwMode="auto">
          <a:xfrm>
            <a:off x="6145213" y="2565400"/>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R1</a:t>
            </a:r>
          </a:p>
        </p:txBody>
      </p:sp>
      <p:grpSp>
        <p:nvGrpSpPr>
          <p:cNvPr id="16" name="Group 15">
            <a:extLst>
              <a:ext uri="{FF2B5EF4-FFF2-40B4-BE49-F238E27FC236}">
                <a16:creationId xmlns:a16="http://schemas.microsoft.com/office/drawing/2014/main" id="{ACF5950B-6FCE-1640-B9F4-F230A2B2E49F}"/>
              </a:ext>
            </a:extLst>
          </p:cNvPr>
          <p:cNvGrpSpPr>
            <a:grpSpLocks/>
          </p:cNvGrpSpPr>
          <p:nvPr/>
        </p:nvGrpSpPr>
        <p:grpSpPr bwMode="auto">
          <a:xfrm>
            <a:off x="34925" y="4581525"/>
            <a:ext cx="5719763" cy="2222500"/>
            <a:chOff x="4837906" y="837779"/>
            <a:chExt cx="5719104" cy="2222500"/>
          </a:xfrm>
        </p:grpSpPr>
        <p:sp>
          <p:nvSpPr>
            <p:cNvPr id="30736" name="TextBox 16">
              <a:extLst>
                <a:ext uri="{FF2B5EF4-FFF2-40B4-BE49-F238E27FC236}">
                  <a16:creationId xmlns:a16="http://schemas.microsoft.com/office/drawing/2014/main" id="{73926882-A146-F54C-A586-5989A829331D}"/>
                </a:ext>
              </a:extLst>
            </p:cNvPr>
            <p:cNvSpPr txBox="1">
              <a:spLocks noChangeArrowheads="1"/>
            </p:cNvSpPr>
            <p:nvPr/>
          </p:nvSpPr>
          <p:spPr bwMode="auto">
            <a:xfrm>
              <a:off x="7059541" y="1272054"/>
              <a:ext cx="14798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ES"/>
                <a:t>HiSeq:</a:t>
              </a:r>
            </a:p>
            <a:p>
              <a:pPr eaLnBrk="1" hangingPunct="1"/>
              <a:r>
                <a:rPr lang="en-US" altLang="en-ES"/>
                <a:t>NO trimming</a:t>
              </a:r>
            </a:p>
          </p:txBody>
        </p:sp>
        <p:sp>
          <p:nvSpPr>
            <p:cNvPr id="30737" name="Rectangle 17">
              <a:extLst>
                <a:ext uri="{FF2B5EF4-FFF2-40B4-BE49-F238E27FC236}">
                  <a16:creationId xmlns:a16="http://schemas.microsoft.com/office/drawing/2014/main" id="{FECAE443-67C0-2E4E-BE14-48E4BC1803E7}"/>
                </a:ext>
              </a:extLst>
            </p:cNvPr>
            <p:cNvSpPr>
              <a:spLocks noChangeArrowheads="1"/>
            </p:cNvSpPr>
            <p:nvPr/>
          </p:nvSpPr>
          <p:spPr bwMode="auto">
            <a:xfrm>
              <a:off x="4837906" y="837779"/>
              <a:ext cx="5719104" cy="2222500"/>
            </a:xfrm>
            <a:prstGeom prst="rect">
              <a:avLst/>
            </a:prstGeom>
            <a:noFill/>
            <a:ln w="508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E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a:extLst>
              <a:ext uri="{FF2B5EF4-FFF2-40B4-BE49-F238E27FC236}">
                <a16:creationId xmlns:a16="http://schemas.microsoft.com/office/drawing/2014/main" id="{6E40D0B0-A4CF-0C42-A746-62F081DD74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150" y="958850"/>
            <a:ext cx="6738938" cy="4741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Line 19">
            <a:extLst>
              <a:ext uri="{FF2B5EF4-FFF2-40B4-BE49-F238E27FC236}">
                <a16:creationId xmlns:a16="http://schemas.microsoft.com/office/drawing/2014/main" id="{1D4A71B0-EC49-3941-9772-775A5C29D08D}"/>
              </a:ext>
            </a:extLst>
          </p:cNvPr>
          <p:cNvSpPr>
            <a:spLocks noChangeShapeType="1"/>
          </p:cNvSpPr>
          <p:nvPr/>
        </p:nvSpPr>
        <p:spPr bwMode="auto">
          <a:xfrm>
            <a:off x="1498600" y="1484313"/>
            <a:ext cx="6121400" cy="0"/>
          </a:xfrm>
          <a:prstGeom prst="line">
            <a:avLst/>
          </a:prstGeom>
          <a:noFill/>
          <a:ln w="114300">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70" name="Line 20">
            <a:extLst>
              <a:ext uri="{FF2B5EF4-FFF2-40B4-BE49-F238E27FC236}">
                <a16:creationId xmlns:a16="http://schemas.microsoft.com/office/drawing/2014/main" id="{7B29C9D0-14B9-164B-AFA9-3070AE2D35AC}"/>
              </a:ext>
            </a:extLst>
          </p:cNvPr>
          <p:cNvSpPr>
            <a:spLocks noChangeShapeType="1"/>
          </p:cNvSpPr>
          <p:nvPr/>
        </p:nvSpPr>
        <p:spPr bwMode="auto">
          <a:xfrm flipH="1">
            <a:off x="7620000" y="1484313"/>
            <a:ext cx="646113"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71" name="Line 21">
            <a:extLst>
              <a:ext uri="{FF2B5EF4-FFF2-40B4-BE49-F238E27FC236}">
                <a16:creationId xmlns:a16="http://schemas.microsoft.com/office/drawing/2014/main" id="{AD78E369-5C4F-534B-8BE2-BB3B99DEC58F}"/>
              </a:ext>
            </a:extLst>
          </p:cNvPr>
          <p:cNvSpPr>
            <a:spLocks noChangeShapeType="1"/>
          </p:cNvSpPr>
          <p:nvPr/>
        </p:nvSpPr>
        <p:spPr bwMode="auto">
          <a:xfrm flipH="1">
            <a:off x="852488" y="1484313"/>
            <a:ext cx="646112"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72" name="Line 22">
            <a:extLst>
              <a:ext uri="{FF2B5EF4-FFF2-40B4-BE49-F238E27FC236}">
                <a16:creationId xmlns:a16="http://schemas.microsoft.com/office/drawing/2014/main" id="{51EA7912-9FF9-E643-93B5-EEF5EDC13F5B}"/>
              </a:ext>
            </a:extLst>
          </p:cNvPr>
          <p:cNvSpPr>
            <a:spLocks noChangeShapeType="1"/>
          </p:cNvSpPr>
          <p:nvPr/>
        </p:nvSpPr>
        <p:spPr bwMode="auto">
          <a:xfrm flipH="1">
            <a:off x="8267700" y="1484313"/>
            <a:ext cx="646113"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73" name="Line 23">
            <a:extLst>
              <a:ext uri="{FF2B5EF4-FFF2-40B4-BE49-F238E27FC236}">
                <a16:creationId xmlns:a16="http://schemas.microsoft.com/office/drawing/2014/main" id="{250EE546-1BEE-2048-9876-C41572BFD4DC}"/>
              </a:ext>
            </a:extLst>
          </p:cNvPr>
          <p:cNvSpPr>
            <a:spLocks noChangeShapeType="1"/>
          </p:cNvSpPr>
          <p:nvPr/>
        </p:nvSpPr>
        <p:spPr bwMode="auto">
          <a:xfrm flipH="1">
            <a:off x="203200" y="1484313"/>
            <a:ext cx="646113"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74" name="Line 25">
            <a:extLst>
              <a:ext uri="{FF2B5EF4-FFF2-40B4-BE49-F238E27FC236}">
                <a16:creationId xmlns:a16="http://schemas.microsoft.com/office/drawing/2014/main" id="{B1916847-EAD6-6A4F-A4E6-B9F23536935C}"/>
              </a:ext>
            </a:extLst>
          </p:cNvPr>
          <p:cNvSpPr>
            <a:spLocks noChangeShapeType="1"/>
          </p:cNvSpPr>
          <p:nvPr/>
        </p:nvSpPr>
        <p:spPr bwMode="auto">
          <a:xfrm>
            <a:off x="179388" y="1268413"/>
            <a:ext cx="3240087"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32775" name="Line 26">
            <a:extLst>
              <a:ext uri="{FF2B5EF4-FFF2-40B4-BE49-F238E27FC236}">
                <a16:creationId xmlns:a16="http://schemas.microsoft.com/office/drawing/2014/main" id="{F5431ECD-7122-4047-87A2-AD48BE826462}"/>
              </a:ext>
            </a:extLst>
          </p:cNvPr>
          <p:cNvSpPr>
            <a:spLocks noChangeShapeType="1"/>
          </p:cNvSpPr>
          <p:nvPr/>
        </p:nvSpPr>
        <p:spPr bwMode="auto">
          <a:xfrm flipH="1">
            <a:off x="5653088" y="1773238"/>
            <a:ext cx="3240087"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32776" name="Text Box 27">
            <a:extLst>
              <a:ext uri="{FF2B5EF4-FFF2-40B4-BE49-F238E27FC236}">
                <a16:creationId xmlns:a16="http://schemas.microsoft.com/office/drawing/2014/main" id="{4576DF61-3226-B142-9EB3-66ACF7FF545B}"/>
              </a:ext>
            </a:extLst>
          </p:cNvPr>
          <p:cNvSpPr txBox="1">
            <a:spLocks noChangeArrowheads="1"/>
          </p:cNvSpPr>
          <p:nvPr/>
        </p:nvSpPr>
        <p:spPr bwMode="auto">
          <a:xfrm>
            <a:off x="661988" y="205422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R1</a:t>
            </a:r>
          </a:p>
        </p:txBody>
      </p:sp>
      <p:sp>
        <p:nvSpPr>
          <p:cNvPr id="32777" name="Text Box 28">
            <a:extLst>
              <a:ext uri="{FF2B5EF4-FFF2-40B4-BE49-F238E27FC236}">
                <a16:creationId xmlns:a16="http://schemas.microsoft.com/office/drawing/2014/main" id="{A7AF38CA-965A-744F-8176-B9235FBA01DC}"/>
              </a:ext>
            </a:extLst>
          </p:cNvPr>
          <p:cNvSpPr txBox="1">
            <a:spLocks noChangeArrowheads="1"/>
          </p:cNvSpPr>
          <p:nvPr/>
        </p:nvSpPr>
        <p:spPr bwMode="auto">
          <a:xfrm>
            <a:off x="8027988" y="206057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a:t>
            </a:r>
          </a:p>
        </p:txBody>
      </p:sp>
      <p:sp>
        <p:nvSpPr>
          <p:cNvPr id="32778" name="Line 29">
            <a:extLst>
              <a:ext uri="{FF2B5EF4-FFF2-40B4-BE49-F238E27FC236}">
                <a16:creationId xmlns:a16="http://schemas.microsoft.com/office/drawing/2014/main" id="{A4C05888-FE06-0542-AAB3-B04F014EE792}"/>
              </a:ext>
            </a:extLst>
          </p:cNvPr>
          <p:cNvSpPr>
            <a:spLocks noChangeShapeType="1"/>
          </p:cNvSpPr>
          <p:nvPr/>
        </p:nvSpPr>
        <p:spPr bwMode="auto">
          <a:xfrm>
            <a:off x="2411413" y="3789363"/>
            <a:ext cx="1727200" cy="0"/>
          </a:xfrm>
          <a:prstGeom prst="line">
            <a:avLst/>
          </a:prstGeom>
          <a:noFill/>
          <a:ln w="114300">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79" name="Line 30">
            <a:extLst>
              <a:ext uri="{FF2B5EF4-FFF2-40B4-BE49-F238E27FC236}">
                <a16:creationId xmlns:a16="http://schemas.microsoft.com/office/drawing/2014/main" id="{F3836BB6-4967-FB48-AAA4-565D5626E244}"/>
              </a:ext>
            </a:extLst>
          </p:cNvPr>
          <p:cNvSpPr>
            <a:spLocks noChangeShapeType="1"/>
          </p:cNvSpPr>
          <p:nvPr/>
        </p:nvSpPr>
        <p:spPr bwMode="auto">
          <a:xfrm flipH="1">
            <a:off x="4140200" y="3789363"/>
            <a:ext cx="646113"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80" name="Line 31">
            <a:extLst>
              <a:ext uri="{FF2B5EF4-FFF2-40B4-BE49-F238E27FC236}">
                <a16:creationId xmlns:a16="http://schemas.microsoft.com/office/drawing/2014/main" id="{81543CFD-8601-CB47-985F-5385D380A9F1}"/>
              </a:ext>
            </a:extLst>
          </p:cNvPr>
          <p:cNvSpPr>
            <a:spLocks noChangeShapeType="1"/>
          </p:cNvSpPr>
          <p:nvPr/>
        </p:nvSpPr>
        <p:spPr bwMode="auto">
          <a:xfrm flipH="1">
            <a:off x="1787525" y="3789363"/>
            <a:ext cx="646113"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81" name="Line 32">
            <a:extLst>
              <a:ext uri="{FF2B5EF4-FFF2-40B4-BE49-F238E27FC236}">
                <a16:creationId xmlns:a16="http://schemas.microsoft.com/office/drawing/2014/main" id="{48095029-42A0-874B-8FA0-2A4865D164CF}"/>
              </a:ext>
            </a:extLst>
          </p:cNvPr>
          <p:cNvSpPr>
            <a:spLocks noChangeShapeType="1"/>
          </p:cNvSpPr>
          <p:nvPr/>
        </p:nvSpPr>
        <p:spPr bwMode="auto">
          <a:xfrm flipH="1">
            <a:off x="4787900" y="3789363"/>
            <a:ext cx="646113"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82" name="Line 33">
            <a:extLst>
              <a:ext uri="{FF2B5EF4-FFF2-40B4-BE49-F238E27FC236}">
                <a16:creationId xmlns:a16="http://schemas.microsoft.com/office/drawing/2014/main" id="{A8BE85A2-0D7E-5145-986A-111A8E126386}"/>
              </a:ext>
            </a:extLst>
          </p:cNvPr>
          <p:cNvSpPr>
            <a:spLocks noChangeShapeType="1"/>
          </p:cNvSpPr>
          <p:nvPr/>
        </p:nvSpPr>
        <p:spPr bwMode="auto">
          <a:xfrm flipH="1">
            <a:off x="1138238" y="3789363"/>
            <a:ext cx="646112"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83" name="Line 34">
            <a:extLst>
              <a:ext uri="{FF2B5EF4-FFF2-40B4-BE49-F238E27FC236}">
                <a16:creationId xmlns:a16="http://schemas.microsoft.com/office/drawing/2014/main" id="{12737CFE-C29A-774A-B7AD-152AEB199BFD}"/>
              </a:ext>
            </a:extLst>
          </p:cNvPr>
          <p:cNvSpPr>
            <a:spLocks noChangeShapeType="1"/>
          </p:cNvSpPr>
          <p:nvPr/>
        </p:nvSpPr>
        <p:spPr bwMode="auto">
          <a:xfrm flipH="1">
            <a:off x="1331913" y="4078288"/>
            <a:ext cx="4103687"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32784" name="Line 35">
            <a:extLst>
              <a:ext uri="{FF2B5EF4-FFF2-40B4-BE49-F238E27FC236}">
                <a16:creationId xmlns:a16="http://schemas.microsoft.com/office/drawing/2014/main" id="{78726C7E-B9C7-954F-AF25-CCB05C2A02EF}"/>
              </a:ext>
            </a:extLst>
          </p:cNvPr>
          <p:cNvSpPr>
            <a:spLocks noChangeShapeType="1"/>
          </p:cNvSpPr>
          <p:nvPr/>
        </p:nvSpPr>
        <p:spPr bwMode="auto">
          <a:xfrm>
            <a:off x="2989263" y="6235700"/>
            <a:ext cx="887412" cy="0"/>
          </a:xfrm>
          <a:prstGeom prst="line">
            <a:avLst/>
          </a:prstGeom>
          <a:noFill/>
          <a:ln w="114300">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85" name="Line 36">
            <a:extLst>
              <a:ext uri="{FF2B5EF4-FFF2-40B4-BE49-F238E27FC236}">
                <a16:creationId xmlns:a16="http://schemas.microsoft.com/office/drawing/2014/main" id="{0A65B850-0F31-5446-8521-21238A25185A}"/>
              </a:ext>
            </a:extLst>
          </p:cNvPr>
          <p:cNvSpPr>
            <a:spLocks noChangeShapeType="1"/>
          </p:cNvSpPr>
          <p:nvPr/>
        </p:nvSpPr>
        <p:spPr bwMode="auto">
          <a:xfrm flipH="1">
            <a:off x="3876675" y="6235700"/>
            <a:ext cx="646113"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86" name="Line 37">
            <a:extLst>
              <a:ext uri="{FF2B5EF4-FFF2-40B4-BE49-F238E27FC236}">
                <a16:creationId xmlns:a16="http://schemas.microsoft.com/office/drawing/2014/main" id="{0A69C2BC-236F-FE43-AE17-EF078E9D2B87}"/>
              </a:ext>
            </a:extLst>
          </p:cNvPr>
          <p:cNvSpPr>
            <a:spLocks noChangeShapeType="1"/>
          </p:cNvSpPr>
          <p:nvPr/>
        </p:nvSpPr>
        <p:spPr bwMode="auto">
          <a:xfrm flipH="1">
            <a:off x="2365375" y="6235700"/>
            <a:ext cx="646113" cy="0"/>
          </a:xfrm>
          <a:prstGeom prst="line">
            <a:avLst/>
          </a:prstGeom>
          <a:noFill/>
          <a:ln w="114300">
            <a:solidFill>
              <a:srgbClr val="00FF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87" name="Line 38">
            <a:extLst>
              <a:ext uri="{FF2B5EF4-FFF2-40B4-BE49-F238E27FC236}">
                <a16:creationId xmlns:a16="http://schemas.microsoft.com/office/drawing/2014/main" id="{C241C9C4-8006-884E-B082-9F0F4DF57DD3}"/>
              </a:ext>
            </a:extLst>
          </p:cNvPr>
          <p:cNvSpPr>
            <a:spLocks noChangeShapeType="1"/>
          </p:cNvSpPr>
          <p:nvPr/>
        </p:nvSpPr>
        <p:spPr bwMode="auto">
          <a:xfrm flipH="1">
            <a:off x="4524375" y="6235700"/>
            <a:ext cx="646113"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88" name="Line 39">
            <a:extLst>
              <a:ext uri="{FF2B5EF4-FFF2-40B4-BE49-F238E27FC236}">
                <a16:creationId xmlns:a16="http://schemas.microsoft.com/office/drawing/2014/main" id="{8CC8FE86-11B1-DD4F-870D-C7B31A7A53B0}"/>
              </a:ext>
            </a:extLst>
          </p:cNvPr>
          <p:cNvSpPr>
            <a:spLocks noChangeShapeType="1"/>
          </p:cNvSpPr>
          <p:nvPr/>
        </p:nvSpPr>
        <p:spPr bwMode="auto">
          <a:xfrm flipH="1">
            <a:off x="1716088" y="6235700"/>
            <a:ext cx="646112" cy="0"/>
          </a:xfrm>
          <a:prstGeom prst="line">
            <a:avLst/>
          </a:prstGeom>
          <a:noFill/>
          <a:ln w="114300">
            <a:solidFill>
              <a:srgbClr val="FFCC00"/>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32789" name="Line 40">
            <a:extLst>
              <a:ext uri="{FF2B5EF4-FFF2-40B4-BE49-F238E27FC236}">
                <a16:creationId xmlns:a16="http://schemas.microsoft.com/office/drawing/2014/main" id="{580514DB-147B-B349-9729-627870D79A8D}"/>
              </a:ext>
            </a:extLst>
          </p:cNvPr>
          <p:cNvSpPr>
            <a:spLocks noChangeShapeType="1"/>
          </p:cNvSpPr>
          <p:nvPr/>
        </p:nvSpPr>
        <p:spPr bwMode="auto">
          <a:xfrm>
            <a:off x="1187450" y="3500438"/>
            <a:ext cx="4103688"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32790" name="Line 41">
            <a:extLst>
              <a:ext uri="{FF2B5EF4-FFF2-40B4-BE49-F238E27FC236}">
                <a16:creationId xmlns:a16="http://schemas.microsoft.com/office/drawing/2014/main" id="{84D7EE63-E8BF-1B49-99A8-5F76FC60399B}"/>
              </a:ext>
            </a:extLst>
          </p:cNvPr>
          <p:cNvSpPr>
            <a:spLocks noChangeShapeType="1"/>
          </p:cNvSpPr>
          <p:nvPr/>
        </p:nvSpPr>
        <p:spPr bwMode="auto">
          <a:xfrm flipH="1">
            <a:off x="1044575" y="6524625"/>
            <a:ext cx="4103688"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32791" name="Line 42">
            <a:extLst>
              <a:ext uri="{FF2B5EF4-FFF2-40B4-BE49-F238E27FC236}">
                <a16:creationId xmlns:a16="http://schemas.microsoft.com/office/drawing/2014/main" id="{57E2A78F-D109-044D-915F-EF8F7293272B}"/>
              </a:ext>
            </a:extLst>
          </p:cNvPr>
          <p:cNvSpPr>
            <a:spLocks noChangeShapeType="1"/>
          </p:cNvSpPr>
          <p:nvPr/>
        </p:nvSpPr>
        <p:spPr bwMode="auto">
          <a:xfrm>
            <a:off x="1692275" y="5946775"/>
            <a:ext cx="4103688" cy="0"/>
          </a:xfrm>
          <a:prstGeom prst="line">
            <a:avLst/>
          </a:prstGeom>
          <a:noFill/>
          <a:ln w="2857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s-ES_tradnl"/>
          </a:p>
        </p:txBody>
      </p:sp>
      <p:sp>
        <p:nvSpPr>
          <p:cNvPr id="32792" name="Text Box 43">
            <a:extLst>
              <a:ext uri="{FF2B5EF4-FFF2-40B4-BE49-F238E27FC236}">
                <a16:creationId xmlns:a16="http://schemas.microsoft.com/office/drawing/2014/main" id="{F69A7C33-8380-8848-8C76-4664B09FE0CD}"/>
              </a:ext>
            </a:extLst>
          </p:cNvPr>
          <p:cNvSpPr txBox="1">
            <a:spLocks noChangeArrowheads="1"/>
          </p:cNvSpPr>
          <p:nvPr/>
        </p:nvSpPr>
        <p:spPr bwMode="auto">
          <a:xfrm>
            <a:off x="5040313" y="6015038"/>
            <a:ext cx="755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a:t>
            </a:r>
          </a:p>
        </p:txBody>
      </p:sp>
      <p:sp>
        <p:nvSpPr>
          <p:cNvPr id="32793" name="Text Box 44">
            <a:extLst>
              <a:ext uri="{FF2B5EF4-FFF2-40B4-BE49-F238E27FC236}">
                <a16:creationId xmlns:a16="http://schemas.microsoft.com/office/drawing/2014/main" id="{B20D5636-81D8-0940-9B7A-A4971BBDFFD0}"/>
              </a:ext>
            </a:extLst>
          </p:cNvPr>
          <p:cNvSpPr txBox="1">
            <a:spLocks noChangeArrowheads="1"/>
          </p:cNvSpPr>
          <p:nvPr/>
        </p:nvSpPr>
        <p:spPr bwMode="auto">
          <a:xfrm>
            <a:off x="1044575" y="6021388"/>
            <a:ext cx="755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a:t>
            </a:r>
          </a:p>
        </p:txBody>
      </p:sp>
      <p:sp>
        <p:nvSpPr>
          <p:cNvPr id="32794" name="Text Box 45">
            <a:extLst>
              <a:ext uri="{FF2B5EF4-FFF2-40B4-BE49-F238E27FC236}">
                <a16:creationId xmlns:a16="http://schemas.microsoft.com/office/drawing/2014/main" id="{7D95D61A-8762-094A-9BBD-32907A07C2C2}"/>
              </a:ext>
            </a:extLst>
          </p:cNvPr>
          <p:cNvSpPr txBox="1">
            <a:spLocks noChangeArrowheads="1"/>
          </p:cNvSpPr>
          <p:nvPr/>
        </p:nvSpPr>
        <p:spPr bwMode="auto">
          <a:xfrm>
            <a:off x="611188" y="2781300"/>
            <a:ext cx="5099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Short insert: reads include adapters in both ends</a:t>
            </a:r>
          </a:p>
        </p:txBody>
      </p:sp>
      <p:sp>
        <p:nvSpPr>
          <p:cNvPr id="32795" name="Text Box 46">
            <a:extLst>
              <a:ext uri="{FF2B5EF4-FFF2-40B4-BE49-F238E27FC236}">
                <a16:creationId xmlns:a16="http://schemas.microsoft.com/office/drawing/2014/main" id="{1616A970-CBC3-EB4E-901C-04760BF82D65}"/>
              </a:ext>
            </a:extLst>
          </p:cNvPr>
          <p:cNvSpPr txBox="1">
            <a:spLocks noChangeArrowheads="1"/>
          </p:cNvSpPr>
          <p:nvPr/>
        </p:nvSpPr>
        <p:spPr bwMode="auto">
          <a:xfrm>
            <a:off x="611188" y="5222875"/>
            <a:ext cx="791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Very Short insert: reads include adapters and “invented” data (usually poli A)</a:t>
            </a:r>
          </a:p>
        </p:txBody>
      </p:sp>
      <p:sp>
        <p:nvSpPr>
          <p:cNvPr id="32796" name="Text Box 47">
            <a:extLst>
              <a:ext uri="{FF2B5EF4-FFF2-40B4-BE49-F238E27FC236}">
                <a16:creationId xmlns:a16="http://schemas.microsoft.com/office/drawing/2014/main" id="{C66651CB-4102-8940-BE12-CA2FD534FDD1}"/>
              </a:ext>
            </a:extLst>
          </p:cNvPr>
          <p:cNvSpPr txBox="1">
            <a:spLocks noChangeArrowheads="1"/>
          </p:cNvSpPr>
          <p:nvPr/>
        </p:nvSpPr>
        <p:spPr bwMode="auto">
          <a:xfrm>
            <a:off x="611188" y="333375"/>
            <a:ext cx="4730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Good insert: reads include adapters in 5’ end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2">
            <a:extLst>
              <a:ext uri="{FF2B5EF4-FFF2-40B4-BE49-F238E27FC236}">
                <a16:creationId xmlns:a16="http://schemas.microsoft.com/office/drawing/2014/main" id="{5059AD0E-E7E9-BA42-BB36-FD63B2D0EDEF}"/>
              </a:ext>
            </a:extLst>
          </p:cNvPr>
          <p:cNvSpPr txBox="1">
            <a:spLocks noChangeArrowheads="1"/>
          </p:cNvSpPr>
          <p:nvPr/>
        </p:nvSpPr>
        <p:spPr bwMode="auto">
          <a:xfrm>
            <a:off x="311150" y="-26988"/>
            <a:ext cx="47656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Adapter cleaning</a:t>
            </a:r>
          </a:p>
        </p:txBody>
      </p:sp>
      <p:sp>
        <p:nvSpPr>
          <p:cNvPr id="33794" name="Text Box 3">
            <a:extLst>
              <a:ext uri="{FF2B5EF4-FFF2-40B4-BE49-F238E27FC236}">
                <a16:creationId xmlns:a16="http://schemas.microsoft.com/office/drawing/2014/main" id="{55010547-81CB-2D40-80F1-827DBC790C8D}"/>
              </a:ext>
            </a:extLst>
          </p:cNvPr>
          <p:cNvSpPr txBox="1">
            <a:spLocks noChangeArrowheads="1"/>
          </p:cNvSpPr>
          <p:nvPr/>
        </p:nvSpPr>
        <p:spPr bwMode="auto">
          <a:xfrm>
            <a:off x="179388" y="908050"/>
            <a:ext cx="8640762"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a:t>
            </a:r>
            <a:r>
              <a:rPr lang="en-US" altLang="es-ES" sz="2400" b="1"/>
              <a:t>Univec</a:t>
            </a:r>
            <a:r>
              <a:rPr lang="en-US" altLang="es-ES"/>
              <a:t> database (only illumina adapters)</a:t>
            </a:r>
          </a:p>
          <a:p>
            <a:pPr algn="l" eaLnBrk="1" hangingPunct="1"/>
            <a:r>
              <a:rPr lang="en-US" altLang="es-ES"/>
              <a:t>- UCSC </a:t>
            </a:r>
            <a:r>
              <a:rPr lang="en-US" altLang="es-ES" sz="2400" b="1"/>
              <a:t>blat</a:t>
            </a:r>
            <a:r>
              <a:rPr lang="en-US" altLang="es-ES"/>
              <a:t> (vecscreen uses too much RAM)</a:t>
            </a:r>
          </a:p>
          <a:p>
            <a:pPr algn="l" eaLnBrk="1" hangingPunct="1"/>
            <a:r>
              <a:rPr lang="en-US" altLang="es-ES"/>
              <a:t>Fast heuristic sequence search tool (searches for similar sequences)</a:t>
            </a:r>
          </a:p>
          <a:p>
            <a:pPr algn="l" eaLnBrk="1" hangingPunct="1"/>
            <a:r>
              <a:rPr lang="en-US" altLang="es-ES">
                <a:hlinkClick r:id="rId2"/>
              </a:rPr>
              <a:t>http://hgdownload.cse.ucsc.edu/admin/exe/linux.x86_64/blat/</a:t>
            </a:r>
            <a:endParaRPr lang="en-US" altLang="es-ES"/>
          </a:p>
          <a:p>
            <a:pPr algn="l" eaLnBrk="1" hangingPunct="1"/>
            <a:r>
              <a:rPr lang="en-US" altLang="es-ES">
                <a:hlinkClick r:id="rId3"/>
              </a:rPr>
              <a:t>http://hgdownload.cse.ucsc.edu/admin/jksrc.zip</a:t>
            </a:r>
            <a:endParaRPr lang="en-US" altLang="es-ES"/>
          </a:p>
          <a:p>
            <a:pPr algn="l" eaLnBrk="1" hangingPunct="1"/>
            <a:r>
              <a:rPr lang="en-US" altLang="es-ES">
                <a:hlinkClick r:id="rId4"/>
              </a:rPr>
              <a:t>https://genome.ucsc.edu/FAQ/FAQblat.html</a:t>
            </a:r>
            <a:endParaRPr lang="en-US" altLang="es-ES"/>
          </a:p>
          <a:p>
            <a:pPr algn="l" eaLnBrk="1" hangingPunct="1"/>
            <a:r>
              <a:rPr lang="en-US" altLang="es-ES">
                <a:hlinkClick r:id="rId5"/>
              </a:rPr>
              <a:t>http://www.ncbi.nlm.nih.gov/pubmed/11932250</a:t>
            </a:r>
            <a:endParaRPr lang="en-US" altLang="es-ES"/>
          </a:p>
          <a:p>
            <a:pPr algn="l" eaLnBrk="1" hangingPunct="1"/>
            <a:r>
              <a:rPr lang="en-US" altLang="es-ES"/>
              <a:t>- </a:t>
            </a:r>
            <a:r>
              <a:rPr lang="en-US" altLang="es-ES" sz="2400" b="1"/>
              <a:t>Skewer</a:t>
            </a:r>
          </a:p>
          <a:p>
            <a:pPr algn="l" eaLnBrk="1" hangingPunct="1"/>
            <a:r>
              <a:rPr lang="en-US" altLang="es-ES"/>
              <a:t>A fast and accurate adapter trimmer for next-generation sequencing paired-end reads</a:t>
            </a:r>
          </a:p>
          <a:p>
            <a:pPr algn="l" eaLnBrk="1" hangingPunct="1"/>
            <a:r>
              <a:rPr lang="en-US" altLang="es-ES">
                <a:hlinkClick r:id="rId6"/>
              </a:rPr>
              <a:t>http://www.ncbi.nlm.nih.gov/pubmed/24925680/</a:t>
            </a:r>
            <a:endParaRPr lang="en-US" altLang="es-ES"/>
          </a:p>
          <a:p>
            <a:pPr algn="l" eaLnBrk="1" hangingPunct="1"/>
            <a:r>
              <a:rPr lang="en-US" altLang="es-ES">
                <a:hlinkClick r:id="rId7"/>
              </a:rPr>
              <a:t>http://sourceforge.net/projects/skewer/</a:t>
            </a:r>
            <a:endParaRPr lang="en-US" altLang="es-ES"/>
          </a:p>
          <a:p>
            <a:pPr algn="l" eaLnBrk="1" hangingPunct="1"/>
            <a:r>
              <a:rPr lang="en-US" altLang="es-ES"/>
              <a:t>- </a:t>
            </a:r>
            <a:r>
              <a:rPr lang="en-US" altLang="es-ES" sz="2400" b="1"/>
              <a:t>Cutadapt</a:t>
            </a:r>
          </a:p>
          <a:p>
            <a:pPr algn="l" eaLnBrk="1" hangingPunct="1"/>
            <a:r>
              <a:rPr lang="en-US" altLang="es-ES"/>
              <a:t>Removes adapter sequences from high-throughput sequencing reads</a:t>
            </a:r>
          </a:p>
          <a:p>
            <a:pPr algn="l" eaLnBrk="1" hangingPunct="1"/>
            <a:r>
              <a:rPr lang="en-US" altLang="es-ES">
                <a:hlinkClick r:id="rId8"/>
              </a:rPr>
              <a:t>http://dx.doi.org/10.14806%2Fej.17.1.200</a:t>
            </a:r>
            <a:endParaRPr lang="en-US" altLang="es-ES"/>
          </a:p>
          <a:p>
            <a:pPr algn="l" eaLnBrk="1" hangingPunct="1"/>
            <a:r>
              <a:rPr lang="en-US" altLang="es-ES">
                <a:hlinkClick r:id="rId9"/>
              </a:rPr>
              <a:t>https://cutadapt.readthedocs.org/en/stable/</a:t>
            </a:r>
            <a:endParaRPr lang="en-US" altLang="es-ES"/>
          </a:p>
          <a:p>
            <a:pPr algn="l" eaLnBrk="1" hangingPunct="1"/>
            <a:r>
              <a:rPr lang="en-US" altLang="es-ES" sz="1400"/>
              <a:t>- </a:t>
            </a:r>
            <a:r>
              <a:rPr lang="en-US" altLang="es-ES" sz="1400" b="1"/>
              <a:t>Trimmomatic</a:t>
            </a:r>
            <a:r>
              <a:rPr lang="en-US" altLang="es-ES" sz="1400"/>
              <a:t>: </a:t>
            </a:r>
          </a:p>
          <a:p>
            <a:pPr algn="l" eaLnBrk="1" hangingPunct="1"/>
            <a:r>
              <a:rPr lang="en-US" altLang="es-ES" sz="1400"/>
              <a:t>A flexible read trimming tool for Illumina NGS data</a:t>
            </a:r>
          </a:p>
          <a:p>
            <a:pPr algn="l" eaLnBrk="1" hangingPunct="1"/>
            <a:r>
              <a:rPr lang="en-US" altLang="es-ES" sz="1400">
                <a:hlinkClick r:id="rId10"/>
              </a:rPr>
              <a:t>http://www.usadellab.org/cms/?page=trimmomatic</a:t>
            </a:r>
            <a:endParaRPr lang="en-US" altLang="es-ES"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Box 2">
            <a:extLst>
              <a:ext uri="{FF2B5EF4-FFF2-40B4-BE49-F238E27FC236}">
                <a16:creationId xmlns:a16="http://schemas.microsoft.com/office/drawing/2014/main" id="{D9ABDAE7-6629-A84E-9759-38ECB810729C}"/>
              </a:ext>
            </a:extLst>
          </p:cNvPr>
          <p:cNvSpPr txBox="1">
            <a:spLocks noChangeArrowheads="1"/>
          </p:cNvSpPr>
          <p:nvPr/>
        </p:nvSpPr>
        <p:spPr bwMode="auto">
          <a:xfrm>
            <a:off x="1870075" y="1773238"/>
            <a:ext cx="5403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hlinkClick r:id="rId2"/>
              </a:rPr>
              <a:t>http://www.ncbi.nlm.nih.gov/tools/vecscreen/univec/</a:t>
            </a:r>
            <a:endParaRPr lang="en-US" altLang="es-ES"/>
          </a:p>
        </p:txBody>
      </p:sp>
      <p:sp>
        <p:nvSpPr>
          <p:cNvPr id="34818" name="Text Box 3">
            <a:extLst>
              <a:ext uri="{FF2B5EF4-FFF2-40B4-BE49-F238E27FC236}">
                <a16:creationId xmlns:a16="http://schemas.microsoft.com/office/drawing/2014/main" id="{A656FE62-0DDA-5B43-8BA4-8BB8269CE07A}"/>
              </a:ext>
            </a:extLst>
          </p:cNvPr>
          <p:cNvSpPr txBox="1">
            <a:spLocks noChangeArrowheads="1"/>
          </p:cNvSpPr>
          <p:nvPr/>
        </p:nvSpPr>
        <p:spPr bwMode="auto">
          <a:xfrm>
            <a:off x="395288" y="44450"/>
            <a:ext cx="8497887"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The UniVec Database</a:t>
            </a:r>
          </a:p>
          <a:p>
            <a:pPr eaLnBrk="1" hangingPunct="1"/>
            <a:endParaRPr lang="en-US" altLang="es-ES"/>
          </a:p>
          <a:p>
            <a:pPr eaLnBrk="1" hangingPunct="1"/>
            <a:r>
              <a:rPr lang="en-US" altLang="es-ES"/>
              <a:t> UniVec is a database that can be used to quickly identify segments within nucleic acid sequences which may be of vector origin</a:t>
            </a:r>
          </a:p>
        </p:txBody>
      </p:sp>
      <p:sp>
        <p:nvSpPr>
          <p:cNvPr id="34819" name="Text Box 4">
            <a:extLst>
              <a:ext uri="{FF2B5EF4-FFF2-40B4-BE49-F238E27FC236}">
                <a16:creationId xmlns:a16="http://schemas.microsoft.com/office/drawing/2014/main" id="{AE320D6D-E577-6843-AB7C-602BF09B5564}"/>
              </a:ext>
            </a:extLst>
          </p:cNvPr>
          <p:cNvSpPr txBox="1">
            <a:spLocks noChangeArrowheads="1"/>
          </p:cNvSpPr>
          <p:nvPr/>
        </p:nvSpPr>
        <p:spPr bwMode="auto">
          <a:xfrm>
            <a:off x="2619375" y="2232025"/>
            <a:ext cx="3905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hlinkClick r:id="rId3"/>
              </a:rPr>
              <a:t>ftp://ftp.ncbi.nlm.nih.gov/pub/UniVec/</a:t>
            </a:r>
            <a:endParaRPr lang="en-US" altLang="es-ES"/>
          </a:p>
        </p:txBody>
      </p:sp>
      <p:sp>
        <p:nvSpPr>
          <p:cNvPr id="34820" name="Text Box 5">
            <a:extLst>
              <a:ext uri="{FF2B5EF4-FFF2-40B4-BE49-F238E27FC236}">
                <a16:creationId xmlns:a16="http://schemas.microsoft.com/office/drawing/2014/main" id="{ADDB76D0-ABDD-624D-96E6-7FFF6DCF7E41}"/>
              </a:ext>
            </a:extLst>
          </p:cNvPr>
          <p:cNvSpPr txBox="1">
            <a:spLocks noChangeArrowheads="1"/>
          </p:cNvSpPr>
          <p:nvPr/>
        </p:nvSpPr>
        <p:spPr bwMode="auto">
          <a:xfrm>
            <a:off x="179388" y="2781300"/>
            <a:ext cx="8785225"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b="1"/>
              <a:t>UniVec</a:t>
            </a:r>
            <a:r>
              <a:rPr lang="en-US" altLang="es-ES"/>
              <a:t> </a:t>
            </a:r>
            <a:r>
              <a:rPr lang="en-US" altLang="es-ES" sz="1400"/>
              <a:t>is designed for use in applications where a scientist will review the hits to weed out the occasional false positive. The sequences included in UniVec are chosen to maximize the detection of contamination with the understanding that a few false positive hits are acceptable.</a:t>
            </a:r>
          </a:p>
          <a:p>
            <a:pPr algn="l" eaLnBrk="1" hangingPunct="1"/>
            <a:r>
              <a:rPr lang="en-US" altLang="es-ES"/>
              <a:t>       </a:t>
            </a:r>
          </a:p>
          <a:p>
            <a:pPr algn="l" eaLnBrk="1" hangingPunct="1"/>
            <a:r>
              <a:rPr lang="en-US" altLang="es-ES" b="1"/>
              <a:t>UniVec_Core</a:t>
            </a:r>
            <a:r>
              <a:rPr lang="en-US" altLang="es-ES"/>
              <a:t> </a:t>
            </a:r>
            <a:r>
              <a:rPr lang="en-US" altLang="es-ES" sz="1400"/>
              <a:t>is designed for use in applications where the hits will be </a:t>
            </a:r>
            <a:r>
              <a:rPr lang="en-US" altLang="es-ES" sz="1400" u="sng"/>
              <a:t>automatically processed without any human review</a:t>
            </a:r>
            <a:r>
              <a:rPr lang="en-US" altLang="es-ES" sz="1400"/>
              <a:t>. The sequences in UniVec_Core are a subset of those from the full UniVec database chosen to minimize the number of false positive hits.</a:t>
            </a:r>
          </a:p>
        </p:txBody>
      </p:sp>
      <p:sp>
        <p:nvSpPr>
          <p:cNvPr id="34821" name="Text Box 6">
            <a:extLst>
              <a:ext uri="{FF2B5EF4-FFF2-40B4-BE49-F238E27FC236}">
                <a16:creationId xmlns:a16="http://schemas.microsoft.com/office/drawing/2014/main" id="{6067011C-B210-7947-A92E-A715CA0491DB}"/>
              </a:ext>
            </a:extLst>
          </p:cNvPr>
          <p:cNvSpPr txBox="1">
            <a:spLocks noChangeArrowheads="1"/>
          </p:cNvSpPr>
          <p:nvPr/>
        </p:nvSpPr>
        <p:spPr bwMode="auto">
          <a:xfrm>
            <a:off x="212725" y="4960938"/>
            <a:ext cx="7639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Written in </a:t>
            </a:r>
            <a:r>
              <a:rPr lang="en-US" altLang="es-ES" b="1"/>
              <a:t>FASTA</a:t>
            </a:r>
            <a:r>
              <a:rPr lang="en-US" altLang="es-ES"/>
              <a:t> format, can be manipulated or a subdatabase extracted</a:t>
            </a:r>
          </a:p>
          <a:p>
            <a:pPr algn="l" eaLnBrk="1" hangingPunct="1"/>
            <a:r>
              <a:rPr lang="en-US" altLang="es-ES"/>
              <a:t>Ex: Univec database of only Illumina adapters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2">
            <a:extLst>
              <a:ext uri="{FF2B5EF4-FFF2-40B4-BE49-F238E27FC236}">
                <a16:creationId xmlns:a16="http://schemas.microsoft.com/office/drawing/2014/main" id="{B26E6750-02D9-0144-89B1-705208C8DDF5}"/>
              </a:ext>
            </a:extLst>
          </p:cNvPr>
          <p:cNvSpPr txBox="1">
            <a:spLocks noChangeArrowheads="1"/>
          </p:cNvSpPr>
          <p:nvPr/>
        </p:nvSpPr>
        <p:spPr bwMode="auto">
          <a:xfrm>
            <a:off x="311150" y="-26988"/>
            <a:ext cx="47656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Adapter cleaning</a:t>
            </a:r>
          </a:p>
        </p:txBody>
      </p:sp>
      <p:sp>
        <p:nvSpPr>
          <p:cNvPr id="35842" name="Text Box 3">
            <a:extLst>
              <a:ext uri="{FF2B5EF4-FFF2-40B4-BE49-F238E27FC236}">
                <a16:creationId xmlns:a16="http://schemas.microsoft.com/office/drawing/2014/main" id="{5E991BAA-E536-AC4B-BF60-58FD16796A0E}"/>
              </a:ext>
            </a:extLst>
          </p:cNvPr>
          <p:cNvSpPr txBox="1">
            <a:spLocks noChangeArrowheads="1"/>
          </p:cNvSpPr>
          <p:nvPr/>
        </p:nvSpPr>
        <p:spPr bwMode="auto">
          <a:xfrm>
            <a:off x="179388" y="908050"/>
            <a:ext cx="8640762"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a:t>
            </a:r>
            <a:r>
              <a:rPr lang="en-US" altLang="es-ES" sz="2400" b="1"/>
              <a:t>Univec</a:t>
            </a:r>
            <a:r>
              <a:rPr lang="en-US" altLang="es-ES"/>
              <a:t> database (only illumina adapters)</a:t>
            </a:r>
          </a:p>
          <a:p>
            <a:pPr algn="l" eaLnBrk="1" hangingPunct="1"/>
            <a:r>
              <a:rPr lang="en-US" altLang="es-ES"/>
              <a:t>- UCSC </a:t>
            </a:r>
            <a:r>
              <a:rPr lang="en-US" altLang="es-ES" sz="2400" b="1"/>
              <a:t>blat</a:t>
            </a:r>
            <a:r>
              <a:rPr lang="en-US" altLang="es-ES"/>
              <a:t> (vecscreen uses too much RAM)</a:t>
            </a:r>
          </a:p>
          <a:p>
            <a:pPr algn="l" eaLnBrk="1" hangingPunct="1"/>
            <a:r>
              <a:rPr lang="en-US" altLang="es-ES"/>
              <a:t>Fast heuristic sequence search tool (searches for similar sequences)</a:t>
            </a:r>
          </a:p>
          <a:p>
            <a:pPr algn="l" eaLnBrk="1" hangingPunct="1"/>
            <a:r>
              <a:rPr lang="en-US" altLang="es-ES">
                <a:hlinkClick r:id="rId2"/>
              </a:rPr>
              <a:t>http://hgdownload.cse.ucsc.edu/admin/exe/linux.x86_64/blat/</a:t>
            </a:r>
            <a:endParaRPr lang="en-US" altLang="es-ES"/>
          </a:p>
          <a:p>
            <a:pPr algn="l" eaLnBrk="1" hangingPunct="1"/>
            <a:r>
              <a:rPr lang="en-US" altLang="es-ES">
                <a:hlinkClick r:id="rId3"/>
              </a:rPr>
              <a:t>http://hgdownload.cse.ucsc.edu/admin/jksrc.zip</a:t>
            </a:r>
            <a:endParaRPr lang="en-US" altLang="es-ES"/>
          </a:p>
          <a:p>
            <a:pPr algn="l" eaLnBrk="1" hangingPunct="1"/>
            <a:r>
              <a:rPr lang="en-US" altLang="es-ES">
                <a:hlinkClick r:id="rId4"/>
              </a:rPr>
              <a:t>https://genome.ucsc.edu/FAQ/FAQblat.html</a:t>
            </a:r>
            <a:endParaRPr lang="en-US" altLang="es-ES"/>
          </a:p>
          <a:p>
            <a:pPr algn="l" eaLnBrk="1" hangingPunct="1"/>
            <a:r>
              <a:rPr lang="en-US" altLang="es-ES">
                <a:hlinkClick r:id="rId5"/>
              </a:rPr>
              <a:t>http://www.ncbi.nlm.nih.gov/pubmed/11932250</a:t>
            </a:r>
            <a:endParaRPr lang="en-US" altLang="es-ES"/>
          </a:p>
          <a:p>
            <a:pPr algn="l" eaLnBrk="1" hangingPunct="1"/>
            <a:r>
              <a:rPr lang="en-US" altLang="es-ES"/>
              <a:t>- </a:t>
            </a:r>
            <a:r>
              <a:rPr lang="en-US" altLang="es-ES" sz="2400" b="1"/>
              <a:t>Skewer</a:t>
            </a:r>
          </a:p>
          <a:p>
            <a:pPr algn="l" eaLnBrk="1" hangingPunct="1"/>
            <a:r>
              <a:rPr lang="en-US" altLang="es-ES"/>
              <a:t>A fast and accurate adapter trimmer for next-generation sequencing paired-end reads</a:t>
            </a:r>
          </a:p>
          <a:p>
            <a:pPr algn="l" eaLnBrk="1" hangingPunct="1"/>
            <a:r>
              <a:rPr lang="en-US" altLang="es-ES">
                <a:hlinkClick r:id="rId6"/>
              </a:rPr>
              <a:t>http://www.ncbi.nlm.nih.gov/pubmed/24925680/</a:t>
            </a:r>
            <a:endParaRPr lang="en-US" altLang="es-ES"/>
          </a:p>
          <a:p>
            <a:pPr algn="l" eaLnBrk="1" hangingPunct="1"/>
            <a:r>
              <a:rPr lang="en-US" altLang="es-ES">
                <a:hlinkClick r:id="rId7"/>
              </a:rPr>
              <a:t>http://sourceforge.net/projects/skewer/</a:t>
            </a:r>
            <a:endParaRPr lang="en-US" altLang="es-ES"/>
          </a:p>
          <a:p>
            <a:pPr algn="l" eaLnBrk="1" hangingPunct="1"/>
            <a:r>
              <a:rPr lang="en-US" altLang="es-ES"/>
              <a:t>- </a:t>
            </a:r>
            <a:r>
              <a:rPr lang="en-US" altLang="es-ES" sz="2400" b="1"/>
              <a:t>Cutadapt</a:t>
            </a:r>
          </a:p>
          <a:p>
            <a:pPr algn="l" eaLnBrk="1" hangingPunct="1"/>
            <a:r>
              <a:rPr lang="en-US" altLang="es-ES"/>
              <a:t>Removes adapter sequences from high-throughput sequencing reads</a:t>
            </a:r>
          </a:p>
          <a:p>
            <a:pPr algn="l" eaLnBrk="1" hangingPunct="1"/>
            <a:r>
              <a:rPr lang="en-US" altLang="es-ES">
                <a:hlinkClick r:id="rId8"/>
              </a:rPr>
              <a:t>http://dx.doi.org/10.14806%2Fej.17.1.200</a:t>
            </a:r>
            <a:endParaRPr lang="en-US" altLang="es-ES"/>
          </a:p>
          <a:p>
            <a:pPr algn="l" eaLnBrk="1" hangingPunct="1"/>
            <a:r>
              <a:rPr lang="en-US" altLang="es-ES">
                <a:hlinkClick r:id="rId9"/>
              </a:rPr>
              <a:t>https://cutadapt.readthedocs.org/en/stable/</a:t>
            </a:r>
            <a:endParaRPr lang="en-US" altLang="es-ES"/>
          </a:p>
          <a:p>
            <a:pPr algn="l" eaLnBrk="1" hangingPunct="1"/>
            <a:r>
              <a:rPr lang="en-US" altLang="es-ES" sz="1400"/>
              <a:t>- </a:t>
            </a:r>
            <a:r>
              <a:rPr lang="en-US" altLang="es-ES" sz="1400" b="1"/>
              <a:t>Trimmomatic</a:t>
            </a:r>
            <a:r>
              <a:rPr lang="en-US" altLang="es-ES" sz="1400"/>
              <a:t>: </a:t>
            </a:r>
          </a:p>
          <a:p>
            <a:pPr algn="l" eaLnBrk="1" hangingPunct="1"/>
            <a:r>
              <a:rPr lang="en-US" altLang="es-ES" sz="1400"/>
              <a:t>A flexible read trimming tool for Illumina NGS data</a:t>
            </a:r>
          </a:p>
          <a:p>
            <a:pPr algn="l" eaLnBrk="1" hangingPunct="1"/>
            <a:r>
              <a:rPr lang="en-US" altLang="es-ES" sz="1400">
                <a:hlinkClick r:id="rId10"/>
              </a:rPr>
              <a:t>http://www.usadellab.org/cms/?page=trimmomatic</a:t>
            </a:r>
            <a:endParaRPr lang="en-US" altLang="es-ES" sz="1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919" name="Group 511">
            <a:extLst>
              <a:ext uri="{FF2B5EF4-FFF2-40B4-BE49-F238E27FC236}">
                <a16:creationId xmlns:a16="http://schemas.microsoft.com/office/drawing/2014/main" id="{3819EC06-B80D-D34C-97BE-9617D8A6D9CC}"/>
              </a:ext>
            </a:extLst>
          </p:cNvPr>
          <p:cNvGraphicFramePr>
            <a:graphicFrameLocks noGrp="1"/>
          </p:cNvGraphicFramePr>
          <p:nvPr/>
        </p:nvGraphicFramePr>
        <p:xfrm>
          <a:off x="395288" y="250825"/>
          <a:ext cx="2679700" cy="3178175"/>
        </p:xfrm>
        <a:graphic>
          <a:graphicData uri="http://schemas.openxmlformats.org/drawingml/2006/table">
            <a:tbl>
              <a:tblPr/>
              <a:tblGrid>
                <a:gridCol w="19177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gnl|uv|NGB00735.1:1-47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700</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gnl|uv|NGB00736.1:1-47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1578</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gnl|uv|NGB00737.1:1-47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88</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gnl|uv|NGB00738.1:1-47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692</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gnl|uv|NGB00739.1:1-47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38</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gnl|uv|NGB00726.1:1-34</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62</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gnl|uv|NGB00380.1:1-26</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432</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gnl|uv|NGB00607.1:1563-1661</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2</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gnl|uv|NGB00031.1:1385-1483</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2</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gnl|uv|NGB00029.1:270-368</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gnl|uv|NGB00030.1:1-50</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2</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gnl|uv|NGB00412.1:3842-3940</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gnl|uv|NGB00029.1:434-543</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36909" name="Text Box 455">
            <a:extLst>
              <a:ext uri="{FF2B5EF4-FFF2-40B4-BE49-F238E27FC236}">
                <a16:creationId xmlns:a16="http://schemas.microsoft.com/office/drawing/2014/main" id="{7252B71C-52A5-F948-A615-D4248F099690}"/>
              </a:ext>
            </a:extLst>
          </p:cNvPr>
          <p:cNvSpPr txBox="1">
            <a:spLocks noChangeArrowheads="1"/>
          </p:cNvSpPr>
          <p:nvPr/>
        </p:nvSpPr>
        <p:spPr bwMode="auto">
          <a:xfrm>
            <a:off x="6856413" y="928688"/>
            <a:ext cx="17335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PG157 S2 R1</a:t>
            </a:r>
          </a:p>
          <a:p>
            <a:pPr algn="l" eaLnBrk="1" hangingPunct="1"/>
            <a:r>
              <a:rPr lang="en-US" altLang="es-ES"/>
              <a:t>Adapters found</a:t>
            </a:r>
          </a:p>
          <a:p>
            <a:pPr algn="l" eaLnBrk="1" hangingPunct="1"/>
            <a:r>
              <a:rPr lang="en-US" altLang="es-ES"/>
              <a:t>Identity &gt; 80%</a:t>
            </a:r>
          </a:p>
        </p:txBody>
      </p:sp>
      <p:graphicFrame>
        <p:nvGraphicFramePr>
          <p:cNvPr id="18051" name="Group 643">
            <a:extLst>
              <a:ext uri="{FF2B5EF4-FFF2-40B4-BE49-F238E27FC236}">
                <a16:creationId xmlns:a16="http://schemas.microsoft.com/office/drawing/2014/main" id="{A03085F8-C2F3-6343-956A-E2512A54139B}"/>
              </a:ext>
            </a:extLst>
          </p:cNvPr>
          <p:cNvGraphicFramePr>
            <a:graphicFrameLocks noGrp="1"/>
          </p:cNvGraphicFramePr>
          <p:nvPr/>
        </p:nvGraphicFramePr>
        <p:xfrm>
          <a:off x="3419475" y="260350"/>
          <a:ext cx="2679700" cy="3178175"/>
        </p:xfrm>
        <a:graphic>
          <a:graphicData uri="http://schemas.openxmlformats.org/drawingml/2006/table">
            <a:tbl>
              <a:tblPr/>
              <a:tblGrid>
                <a:gridCol w="19177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gnl|uv|NGB00745.1:1-47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52</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gnl|uv|NGB00740.1:1-47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31</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gnl|uv|NGB00741.1:1-47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779</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gnl|uv|NGB00375.1:1-43</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19</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gnl|uv|NGB00742.1:1-47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12</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gnl|uv|NGB00743.1:1-47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29</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gnl|uv|NGB00744.1:1-47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29</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gnl|uv|NGB00746.1:1-47</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653</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gnl|uv|NGB00365.1:1-43</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19</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gnl|uv|NGB00370.1:1-43</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18</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gnl|uv|NGB00031.1:488-586</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gnl|uv|NGB00725.1:1-33</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3</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gnl|uv|NGB00123.1:498-592</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000" b="0" i="0" u="none" strike="noStrike" cap="none" normalizeH="0" baseline="0">
                          <a:ln>
                            <a:noFill/>
                          </a:ln>
                          <a:solidFill>
                            <a:schemeClr val="tx1"/>
                          </a:solidFill>
                          <a:effectLst/>
                          <a:latin typeface="Arial" charset="0"/>
                          <a:cs typeface="Arial" charset="0"/>
                        </a:rPr>
                        <a:t>1</a:t>
                      </a:r>
                      <a:endParaRPr kumimoji="0" lang="ca-ES" sz="1800" b="0" i="0" u="none" strike="noStrike" cap="none" normalizeH="0" baseline="0">
                        <a:ln>
                          <a:noFill/>
                        </a:ln>
                        <a:solidFill>
                          <a:schemeClr val="tx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36954" name="Text Box 644">
            <a:extLst>
              <a:ext uri="{FF2B5EF4-FFF2-40B4-BE49-F238E27FC236}">
                <a16:creationId xmlns:a16="http://schemas.microsoft.com/office/drawing/2014/main" id="{E9244E04-1FD9-A942-9885-5BB6136D5350}"/>
              </a:ext>
            </a:extLst>
          </p:cNvPr>
          <p:cNvSpPr txBox="1">
            <a:spLocks noChangeArrowheads="1"/>
          </p:cNvSpPr>
          <p:nvPr/>
        </p:nvSpPr>
        <p:spPr bwMode="auto">
          <a:xfrm>
            <a:off x="327025" y="3609975"/>
            <a:ext cx="848995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000">
                <a:latin typeface="Courier New" panose="02070309020205020404" pitchFamily="49" charset="0"/>
              </a:rPr>
              <a:t>M01269:69:000000000-AD379:1:2114:3542:16836      ACCCTGGCACGCGTGCCAGCGGGGGCTTTCCTCGCCGCCGCCACGCTGTCGCCGGATGGG</a:t>
            </a:r>
          </a:p>
          <a:p>
            <a:pPr algn="l" eaLnBrk="1" hangingPunct="1"/>
            <a:r>
              <a:rPr lang="en-US" altLang="es-ES" sz="1000">
                <a:latin typeface="Courier New" panose="02070309020205020404" pitchFamily="49" charset="0"/>
              </a:rPr>
              <a:t>gnl|uv|NGB00735.1:1-47                           ------------------------------------------------------------</a:t>
            </a:r>
          </a:p>
          <a:p>
            <a:pPr algn="l" eaLnBrk="1" hangingPunct="1"/>
            <a:r>
              <a:rPr lang="en-US" altLang="es-ES" sz="1000">
                <a:latin typeface="Courier New" panose="02070309020205020404" pitchFamily="49" charset="0"/>
              </a:rPr>
              <a:t>                                                                                                             </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M01269:69:000000000-AD379:1:2114:3542:16836      CAGCTGGGCACCGGTGCGCTTGCCGCCGGTGCCGGTGTGGCACTGGCCAGTCATGGCCTG</a:t>
            </a:r>
          </a:p>
          <a:p>
            <a:pPr algn="l" eaLnBrk="1" hangingPunct="1"/>
            <a:r>
              <a:rPr lang="en-US" altLang="es-ES" sz="1000">
                <a:latin typeface="Courier New" panose="02070309020205020404" pitchFamily="49" charset="0"/>
              </a:rPr>
              <a:t>gnl|uv|NGB00735.1:1-47                           ------------------------------------------------------------</a:t>
            </a:r>
          </a:p>
          <a:p>
            <a:pPr algn="l" eaLnBrk="1" hangingPunct="1"/>
            <a:r>
              <a:rPr lang="en-US" altLang="es-ES" sz="1000">
                <a:latin typeface="Courier New" panose="02070309020205020404" pitchFamily="49" charset="0"/>
              </a:rPr>
              <a:t>                                                                                                             </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M01269:69:000000000-AD379:1:2114:3542:16836      AAGGCCGGCACCCGCGCCCTGCTCAATACCTCGCCCGAGCCCACGAGACTAAGGCGAATC</a:t>
            </a:r>
          </a:p>
          <a:p>
            <a:pPr algn="l" eaLnBrk="1" hangingPunct="1"/>
            <a:r>
              <a:rPr lang="en-US" altLang="es-ES" sz="1000">
                <a:latin typeface="Courier New" panose="02070309020205020404" pitchFamily="49" charset="0"/>
              </a:rPr>
              <a:t>gnl|uv|NGB00735.1:1-47                           ----------------------------------CCGAGCCCACGAGACTAAGGCGAATC</a:t>
            </a:r>
          </a:p>
          <a:p>
            <a:pPr algn="l" eaLnBrk="1" hangingPunct="1"/>
            <a:r>
              <a:rPr lang="en-US" altLang="es-ES" sz="1000">
                <a:latin typeface="Courier New" panose="02070309020205020404" pitchFamily="49" charset="0"/>
              </a:rPr>
              <a:t>                                                                                   **************************</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M01269:69:000000000-AD379:1:2114:3542:16836      TCGTATGCCGTCTTCTGCTTGAAAAAAAAAAGACAGAAGAGTTGCGATGTGGGGGGGGGG</a:t>
            </a:r>
          </a:p>
          <a:p>
            <a:pPr algn="l" eaLnBrk="1" hangingPunct="1"/>
            <a:r>
              <a:rPr lang="en-US" altLang="es-ES" sz="1000">
                <a:latin typeface="Courier New" panose="02070309020205020404" pitchFamily="49" charset="0"/>
              </a:rPr>
              <a:t>gnl|uv|NGB00735.1:1-47                           TCGTATGCCGTCTTCTGCTTG---------------------------------------</a:t>
            </a:r>
          </a:p>
          <a:p>
            <a:pPr algn="l" eaLnBrk="1" hangingPunct="1"/>
            <a:r>
              <a:rPr lang="en-US" altLang="es-ES" sz="1000">
                <a:latin typeface="Courier New" panose="02070309020205020404" pitchFamily="49" charset="0"/>
              </a:rPr>
              <a:t>                                                 *********************                                       </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M01269:69:000000000-AD379:1:2114:3542:16836      AGGGTAGAGGG</a:t>
            </a:r>
          </a:p>
          <a:p>
            <a:pPr algn="l" eaLnBrk="1" hangingPunct="1"/>
            <a:r>
              <a:rPr lang="en-US" altLang="es-ES" sz="1000">
                <a:latin typeface="Courier New" panose="02070309020205020404" pitchFamily="49" charset="0"/>
              </a:rPr>
              <a:t>gnl|uv|NGB00735.1:1-47                           -----------</a:t>
            </a:r>
          </a:p>
          <a:p>
            <a:pPr algn="l" eaLnBrk="1" hangingPunct="1"/>
            <a:endParaRPr lang="en-US" altLang="es-ES" sz="1000">
              <a:latin typeface="Courier New" panose="02070309020205020404" pitchFamily="49"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a:extLst>
              <a:ext uri="{FF2B5EF4-FFF2-40B4-BE49-F238E27FC236}">
                <a16:creationId xmlns:a16="http://schemas.microsoft.com/office/drawing/2014/main" id="{128F2204-B9BA-9245-A91E-E041152D93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63" y="82550"/>
            <a:ext cx="3241675"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7890" name="Text Box 3">
            <a:extLst>
              <a:ext uri="{FF2B5EF4-FFF2-40B4-BE49-F238E27FC236}">
                <a16:creationId xmlns:a16="http://schemas.microsoft.com/office/drawing/2014/main" id="{77C50A12-F745-C64B-906D-82C13AA7DBB8}"/>
              </a:ext>
            </a:extLst>
          </p:cNvPr>
          <p:cNvSpPr txBox="1">
            <a:spLocks noChangeArrowheads="1"/>
          </p:cNvSpPr>
          <p:nvPr/>
        </p:nvSpPr>
        <p:spPr bwMode="auto">
          <a:xfrm>
            <a:off x="107950" y="96838"/>
            <a:ext cx="476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a:t>
            </a:r>
          </a:p>
        </p:txBody>
      </p:sp>
      <p:pic>
        <p:nvPicPr>
          <p:cNvPr id="37891" name="Picture 4">
            <a:extLst>
              <a:ext uri="{FF2B5EF4-FFF2-40B4-BE49-F238E27FC236}">
                <a16:creationId xmlns:a16="http://schemas.microsoft.com/office/drawing/2014/main" id="{84A7AE6E-57BD-B845-8BEB-1328B0E83C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2332038"/>
            <a:ext cx="3024188"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7892" name="Picture 5">
            <a:extLst>
              <a:ext uri="{FF2B5EF4-FFF2-40B4-BE49-F238E27FC236}">
                <a16:creationId xmlns:a16="http://schemas.microsoft.com/office/drawing/2014/main" id="{D20BCDAB-0205-7245-87AE-A8E0EA0883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4508500"/>
            <a:ext cx="3095625"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7893" name="Picture 6" descr="pg157S2-R2clean-fastq-quality">
            <a:extLst>
              <a:ext uri="{FF2B5EF4-FFF2-40B4-BE49-F238E27FC236}">
                <a16:creationId xmlns:a16="http://schemas.microsoft.com/office/drawing/2014/main" id="{A004DE47-B1C3-BC4A-8921-F725F80D77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038" y="44450"/>
            <a:ext cx="3184525"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7" descr="pg157S2-R2clean-fastq-qualitydistrib">
            <a:extLst>
              <a:ext uri="{FF2B5EF4-FFF2-40B4-BE49-F238E27FC236}">
                <a16:creationId xmlns:a16="http://schemas.microsoft.com/office/drawing/2014/main" id="{58E69AC4-4551-C94C-B67D-A158021E1D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113" y="2332038"/>
            <a:ext cx="2925762"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8" descr="pg157S2-R2clean-fastq-trompeta">
            <a:extLst>
              <a:ext uri="{FF2B5EF4-FFF2-40B4-BE49-F238E27FC236}">
                <a16:creationId xmlns:a16="http://schemas.microsoft.com/office/drawing/2014/main" id="{8FBD786A-A9FA-D343-9F73-B5C4E84D52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575" y="4394200"/>
            <a:ext cx="3024188"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9" descr="pg157S2-R2-fastq-seqlen">
            <a:extLst>
              <a:ext uri="{FF2B5EF4-FFF2-40B4-BE49-F238E27FC236}">
                <a16:creationId xmlns:a16="http://schemas.microsoft.com/office/drawing/2014/main" id="{C9FDF9C3-68C0-B748-939C-60AAFBDFA73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27763" y="2332038"/>
            <a:ext cx="2925762"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0" descr="pg157S2-R2clean-fastq-seqleng">
            <a:extLst>
              <a:ext uri="{FF2B5EF4-FFF2-40B4-BE49-F238E27FC236}">
                <a16:creationId xmlns:a16="http://schemas.microsoft.com/office/drawing/2014/main" id="{46AA8DB6-3C34-F74F-8E0D-78507A59E0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18238" y="4508500"/>
            <a:ext cx="2925762"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Text Box 12">
            <a:extLst>
              <a:ext uri="{FF2B5EF4-FFF2-40B4-BE49-F238E27FC236}">
                <a16:creationId xmlns:a16="http://schemas.microsoft.com/office/drawing/2014/main" id="{36DF9AE8-D8B5-AB4A-968F-E6F006D59A8E}"/>
              </a:ext>
            </a:extLst>
          </p:cNvPr>
          <p:cNvSpPr txBox="1">
            <a:spLocks noChangeArrowheads="1"/>
          </p:cNvSpPr>
          <p:nvPr/>
        </p:nvSpPr>
        <p:spPr bwMode="auto">
          <a:xfrm>
            <a:off x="5367338" y="53975"/>
            <a:ext cx="1149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R2_clean</a:t>
            </a:r>
          </a:p>
        </p:txBody>
      </p:sp>
      <p:sp>
        <p:nvSpPr>
          <p:cNvPr id="37899" name="Text Box 13">
            <a:extLst>
              <a:ext uri="{FF2B5EF4-FFF2-40B4-BE49-F238E27FC236}">
                <a16:creationId xmlns:a16="http://schemas.microsoft.com/office/drawing/2014/main" id="{BB216BC3-B316-9346-835F-591BB4279DD9}"/>
              </a:ext>
            </a:extLst>
          </p:cNvPr>
          <p:cNvSpPr txBox="1">
            <a:spLocks noChangeArrowheads="1"/>
          </p:cNvSpPr>
          <p:nvPr/>
        </p:nvSpPr>
        <p:spPr bwMode="auto">
          <a:xfrm>
            <a:off x="6375400" y="4646613"/>
            <a:ext cx="1149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R2_clean</a:t>
            </a:r>
          </a:p>
        </p:txBody>
      </p:sp>
      <p:sp>
        <p:nvSpPr>
          <p:cNvPr id="37900" name="Text Box 14">
            <a:extLst>
              <a:ext uri="{FF2B5EF4-FFF2-40B4-BE49-F238E27FC236}">
                <a16:creationId xmlns:a16="http://schemas.microsoft.com/office/drawing/2014/main" id="{107DE3C1-C74A-4C42-BB99-3585B3D1F247}"/>
              </a:ext>
            </a:extLst>
          </p:cNvPr>
          <p:cNvSpPr txBox="1">
            <a:spLocks noChangeArrowheads="1"/>
          </p:cNvSpPr>
          <p:nvPr/>
        </p:nvSpPr>
        <p:spPr bwMode="auto">
          <a:xfrm>
            <a:off x="6372225" y="2420938"/>
            <a:ext cx="476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R2</a:t>
            </a:r>
          </a:p>
        </p:txBody>
      </p:sp>
      <p:sp>
        <p:nvSpPr>
          <p:cNvPr id="37901" name="Text Box 15">
            <a:extLst>
              <a:ext uri="{FF2B5EF4-FFF2-40B4-BE49-F238E27FC236}">
                <a16:creationId xmlns:a16="http://schemas.microsoft.com/office/drawing/2014/main" id="{1E8A77FC-ACBE-E748-8214-48543ACA7FBB}"/>
              </a:ext>
            </a:extLst>
          </p:cNvPr>
          <p:cNvSpPr txBox="1">
            <a:spLocks noChangeArrowheads="1"/>
          </p:cNvSpPr>
          <p:nvPr/>
        </p:nvSpPr>
        <p:spPr bwMode="auto">
          <a:xfrm>
            <a:off x="6856413" y="928688"/>
            <a:ext cx="16446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dirty="0"/>
              <a:t>PG157 S2 R2</a:t>
            </a:r>
          </a:p>
          <a:p>
            <a:pPr algn="l" eaLnBrk="1" hangingPunct="1"/>
            <a:r>
              <a:rPr lang="en-US" altLang="es-ES" dirty="0" err="1"/>
              <a:t>FastQC</a:t>
            </a:r>
            <a:endParaRPr lang="en-US" altLang="es-ES" dirty="0"/>
          </a:p>
          <a:p>
            <a:pPr algn="l" eaLnBrk="1" hangingPunct="1"/>
            <a:r>
              <a:rPr lang="en-US" altLang="es-ES" dirty="0"/>
              <a:t>before vs after</a:t>
            </a:r>
          </a:p>
          <a:p>
            <a:pPr algn="l" eaLnBrk="1" hangingPunct="1"/>
            <a:r>
              <a:rPr lang="en-US" altLang="es-ES" dirty="0"/>
              <a:t>cleaning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descr="pg157S6-fastqc-seqleng">
            <a:extLst>
              <a:ext uri="{FF2B5EF4-FFF2-40B4-BE49-F238E27FC236}">
                <a16:creationId xmlns:a16="http://schemas.microsoft.com/office/drawing/2014/main" id="{5DBA8AED-2F66-DB4E-ABA2-8C0EC7DB16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78075"/>
            <a:ext cx="4559300"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4" name="Picture 3" descr="pg157S6clean-fastqc-seqleng">
            <a:extLst>
              <a:ext uri="{FF2B5EF4-FFF2-40B4-BE49-F238E27FC236}">
                <a16:creationId xmlns:a16="http://schemas.microsoft.com/office/drawing/2014/main" id="{9756FC0A-CE69-934D-82F9-A09C351925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386013"/>
            <a:ext cx="4559300"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 Box 4">
            <a:extLst>
              <a:ext uri="{FF2B5EF4-FFF2-40B4-BE49-F238E27FC236}">
                <a16:creationId xmlns:a16="http://schemas.microsoft.com/office/drawing/2014/main" id="{93D1819C-9F76-6949-A36E-748E6A4A9DAC}"/>
              </a:ext>
            </a:extLst>
          </p:cNvPr>
          <p:cNvSpPr txBox="1">
            <a:spLocks noChangeArrowheads="1"/>
          </p:cNvSpPr>
          <p:nvPr/>
        </p:nvSpPr>
        <p:spPr bwMode="auto">
          <a:xfrm>
            <a:off x="6856413" y="928688"/>
            <a:ext cx="16446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PG157 S6 R2</a:t>
            </a:r>
          </a:p>
          <a:p>
            <a:pPr algn="l" eaLnBrk="1" hangingPunct="1"/>
            <a:r>
              <a:rPr lang="en-US" altLang="es-ES"/>
              <a:t>FastQC</a:t>
            </a:r>
          </a:p>
          <a:p>
            <a:pPr algn="l" eaLnBrk="1" hangingPunct="1"/>
            <a:r>
              <a:rPr lang="en-US" altLang="es-ES"/>
              <a:t>before vs after</a:t>
            </a:r>
          </a:p>
          <a:p>
            <a:pPr algn="l" eaLnBrk="1" hangingPunct="1"/>
            <a:r>
              <a:rPr lang="en-US" altLang="es-ES"/>
              <a:t>cleaning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a:extLst>
              <a:ext uri="{FF2B5EF4-FFF2-40B4-BE49-F238E27FC236}">
                <a16:creationId xmlns:a16="http://schemas.microsoft.com/office/drawing/2014/main" id="{6D62C77C-E32A-2C47-AEE8-134E6E5AF5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871538"/>
            <a:ext cx="3005138"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9938" name="Picture 3">
            <a:extLst>
              <a:ext uri="{FF2B5EF4-FFF2-40B4-BE49-F238E27FC236}">
                <a16:creationId xmlns:a16="http://schemas.microsoft.com/office/drawing/2014/main" id="{D19D2953-1734-544E-83E4-E690F8F6FF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836613"/>
            <a:ext cx="3055937"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9939" name="Picture 4">
            <a:extLst>
              <a:ext uri="{FF2B5EF4-FFF2-40B4-BE49-F238E27FC236}">
                <a16:creationId xmlns:a16="http://schemas.microsoft.com/office/drawing/2014/main" id="{FA97D551-5DE1-3A46-8C13-7AF5500CEA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9175" y="836613"/>
            <a:ext cx="3081338"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9940" name="Text Box 5">
            <a:extLst>
              <a:ext uri="{FF2B5EF4-FFF2-40B4-BE49-F238E27FC236}">
                <a16:creationId xmlns:a16="http://schemas.microsoft.com/office/drawing/2014/main" id="{F97C49E5-893C-4944-99CD-3BD5661236F6}"/>
              </a:ext>
            </a:extLst>
          </p:cNvPr>
          <p:cNvSpPr txBox="1">
            <a:spLocks noChangeArrowheads="1"/>
          </p:cNvSpPr>
          <p:nvPr/>
        </p:nvSpPr>
        <p:spPr bwMode="auto">
          <a:xfrm>
            <a:off x="107950" y="2297113"/>
            <a:ext cx="1593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PG157 R2 S2</a:t>
            </a:r>
          </a:p>
        </p:txBody>
      </p:sp>
      <p:sp>
        <p:nvSpPr>
          <p:cNvPr id="39941" name="Text Box 6">
            <a:extLst>
              <a:ext uri="{FF2B5EF4-FFF2-40B4-BE49-F238E27FC236}">
                <a16:creationId xmlns:a16="http://schemas.microsoft.com/office/drawing/2014/main" id="{065722AC-ECC2-A344-B601-AE6B5030AFD7}"/>
              </a:ext>
            </a:extLst>
          </p:cNvPr>
          <p:cNvSpPr txBox="1">
            <a:spLocks noChangeArrowheads="1"/>
          </p:cNvSpPr>
          <p:nvPr/>
        </p:nvSpPr>
        <p:spPr bwMode="auto">
          <a:xfrm>
            <a:off x="3194050" y="2295525"/>
            <a:ext cx="1593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PG157 R2 S6</a:t>
            </a:r>
          </a:p>
        </p:txBody>
      </p:sp>
      <p:sp>
        <p:nvSpPr>
          <p:cNvPr id="39942" name="Text Box 7">
            <a:extLst>
              <a:ext uri="{FF2B5EF4-FFF2-40B4-BE49-F238E27FC236}">
                <a16:creationId xmlns:a16="http://schemas.microsoft.com/office/drawing/2014/main" id="{8085EF83-AF9C-FB4D-9D39-6F88C249B89A}"/>
              </a:ext>
            </a:extLst>
          </p:cNvPr>
          <p:cNvSpPr txBox="1">
            <a:spLocks noChangeArrowheads="1"/>
          </p:cNvSpPr>
          <p:nvPr/>
        </p:nvSpPr>
        <p:spPr bwMode="auto">
          <a:xfrm>
            <a:off x="6227763" y="2295525"/>
            <a:ext cx="174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PG157 R2 SE9</a:t>
            </a:r>
          </a:p>
        </p:txBody>
      </p:sp>
      <p:sp>
        <p:nvSpPr>
          <p:cNvPr id="39943" name="Text Box 8">
            <a:extLst>
              <a:ext uri="{FF2B5EF4-FFF2-40B4-BE49-F238E27FC236}">
                <a16:creationId xmlns:a16="http://schemas.microsoft.com/office/drawing/2014/main" id="{E1415874-45FA-334D-AB9E-26240FC02883}"/>
              </a:ext>
            </a:extLst>
          </p:cNvPr>
          <p:cNvSpPr txBox="1">
            <a:spLocks noChangeArrowheads="1"/>
          </p:cNvSpPr>
          <p:nvPr/>
        </p:nvSpPr>
        <p:spPr bwMode="auto">
          <a:xfrm>
            <a:off x="311150" y="-26988"/>
            <a:ext cx="3675063"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Tail trimming</a:t>
            </a:r>
          </a:p>
        </p:txBody>
      </p:sp>
      <p:sp>
        <p:nvSpPr>
          <p:cNvPr id="39944" name="Text Box 11">
            <a:extLst>
              <a:ext uri="{FF2B5EF4-FFF2-40B4-BE49-F238E27FC236}">
                <a16:creationId xmlns:a16="http://schemas.microsoft.com/office/drawing/2014/main" id="{A07E90DD-02CA-9C43-9009-0BF658394813}"/>
              </a:ext>
            </a:extLst>
          </p:cNvPr>
          <p:cNvSpPr txBox="1">
            <a:spLocks noChangeArrowheads="1"/>
          </p:cNvSpPr>
          <p:nvPr/>
        </p:nvSpPr>
        <p:spPr bwMode="auto">
          <a:xfrm>
            <a:off x="447675" y="3160713"/>
            <a:ext cx="50863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PG157S2 selected sizes: 	140,150,160,170,180</a:t>
            </a:r>
          </a:p>
          <a:p>
            <a:pPr algn="l" eaLnBrk="1" hangingPunct="1"/>
            <a:r>
              <a:rPr lang="en-US" altLang="es-ES"/>
              <a:t>PG157S6 selected sizes: 	140,150,160,170,180</a:t>
            </a:r>
          </a:p>
          <a:p>
            <a:pPr algn="l" eaLnBrk="1" hangingPunct="1"/>
            <a:r>
              <a:rPr lang="en-US" altLang="es-ES"/>
              <a:t>PG157SE9 selected sizes:	140,150,160,170,180</a:t>
            </a:r>
          </a:p>
        </p:txBody>
      </p:sp>
      <p:sp>
        <p:nvSpPr>
          <p:cNvPr id="39945" name="Text Box 12">
            <a:extLst>
              <a:ext uri="{FF2B5EF4-FFF2-40B4-BE49-F238E27FC236}">
                <a16:creationId xmlns:a16="http://schemas.microsoft.com/office/drawing/2014/main" id="{04822846-EB78-244C-981F-DAE75F1E785D}"/>
              </a:ext>
            </a:extLst>
          </p:cNvPr>
          <p:cNvSpPr txBox="1">
            <a:spLocks noChangeArrowheads="1"/>
          </p:cNvSpPr>
          <p:nvPr/>
        </p:nvSpPr>
        <p:spPr bwMode="auto">
          <a:xfrm>
            <a:off x="444500" y="4168775"/>
            <a:ext cx="66484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Combinations of 1,2 or 3 elements choosen from 3 different lists</a:t>
            </a:r>
          </a:p>
          <a:p>
            <a:pPr algn="l" eaLnBrk="1" hangingPunct="1"/>
            <a:r>
              <a:rPr lang="en-US" altLang="es-ES">
                <a:latin typeface="Courier New" panose="02070309020205020404" pitchFamily="49" charset="0"/>
              </a:rPr>
              <a:t>3*5=	 15</a:t>
            </a:r>
          </a:p>
          <a:p>
            <a:pPr algn="l" eaLnBrk="1" hangingPunct="1"/>
            <a:r>
              <a:rPr lang="en-US" altLang="es-ES">
                <a:latin typeface="Courier New" panose="02070309020205020404" pitchFamily="49" charset="0"/>
              </a:rPr>
              <a:t>5*5*3=	 75</a:t>
            </a:r>
          </a:p>
          <a:p>
            <a:pPr algn="l" eaLnBrk="1" hangingPunct="1"/>
            <a:r>
              <a:rPr lang="en-US" altLang="es-ES">
                <a:latin typeface="Courier New" panose="02070309020205020404" pitchFamily="49" charset="0"/>
              </a:rPr>
              <a:t>5*5*5=	125</a:t>
            </a:r>
          </a:p>
          <a:p>
            <a:pPr algn="l" eaLnBrk="1" hangingPunct="1"/>
            <a:r>
              <a:rPr lang="en-US" altLang="es-ES"/>
              <a:t>             </a:t>
            </a:r>
          </a:p>
          <a:p>
            <a:pPr algn="l" eaLnBrk="1" hangingPunct="1"/>
            <a:r>
              <a:rPr lang="en-US" altLang="es-ES">
                <a:latin typeface="Courier New" panose="02070309020205020404" pitchFamily="49" charset="0"/>
              </a:rPr>
              <a:t>Total=	</a:t>
            </a:r>
            <a:r>
              <a:rPr lang="en-US" altLang="es-ES" b="1">
                <a:latin typeface="Courier New" panose="02070309020205020404" pitchFamily="49" charset="0"/>
              </a:rPr>
              <a:t>215</a:t>
            </a:r>
          </a:p>
        </p:txBody>
      </p:sp>
      <p:sp>
        <p:nvSpPr>
          <p:cNvPr id="39946" name="Line 14">
            <a:extLst>
              <a:ext uri="{FF2B5EF4-FFF2-40B4-BE49-F238E27FC236}">
                <a16:creationId xmlns:a16="http://schemas.microsoft.com/office/drawing/2014/main" id="{9EE3FDB7-6447-4340-B285-1A9F097B7586}"/>
              </a:ext>
            </a:extLst>
          </p:cNvPr>
          <p:cNvSpPr>
            <a:spLocks noChangeShapeType="1"/>
          </p:cNvSpPr>
          <p:nvPr/>
        </p:nvSpPr>
        <p:spPr bwMode="auto">
          <a:xfrm>
            <a:off x="1258888" y="5445125"/>
            <a:ext cx="79216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s-ES_tradnl"/>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2">
            <a:extLst>
              <a:ext uri="{FF2B5EF4-FFF2-40B4-BE49-F238E27FC236}">
                <a16:creationId xmlns:a16="http://schemas.microsoft.com/office/drawing/2014/main" id="{0401C056-5661-244B-81ED-6E5267EE6339}"/>
              </a:ext>
            </a:extLst>
          </p:cNvPr>
          <p:cNvSpPr txBox="1">
            <a:spLocks noChangeArrowheads="1"/>
          </p:cNvSpPr>
          <p:nvPr/>
        </p:nvSpPr>
        <p:spPr bwMode="auto">
          <a:xfrm>
            <a:off x="311150" y="-26988"/>
            <a:ext cx="2827338"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Assembly</a:t>
            </a:r>
          </a:p>
        </p:txBody>
      </p:sp>
      <p:sp>
        <p:nvSpPr>
          <p:cNvPr id="40962" name="Text Box 3">
            <a:extLst>
              <a:ext uri="{FF2B5EF4-FFF2-40B4-BE49-F238E27FC236}">
                <a16:creationId xmlns:a16="http://schemas.microsoft.com/office/drawing/2014/main" id="{497F4F51-C5EE-6241-AEEE-FED9BADE3BBF}"/>
              </a:ext>
            </a:extLst>
          </p:cNvPr>
          <p:cNvSpPr txBox="1">
            <a:spLocks noChangeArrowheads="1"/>
          </p:cNvSpPr>
          <p:nvPr/>
        </p:nvSpPr>
        <p:spPr bwMode="auto">
          <a:xfrm>
            <a:off x="735013" y="1144588"/>
            <a:ext cx="8229600"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a:t>
            </a:r>
            <a:r>
              <a:rPr lang="en-US" altLang="es-ES" b="1"/>
              <a:t>VelvetOptimizer</a:t>
            </a:r>
          </a:p>
          <a:p>
            <a:pPr algn="l" eaLnBrk="1" hangingPunct="1"/>
            <a:r>
              <a:rPr lang="en-US" altLang="es-ES"/>
              <a:t>Runs multiple instances of </a:t>
            </a:r>
            <a:r>
              <a:rPr lang="en-US" altLang="es-ES" b="1"/>
              <a:t>velvet</a:t>
            </a:r>
            <a:r>
              <a:rPr lang="en-US" altLang="es-ES"/>
              <a:t> modifying the Kmer value, outputs the best assembly (only allows 2 samples)</a:t>
            </a:r>
          </a:p>
          <a:p>
            <a:pPr algn="l" eaLnBrk="1" hangingPunct="1"/>
            <a:r>
              <a:rPr lang="en-US" altLang="es-ES">
                <a:hlinkClick r:id="rId2"/>
              </a:rPr>
              <a:t>http://bioinformatics.net.au/software.velvetoptimiser.shtml</a:t>
            </a:r>
            <a:endParaRPr lang="en-US" altLang="es-ES"/>
          </a:p>
          <a:p>
            <a:pPr algn="l" eaLnBrk="1" hangingPunct="1"/>
            <a:r>
              <a:rPr lang="en-US" altLang="es-ES">
                <a:hlinkClick r:id="rId3"/>
              </a:rPr>
              <a:t>http://www.ncbi.nlm.nih.gov/pubmed/20836074/</a:t>
            </a:r>
            <a:endParaRPr lang="en-US" altLang="es-ES"/>
          </a:p>
          <a:p>
            <a:pPr algn="l" eaLnBrk="1" hangingPunct="1"/>
            <a:r>
              <a:rPr lang="en-US" altLang="es-ES">
                <a:hlinkClick r:id="rId4"/>
              </a:rPr>
              <a:t>https://www.ebi.ac.uk/~zerbino/velvet/</a:t>
            </a:r>
            <a:endParaRPr lang="en-US" altLang="es-ES"/>
          </a:p>
          <a:p>
            <a:pPr algn="l" eaLnBrk="1" hangingPunct="1"/>
            <a:r>
              <a:rPr lang="en-US" altLang="es-ES">
                <a:hlinkClick r:id="rId5"/>
              </a:rPr>
              <a:t>http://www.ncbi.nlm.nih.gov/pubmed/18349386/</a:t>
            </a:r>
            <a:endParaRPr lang="en-US" altLang="es-ES"/>
          </a:p>
          <a:p>
            <a:pPr algn="l" eaLnBrk="1" hangingPunct="1"/>
            <a:endParaRPr lang="en-US" altLang="es-ES"/>
          </a:p>
          <a:p>
            <a:pPr algn="l" eaLnBrk="1" hangingPunct="1"/>
            <a:r>
              <a:rPr lang="en-US" altLang="es-ES"/>
              <a:t>- SPADES</a:t>
            </a:r>
          </a:p>
          <a:p>
            <a:pPr algn="l" eaLnBrk="1" hangingPunct="1"/>
            <a:r>
              <a:rPr lang="en-US" altLang="es-ES">
                <a:hlinkClick r:id="rId6"/>
              </a:rPr>
              <a:t>http://bioinf.spbau.ru/spades</a:t>
            </a:r>
            <a:endParaRPr lang="en-US" altLang="es-ES"/>
          </a:p>
          <a:p>
            <a:pPr algn="l" eaLnBrk="1" hangingPunct="1"/>
            <a:r>
              <a:rPr lang="en-US" altLang="es-ES">
                <a:hlinkClick r:id="rId7"/>
              </a:rPr>
              <a:t>http://www.ncbi.nlm.nih.gov/pubmed/24093227</a:t>
            </a:r>
            <a:endParaRPr lang="en-US" altLang="es-ES"/>
          </a:p>
        </p:txBody>
      </p:sp>
      <p:sp>
        <p:nvSpPr>
          <p:cNvPr id="40963" name="Text Box 4">
            <a:extLst>
              <a:ext uri="{FF2B5EF4-FFF2-40B4-BE49-F238E27FC236}">
                <a16:creationId xmlns:a16="http://schemas.microsoft.com/office/drawing/2014/main" id="{C173772D-67BA-404A-AD64-E7134E33E0EF}"/>
              </a:ext>
            </a:extLst>
          </p:cNvPr>
          <p:cNvSpPr txBox="1">
            <a:spLocks noChangeArrowheads="1"/>
          </p:cNvSpPr>
          <p:nvPr/>
        </p:nvSpPr>
        <p:spPr bwMode="auto">
          <a:xfrm>
            <a:off x="34925" y="4552950"/>
            <a:ext cx="90360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000">
                <a:latin typeface="Courier New" panose="02070309020205020404" pitchFamily="49" charset="0"/>
              </a:rPr>
              <a:t>${VELOP_EXE} -t ${VELOP_THRDS} -s $KMR_S -e $KMR_E -f "-shortPaired -fastq -separate ../$spl0_pair1 ../$spl0_pair2  -shortPaired2 -separate ../$spl1_pair1 ../$spl1_pair2" -o "-exp_cov auto -scaffolding yes"</a:t>
            </a:r>
          </a:p>
        </p:txBody>
      </p:sp>
      <p:sp>
        <p:nvSpPr>
          <p:cNvPr id="40964" name="Text Box 5">
            <a:extLst>
              <a:ext uri="{FF2B5EF4-FFF2-40B4-BE49-F238E27FC236}">
                <a16:creationId xmlns:a16="http://schemas.microsoft.com/office/drawing/2014/main" id="{E9808D18-E92B-5247-BCBC-97D4D2CA8B37}"/>
              </a:ext>
            </a:extLst>
          </p:cNvPr>
          <p:cNvSpPr txBox="1">
            <a:spLocks noChangeArrowheads="1"/>
          </p:cNvSpPr>
          <p:nvPr/>
        </p:nvSpPr>
        <p:spPr bwMode="auto">
          <a:xfrm>
            <a:off x="34925" y="5070475"/>
            <a:ext cx="90566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000">
                <a:latin typeface="Courier New" panose="02070309020205020404" pitchFamily="49" charset="0"/>
              </a:rPr>
              <a:t>$SPADES_EXE --careful -m $SPA_MEMLIM -t $SPA_THRDS -k 21,33,55,77 --pe1-1 fixed-0_1.fq --pe1-2 fixed-0_2.fq --pe2-1 fixed-1_1.fq --pe2-2 fixed-1_2.fq --pe3-1 fixed-2_1.fq --pe3-2 fixed-2_2.fq -o SPA_OUT/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2">
            <a:extLst>
              <a:ext uri="{FF2B5EF4-FFF2-40B4-BE49-F238E27FC236}">
                <a16:creationId xmlns:a16="http://schemas.microsoft.com/office/drawing/2014/main" id="{F71FEAEC-1A8E-FD48-A33F-60436B1BB780}"/>
              </a:ext>
            </a:extLst>
          </p:cNvPr>
          <p:cNvSpPr txBox="1">
            <a:spLocks noChangeArrowheads="1"/>
          </p:cNvSpPr>
          <p:nvPr/>
        </p:nvSpPr>
        <p:spPr bwMode="auto">
          <a:xfrm>
            <a:off x="311150" y="-26988"/>
            <a:ext cx="5068888"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Run the assembly</a:t>
            </a:r>
          </a:p>
        </p:txBody>
      </p:sp>
      <p:pic>
        <p:nvPicPr>
          <p:cNvPr id="41986" name="Picture 3" descr="run_velop_spades-perl">
            <a:extLst>
              <a:ext uri="{FF2B5EF4-FFF2-40B4-BE49-F238E27FC236}">
                <a16:creationId xmlns:a16="http://schemas.microsoft.com/office/drawing/2014/main" id="{DF082FF6-FAA5-4D44-A735-520BC2586D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4675"/>
            <a:ext cx="4656138" cy="491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 Box 4">
            <a:extLst>
              <a:ext uri="{FF2B5EF4-FFF2-40B4-BE49-F238E27FC236}">
                <a16:creationId xmlns:a16="http://schemas.microsoft.com/office/drawing/2014/main" id="{3DA8C323-A363-2C47-B421-AE9A05454B53}"/>
              </a:ext>
            </a:extLst>
          </p:cNvPr>
          <p:cNvSpPr txBox="1">
            <a:spLocks noChangeArrowheads="1"/>
          </p:cNvSpPr>
          <p:nvPr/>
        </p:nvSpPr>
        <p:spPr bwMode="auto">
          <a:xfrm>
            <a:off x="87313" y="1000125"/>
            <a:ext cx="44846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Perl script to prepare all different runs and submit them to the computer cluster</a:t>
            </a:r>
          </a:p>
        </p:txBody>
      </p:sp>
      <p:sp>
        <p:nvSpPr>
          <p:cNvPr id="41988" name="Text Box 5">
            <a:extLst>
              <a:ext uri="{FF2B5EF4-FFF2-40B4-BE49-F238E27FC236}">
                <a16:creationId xmlns:a16="http://schemas.microsoft.com/office/drawing/2014/main" id="{4224B966-D297-284D-97B1-D364AB44363F}"/>
              </a:ext>
            </a:extLst>
          </p:cNvPr>
          <p:cNvSpPr txBox="1">
            <a:spLocks noChangeArrowheads="1"/>
          </p:cNvSpPr>
          <p:nvPr/>
        </p:nvSpPr>
        <p:spPr bwMode="auto">
          <a:xfrm>
            <a:off x="4695825" y="981075"/>
            <a:ext cx="44846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IBB compuer cluster </a:t>
            </a:r>
            <a:r>
              <a:rPr lang="en-US" altLang="es-ES" i="1"/>
              <a:t>Celler</a:t>
            </a:r>
            <a:r>
              <a:rPr lang="en-US" altLang="es-ES"/>
              <a:t> to distribute all calculations and run them simultaneously</a:t>
            </a:r>
          </a:p>
        </p:txBody>
      </p:sp>
      <p:pic>
        <p:nvPicPr>
          <p:cNvPr id="41989" name="Picture 6" descr="Cluster_celler-IMG_20151210_175939">
            <a:extLst>
              <a:ext uri="{FF2B5EF4-FFF2-40B4-BE49-F238E27FC236}">
                <a16:creationId xmlns:a16="http://schemas.microsoft.com/office/drawing/2014/main" id="{6CF827AD-E496-954B-BDB1-ED825D1DA3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1844675"/>
            <a:ext cx="3762375"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2" descr="D:\TXINO\MICRO_BIOINF\2015\MATERIAL_CLASE\page1-1280px-Example_1seq.pdf.jpg">
            <a:extLst>
              <a:ext uri="{FF2B5EF4-FFF2-40B4-BE49-F238E27FC236}">
                <a16:creationId xmlns:a16="http://schemas.microsoft.com/office/drawing/2014/main" id="{A10A4805-00BA-CB43-9FBB-4232E8988B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88" y="800100"/>
            <a:ext cx="7551737" cy="588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3 CuadroTexto">
            <a:extLst>
              <a:ext uri="{FF2B5EF4-FFF2-40B4-BE49-F238E27FC236}">
                <a16:creationId xmlns:a16="http://schemas.microsoft.com/office/drawing/2014/main" id="{B2919E41-733B-3741-A951-3EC6A9208173}"/>
              </a:ext>
            </a:extLst>
          </p:cNvPr>
          <p:cNvSpPr txBox="1">
            <a:spLocks noChangeArrowheads="1"/>
          </p:cNvSpPr>
          <p:nvPr/>
        </p:nvSpPr>
        <p:spPr bwMode="auto">
          <a:xfrm>
            <a:off x="446088" y="153988"/>
            <a:ext cx="6022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ES" sz="2400"/>
              <a:t>Velvet assembly algorithm: </a:t>
            </a:r>
            <a:r>
              <a:rPr lang="es-ES" altLang="en-ES" sz="2400"/>
              <a:t>de Bruijn graph</a:t>
            </a:r>
            <a:endParaRPr lang="en-US" altLang="en-ES"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4">
            <a:extLst>
              <a:ext uri="{FF2B5EF4-FFF2-40B4-BE49-F238E27FC236}">
                <a16:creationId xmlns:a16="http://schemas.microsoft.com/office/drawing/2014/main" id="{C184FF0D-6C11-3242-B772-02D8A7F0AF1A}"/>
              </a:ext>
            </a:extLst>
          </p:cNvPr>
          <p:cNvSpPr txBox="1">
            <a:spLocks noChangeArrowheads="1"/>
          </p:cNvSpPr>
          <p:nvPr/>
        </p:nvSpPr>
        <p:spPr bwMode="auto">
          <a:xfrm>
            <a:off x="311150" y="-26988"/>
            <a:ext cx="3033713"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Evaluation</a:t>
            </a:r>
          </a:p>
        </p:txBody>
      </p:sp>
      <p:sp>
        <p:nvSpPr>
          <p:cNvPr id="44034" name="Text Box 5">
            <a:extLst>
              <a:ext uri="{FF2B5EF4-FFF2-40B4-BE49-F238E27FC236}">
                <a16:creationId xmlns:a16="http://schemas.microsoft.com/office/drawing/2014/main" id="{D018E18B-57F4-DC47-86A7-7E809E1E3A64}"/>
              </a:ext>
            </a:extLst>
          </p:cNvPr>
          <p:cNvSpPr txBox="1">
            <a:spLocks noChangeArrowheads="1"/>
          </p:cNvSpPr>
          <p:nvPr/>
        </p:nvSpPr>
        <p:spPr bwMode="auto">
          <a:xfrm>
            <a:off x="468313" y="1196975"/>
            <a:ext cx="8135937"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buFontTx/>
              <a:buChar char="-"/>
            </a:pPr>
            <a:r>
              <a:rPr lang="en-US" altLang="es-ES"/>
              <a:t> </a:t>
            </a:r>
            <a:r>
              <a:rPr lang="en-US" altLang="es-ES" sz="2400" b="1"/>
              <a:t>Contigs</a:t>
            </a:r>
            <a:r>
              <a:rPr lang="en-US" altLang="es-ES"/>
              <a:t>: Fragments of overlaping reads that can be constructed, the lower the better (if we have 1 chromosome we would like to find only 1 contig, so we have completed the whole genome)</a:t>
            </a:r>
          </a:p>
          <a:p>
            <a:pPr algn="l" eaLnBrk="1" hangingPunct="1"/>
            <a:endParaRPr lang="en-US" altLang="es-ES"/>
          </a:p>
          <a:p>
            <a:pPr algn="l" eaLnBrk="1" hangingPunct="1"/>
            <a:r>
              <a:rPr lang="en-US" altLang="es-ES"/>
              <a:t>- </a:t>
            </a:r>
            <a:r>
              <a:rPr lang="en-US" altLang="es-ES" sz="2400" b="1"/>
              <a:t>n50</a:t>
            </a:r>
            <a:r>
              <a:rPr lang="en-US" altLang="es-ES"/>
              <a:t>: This number indicates that half of the bases of the assembled genome are in contings of this size or longer. It tells us how long are our contigs, the longer the better.</a:t>
            </a:r>
          </a:p>
          <a:p>
            <a:pPr algn="l" eaLnBrk="1" hangingPunct="1"/>
            <a:endParaRPr lang="en-US" altLang="es-ES"/>
          </a:p>
          <a:p>
            <a:pPr algn="l" eaLnBrk="1" hangingPunct="1"/>
            <a:r>
              <a:rPr lang="en-US" altLang="es-ES"/>
              <a:t>- </a:t>
            </a:r>
            <a:r>
              <a:rPr lang="en-US" altLang="es-ES" sz="2400" b="1"/>
              <a:t>Total bases in contigs</a:t>
            </a:r>
            <a:r>
              <a:rPr lang="en-US" altLang="es-ES"/>
              <a:t>: we know, more or less, the size of our organism’s genome. The closer to this size, the better. (Stenotrophomonas maltophilia </a:t>
            </a:r>
            <a:r>
              <a:rPr lang="en-US" altLang="es-ES">
                <a:cs typeface="Arial" panose="020B0604020202020204" pitchFamily="34" charset="0"/>
              </a:rPr>
              <a:t>≈ </a:t>
            </a:r>
            <a:r>
              <a:rPr lang="en-US" altLang="es-ES"/>
              <a:t>4.5 – 4.8 Mbases )</a:t>
            </a:r>
          </a:p>
          <a:p>
            <a:pPr algn="l" eaLnBrk="1" hangingPunct="1"/>
            <a:endParaRPr lang="en-US" altLang="es-ES"/>
          </a:p>
          <a:p>
            <a:pPr algn="l" eaLnBrk="1" hangingPunct="1"/>
            <a:r>
              <a:rPr lang="en-US" altLang="es-ES"/>
              <a:t>- </a:t>
            </a:r>
            <a:r>
              <a:rPr lang="en-US" altLang="es-ES" sz="2400" b="1"/>
              <a:t>Longest conting</a:t>
            </a:r>
          </a:p>
          <a:p>
            <a:pPr algn="l" eaLnBrk="1" hangingPunct="1"/>
            <a:endParaRPr lang="en-US" altLang="es-ES"/>
          </a:p>
          <a:p>
            <a:pPr algn="l" eaLnBrk="1" hangingPunct="1"/>
            <a:r>
              <a:rPr lang="en-US" altLang="es-ES"/>
              <a:t>(- N count): number of unidentified residues in the assembly. Sequenced as “N” or introduced during the scaffolding process. Not used for evaluation but has to be taken into account. (“N” residues are not allowed by NCBI)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78" name="Group 1086">
            <a:extLst>
              <a:ext uri="{FF2B5EF4-FFF2-40B4-BE49-F238E27FC236}">
                <a16:creationId xmlns:a16="http://schemas.microsoft.com/office/drawing/2014/main" id="{98D3D337-A305-8D45-BEC3-C14B3E36F56C}"/>
              </a:ext>
            </a:extLst>
          </p:cNvPr>
          <p:cNvGraphicFramePr>
            <a:graphicFrameLocks noGrp="1"/>
          </p:cNvGraphicFramePr>
          <p:nvPr/>
        </p:nvGraphicFramePr>
        <p:xfrm>
          <a:off x="73025" y="941388"/>
          <a:ext cx="8027988" cy="5699364"/>
        </p:xfrm>
        <a:graphic>
          <a:graphicData uri="http://schemas.openxmlformats.org/drawingml/2006/table">
            <a:tbl>
              <a:tblPr/>
              <a:tblGrid>
                <a:gridCol w="45720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792163">
                  <a:extLst>
                    <a:ext uri="{9D8B030D-6E8A-4147-A177-3AD203B41FA5}">
                      <a16:colId xmlns:a16="http://schemas.microsoft.com/office/drawing/2014/main" val="20002"/>
                    </a:ext>
                  </a:extLst>
                </a:gridCol>
                <a:gridCol w="936625">
                  <a:extLst>
                    <a:ext uri="{9D8B030D-6E8A-4147-A177-3AD203B41FA5}">
                      <a16:colId xmlns:a16="http://schemas.microsoft.com/office/drawing/2014/main" val="20003"/>
                    </a:ext>
                  </a:extLst>
                </a:gridCol>
                <a:gridCol w="863600">
                  <a:extLst>
                    <a:ext uri="{9D8B030D-6E8A-4147-A177-3AD203B41FA5}">
                      <a16:colId xmlns:a16="http://schemas.microsoft.com/office/drawing/2014/main" val="20004"/>
                    </a:ext>
                  </a:extLst>
                </a:gridCol>
              </a:tblGrid>
              <a:tr h="518114">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1" i="0" u="none" strike="noStrike" cap="none" normalizeH="0" baseline="0">
                          <a:ln>
                            <a:noFill/>
                          </a:ln>
                          <a:solidFill>
                            <a:schemeClr val="tx1"/>
                          </a:solidFill>
                          <a:effectLst/>
                          <a:latin typeface="Arial" charset="0"/>
                          <a:cs typeface="Arial" charset="0"/>
                        </a:rPr>
                        <a:t>Used_samples</a:t>
                      </a:r>
                      <a:endParaRPr kumimoji="0" lang="ca-ES" sz="1400" b="1" i="0" u="none" strike="noStrike" cap="none" normalizeH="0" baseline="0">
                        <a:ln>
                          <a:noFill/>
                        </a:ln>
                        <a:solidFill>
                          <a:schemeClr val="tx1"/>
                        </a:solidFill>
                        <a:effectLst/>
                        <a:latin typeface="Arial" charset="0"/>
                      </a:endParaRPr>
                    </a:p>
                  </a:txBody>
                  <a:tcPr marT="45709" marB="45709" anchor="b" horzOverflow="overflow">
                    <a:lnL cap="flat">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1" i="0" u="none" strike="noStrike" cap="none" normalizeH="0" baseline="0">
                          <a:ln>
                            <a:noFill/>
                          </a:ln>
                          <a:solidFill>
                            <a:schemeClr val="tx1"/>
                          </a:solidFill>
                          <a:effectLst/>
                          <a:latin typeface="Arial" charset="0"/>
                          <a:cs typeface="Arial" charset="0"/>
                        </a:rPr>
                        <a:t>contigs</a:t>
                      </a:r>
                      <a:endParaRPr kumimoji="0" lang="ca-ES" sz="1400" b="1" i="0" u="none" strike="noStrike" cap="none" normalizeH="0" baseline="0">
                        <a:ln>
                          <a:noFill/>
                        </a:ln>
                        <a:solidFill>
                          <a:schemeClr val="tx1"/>
                        </a:solidFill>
                        <a:effectLst/>
                        <a:latin typeface="Arial" charset="0"/>
                      </a:endParaRPr>
                    </a:p>
                  </a:txBody>
                  <a:tcPr marT="45709" marB="45709"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1" i="0" u="none" strike="noStrike" cap="none" normalizeH="0" baseline="0">
                          <a:ln>
                            <a:noFill/>
                          </a:ln>
                          <a:solidFill>
                            <a:schemeClr val="tx1"/>
                          </a:solidFill>
                          <a:effectLst/>
                          <a:latin typeface="Arial" charset="0"/>
                          <a:cs typeface="Arial" charset="0"/>
                        </a:rPr>
                        <a:t>n50</a:t>
                      </a:r>
                      <a:endParaRPr kumimoji="0" lang="ca-ES" sz="1400" b="1" i="0" u="none" strike="noStrike" cap="none" normalizeH="0" baseline="0">
                        <a:ln>
                          <a:noFill/>
                        </a:ln>
                        <a:solidFill>
                          <a:schemeClr val="tx1"/>
                        </a:solidFill>
                        <a:effectLst/>
                        <a:latin typeface="Arial" charset="0"/>
                      </a:endParaRPr>
                    </a:p>
                  </a:txBody>
                  <a:tcPr marT="45709" marB="45709"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1" i="0" u="none" strike="noStrike" cap="none" normalizeH="0" baseline="0">
                          <a:ln>
                            <a:noFill/>
                          </a:ln>
                          <a:solidFill>
                            <a:schemeClr val="tx1"/>
                          </a:solidFill>
                          <a:effectLst/>
                          <a:latin typeface="Arial" charset="0"/>
                          <a:cs typeface="Arial" charset="0"/>
                        </a:rPr>
                        <a:t>bases in contigs</a:t>
                      </a:r>
                      <a:endParaRPr kumimoji="0" lang="ca-ES" sz="1400" b="1" i="0" u="none" strike="noStrike" cap="none" normalizeH="0" baseline="0">
                        <a:ln>
                          <a:noFill/>
                        </a:ln>
                        <a:solidFill>
                          <a:schemeClr val="tx1"/>
                        </a:solidFill>
                        <a:effectLst/>
                        <a:latin typeface="Arial" charset="0"/>
                      </a:endParaRPr>
                    </a:p>
                  </a:txBody>
                  <a:tcPr marT="45709" marB="45709"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1" i="0" u="none" strike="noStrike" cap="none" normalizeH="0" baseline="0">
                          <a:ln>
                            <a:noFill/>
                          </a:ln>
                          <a:solidFill>
                            <a:schemeClr val="tx1"/>
                          </a:solidFill>
                          <a:effectLst/>
                          <a:latin typeface="Arial" charset="0"/>
                          <a:cs typeface="Arial" charset="0"/>
                        </a:rPr>
                        <a:t>longest contig</a:t>
                      </a:r>
                      <a:endParaRPr kumimoji="0" lang="ca-ES" sz="1400" b="1" i="0" u="none" strike="noStrike" cap="none" normalizeH="0" baseline="0">
                        <a:ln>
                          <a:noFill/>
                        </a:ln>
                        <a:solidFill>
                          <a:schemeClr val="tx1"/>
                        </a:solidFill>
                        <a:effectLst/>
                        <a:latin typeface="Arial" charset="0"/>
                      </a:endParaRPr>
                    </a:p>
                  </a:txBody>
                  <a:tcPr marT="45709" marB="45709" anchor="b"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PG157S2_170-PG157ES9_150-scaf</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237</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43794</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4769914</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146238</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PG157S2_170-PG157ES9_150-noscf</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245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41659</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4769055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146238</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PG157S2_160-PG157ES9_150-scaf</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263</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37324</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4772324</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142476</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PG157S2_180-PG157ES9_140-noscf</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247</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37318</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4769264</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146238</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PG157S6_150-PG157S2_180-scaf</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309</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36679</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4779216</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104459</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PG157S2_180-PG157ES9_160-noscf</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251</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35077</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4771950</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138222</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PG157S2_160-PG157ES9_170-noscf</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257</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35071</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4771125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138223</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PG157S2_150-PG157ES9_170-noscf</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276</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34948</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4772847</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138223</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047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9"/>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PG157S6_180-PG157S2_140-PG157ES9_140-SPsca</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177</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143740</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4915964</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459235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10"/>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PG157S6_150-PG157S2_150-PG157ES9_180-SPsca</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183</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143740</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4835278</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459235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11"/>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PG157S6_180-PG157S2_140-PG157ES9_140-SPcon</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184</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143740</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4915069</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293555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12"/>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PG157S6_180-PG157S2_160-PG157ES9_140-SPsca</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202</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143740</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4865251</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459236</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13"/>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PG157S6_150-PG157S2_160-PG157ES9_180-SPsca</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203</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143740</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4863291</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459235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14"/>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PG157S6_180-PG157S2_160-PG157ES9_140-SPcon</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209</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143740</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4864367</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293555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15"/>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PG157S6_160-PG157S2_180-PG157ES9_150-SPsca</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221</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143740</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4869193</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459235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16"/>
                  </a:ext>
                </a:extLst>
              </a:tr>
              <a:tr h="3047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PG157S6_180-PG157S2_170-PG157ES9_140-SPsca</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223</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143740</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4932197</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400" b="0" i="0" u="none" strike="noStrike" cap="none" normalizeH="0" baseline="0">
                          <a:ln>
                            <a:noFill/>
                          </a:ln>
                          <a:solidFill>
                            <a:schemeClr val="tx1"/>
                          </a:solidFill>
                          <a:effectLst/>
                          <a:latin typeface="Arial" charset="0"/>
                          <a:cs typeface="Arial" charset="0"/>
                        </a:rPr>
                        <a:t>459235</a:t>
                      </a:r>
                      <a:endParaRPr kumimoji="0" lang="ca-ES" sz="1400" b="0" i="0" u="none" strike="noStrike" cap="none" normalizeH="0" baseline="0">
                        <a:ln>
                          <a:noFill/>
                        </a:ln>
                        <a:solidFill>
                          <a:schemeClr val="tx1"/>
                        </a:solidFill>
                        <a:effectLst/>
                        <a:latin typeface="Arial" charset="0"/>
                      </a:endParaRPr>
                    </a:p>
                  </a:txBody>
                  <a:tcPr marT="45709" marB="45709"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17"/>
                  </a:ext>
                </a:extLst>
              </a:tr>
            </a:tbl>
          </a:graphicData>
        </a:graphic>
      </p:graphicFrame>
      <p:sp>
        <p:nvSpPr>
          <p:cNvPr id="45149" name="Text Box 1087">
            <a:extLst>
              <a:ext uri="{FF2B5EF4-FFF2-40B4-BE49-F238E27FC236}">
                <a16:creationId xmlns:a16="http://schemas.microsoft.com/office/drawing/2014/main" id="{EA9CB628-E1E7-2F48-805C-DF3EB2F4EF81}"/>
              </a:ext>
            </a:extLst>
          </p:cNvPr>
          <p:cNvSpPr txBox="1">
            <a:spLocks noChangeArrowheads="1"/>
          </p:cNvSpPr>
          <p:nvPr/>
        </p:nvSpPr>
        <p:spPr bwMode="auto">
          <a:xfrm rot="5400000">
            <a:off x="7882732" y="2488406"/>
            <a:ext cx="1797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VelvetOptimiser</a:t>
            </a:r>
          </a:p>
        </p:txBody>
      </p:sp>
      <p:sp>
        <p:nvSpPr>
          <p:cNvPr id="45150" name="Text Box 1088">
            <a:extLst>
              <a:ext uri="{FF2B5EF4-FFF2-40B4-BE49-F238E27FC236}">
                <a16:creationId xmlns:a16="http://schemas.microsoft.com/office/drawing/2014/main" id="{A9B4CEEF-C5C8-FB40-8CBB-6A7CFF1C4608}"/>
              </a:ext>
            </a:extLst>
          </p:cNvPr>
          <p:cNvSpPr txBox="1">
            <a:spLocks noChangeArrowheads="1"/>
          </p:cNvSpPr>
          <p:nvPr/>
        </p:nvSpPr>
        <p:spPr bwMode="auto">
          <a:xfrm rot="5400000">
            <a:off x="8308182" y="5093493"/>
            <a:ext cx="958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Spades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2">
            <a:extLst>
              <a:ext uri="{FF2B5EF4-FFF2-40B4-BE49-F238E27FC236}">
                <a16:creationId xmlns:a16="http://schemas.microsoft.com/office/drawing/2014/main" id="{16D242BB-054E-8749-AA85-6BFE434D260E}"/>
              </a:ext>
            </a:extLst>
          </p:cNvPr>
          <p:cNvSpPr txBox="1">
            <a:spLocks noChangeArrowheads="1"/>
          </p:cNvSpPr>
          <p:nvPr/>
        </p:nvSpPr>
        <p:spPr bwMode="auto">
          <a:xfrm>
            <a:off x="311150" y="-26988"/>
            <a:ext cx="46482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3600"/>
              <a:t>Refinement:</a:t>
            </a:r>
            <a:r>
              <a:rPr lang="en-US" altLang="es-ES" sz="4800"/>
              <a:t> PAGIT</a:t>
            </a:r>
          </a:p>
        </p:txBody>
      </p:sp>
      <p:sp>
        <p:nvSpPr>
          <p:cNvPr id="46082" name="Text Box 3">
            <a:extLst>
              <a:ext uri="{FF2B5EF4-FFF2-40B4-BE49-F238E27FC236}">
                <a16:creationId xmlns:a16="http://schemas.microsoft.com/office/drawing/2014/main" id="{5E5AC913-F152-CE49-B6D6-4382151A4715}"/>
              </a:ext>
            </a:extLst>
          </p:cNvPr>
          <p:cNvSpPr txBox="1">
            <a:spLocks noChangeArrowheads="1"/>
          </p:cNvSpPr>
          <p:nvPr/>
        </p:nvSpPr>
        <p:spPr bwMode="auto">
          <a:xfrm>
            <a:off x="323850" y="765175"/>
            <a:ext cx="4451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Contig reorder and extension. “N” removal</a:t>
            </a:r>
          </a:p>
        </p:txBody>
      </p:sp>
      <p:sp>
        <p:nvSpPr>
          <p:cNvPr id="46083" name="Text Box 4">
            <a:extLst>
              <a:ext uri="{FF2B5EF4-FFF2-40B4-BE49-F238E27FC236}">
                <a16:creationId xmlns:a16="http://schemas.microsoft.com/office/drawing/2014/main" id="{463B6CFF-5CF4-1F40-A1A0-7C6F43E539B8}"/>
              </a:ext>
            </a:extLst>
          </p:cNvPr>
          <p:cNvSpPr txBox="1">
            <a:spLocks noChangeArrowheads="1"/>
          </p:cNvSpPr>
          <p:nvPr/>
        </p:nvSpPr>
        <p:spPr bwMode="auto">
          <a:xfrm>
            <a:off x="323850" y="1289050"/>
            <a:ext cx="5772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hlinkClick r:id="rId2"/>
              </a:rPr>
              <a:t>http://www.sanger.ac.uk/science/tools/pagit</a:t>
            </a:r>
            <a:endParaRPr lang="en-US" altLang="es-ES"/>
          </a:p>
          <a:p>
            <a:pPr algn="l" eaLnBrk="1" hangingPunct="1"/>
            <a:r>
              <a:rPr lang="en-US" altLang="es-ES">
                <a:hlinkClick r:id="rId3"/>
              </a:rPr>
              <a:t>http://www.ncbi.nlm.nih.gov/pmc/articles/PMC3648784/</a:t>
            </a:r>
            <a:endParaRPr lang="en-US" altLang="es-ES"/>
          </a:p>
        </p:txBody>
      </p:sp>
      <p:sp>
        <p:nvSpPr>
          <p:cNvPr id="46084" name="Text Box 5">
            <a:extLst>
              <a:ext uri="{FF2B5EF4-FFF2-40B4-BE49-F238E27FC236}">
                <a16:creationId xmlns:a16="http://schemas.microsoft.com/office/drawing/2014/main" id="{BDE475BC-B202-B94B-B11B-DFA84D2C2DFA}"/>
              </a:ext>
            </a:extLst>
          </p:cNvPr>
          <p:cNvSpPr txBox="1">
            <a:spLocks noChangeArrowheads="1"/>
          </p:cNvSpPr>
          <p:nvPr/>
        </p:nvSpPr>
        <p:spPr bwMode="auto">
          <a:xfrm>
            <a:off x="950913" y="2224088"/>
            <a:ext cx="7437437"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ABACAS is able to contiguate contigs from a de novo assembly against a closely related reference.</a:t>
            </a:r>
          </a:p>
          <a:p>
            <a:pPr algn="l" eaLnBrk="1" hangingPunct="1"/>
            <a:r>
              <a:rPr lang="en-US" altLang="es-ES">
                <a:hlinkClick r:id="rId4"/>
              </a:rPr>
              <a:t>http://www.ncbi.nlm.nih.gov/pubmed/19497936</a:t>
            </a:r>
            <a:endParaRPr lang="en-US" altLang="es-ES"/>
          </a:p>
          <a:p>
            <a:pPr algn="l" eaLnBrk="1" hangingPunct="1"/>
            <a:endParaRPr lang="en-US" altLang="es-ES"/>
          </a:p>
          <a:p>
            <a:pPr algn="l" eaLnBrk="1" hangingPunct="1"/>
            <a:r>
              <a:rPr lang="en-US" altLang="es-ES"/>
              <a:t>- IMAGE, an iterative approach for closing gaps in assembled genomes using mate pair information. It is able to close gaps left open by the assembler in a draft genome, even when using the same data sets as used by the original assembler.</a:t>
            </a:r>
          </a:p>
          <a:p>
            <a:pPr algn="l" eaLnBrk="1" hangingPunct="1"/>
            <a:r>
              <a:rPr lang="en-US" altLang="es-ES">
                <a:hlinkClick r:id="rId5"/>
              </a:rPr>
              <a:t>http://www.ncbi.nlm.nih.gov/pubmed/20388197</a:t>
            </a:r>
            <a:endParaRPr lang="en-US" altLang="es-E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2">
            <a:extLst>
              <a:ext uri="{FF2B5EF4-FFF2-40B4-BE49-F238E27FC236}">
                <a16:creationId xmlns:a16="http://schemas.microsoft.com/office/drawing/2014/main" id="{40E18FD1-FBAE-FA4A-8A73-A1023867FE1F}"/>
              </a:ext>
            </a:extLst>
          </p:cNvPr>
          <p:cNvSpPr txBox="1">
            <a:spLocks noChangeArrowheads="1"/>
          </p:cNvSpPr>
          <p:nvPr/>
        </p:nvSpPr>
        <p:spPr bwMode="auto">
          <a:xfrm>
            <a:off x="311150" y="-26988"/>
            <a:ext cx="4281488"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3600"/>
              <a:t>PAGIT: </a:t>
            </a:r>
            <a:r>
              <a:rPr lang="en-US" altLang="es-ES" sz="4800"/>
              <a:t>ABACAS</a:t>
            </a:r>
          </a:p>
        </p:txBody>
      </p:sp>
      <p:pic>
        <p:nvPicPr>
          <p:cNvPr id="47106" name="Picture 3" descr="ABACAS_act">
            <a:extLst>
              <a:ext uri="{FF2B5EF4-FFF2-40B4-BE49-F238E27FC236}">
                <a16:creationId xmlns:a16="http://schemas.microsoft.com/office/drawing/2014/main" id="{40090866-393E-0748-BC31-29B1C50365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12" b="302"/>
          <a:stretch>
            <a:fillRect/>
          </a:stretch>
        </p:blipFill>
        <p:spPr bwMode="auto">
          <a:xfrm>
            <a:off x="395288" y="1198563"/>
            <a:ext cx="4843462" cy="561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ext Box 4">
            <a:extLst>
              <a:ext uri="{FF2B5EF4-FFF2-40B4-BE49-F238E27FC236}">
                <a16:creationId xmlns:a16="http://schemas.microsoft.com/office/drawing/2014/main" id="{B82629A7-2889-A142-A2BB-DF309693BC07}"/>
              </a:ext>
            </a:extLst>
          </p:cNvPr>
          <p:cNvSpPr txBox="1">
            <a:spLocks noChangeArrowheads="1"/>
          </p:cNvSpPr>
          <p:nvPr/>
        </p:nvSpPr>
        <p:spPr bwMode="auto">
          <a:xfrm>
            <a:off x="5327650" y="1893888"/>
            <a:ext cx="3702050"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b="1"/>
              <a:t>Contigs not present in reference</a:t>
            </a:r>
          </a:p>
          <a:p>
            <a:pPr algn="l" eaLnBrk="1" hangingPunct="1"/>
            <a:r>
              <a:rPr lang="pt-BR" altLang="es-ES"/>
              <a:t>sum = 775651, n = 33, </a:t>
            </a:r>
          </a:p>
          <a:p>
            <a:pPr algn="l" eaLnBrk="1" hangingPunct="1"/>
            <a:r>
              <a:rPr lang="pt-BR" altLang="es-ES"/>
              <a:t>ave = 23504.58, largest = 146238</a:t>
            </a:r>
          </a:p>
          <a:p>
            <a:pPr algn="l" eaLnBrk="1" hangingPunct="1"/>
            <a:r>
              <a:rPr lang="pt-BR" altLang="es-ES"/>
              <a:t>N50 = 77843, n = 4</a:t>
            </a:r>
          </a:p>
          <a:p>
            <a:pPr algn="l" eaLnBrk="1" hangingPunct="1"/>
            <a:r>
              <a:rPr lang="pt-BR" altLang="es-ES"/>
              <a:t>N60 = 70913, n = 5</a:t>
            </a:r>
          </a:p>
          <a:p>
            <a:pPr algn="l" eaLnBrk="1" hangingPunct="1"/>
            <a:r>
              <a:rPr lang="pt-BR" altLang="es-ES"/>
              <a:t>N70 = 59194, n = 6</a:t>
            </a:r>
          </a:p>
          <a:p>
            <a:pPr algn="l" eaLnBrk="1" hangingPunct="1"/>
            <a:r>
              <a:rPr lang="pt-BR" altLang="es-ES"/>
              <a:t>N80 = 36729, n = 8</a:t>
            </a:r>
          </a:p>
          <a:p>
            <a:pPr algn="l" eaLnBrk="1" hangingPunct="1"/>
            <a:r>
              <a:rPr lang="pt-BR" altLang="es-ES"/>
              <a:t>N90 = 21590, n = 11</a:t>
            </a:r>
          </a:p>
          <a:p>
            <a:pPr algn="l" eaLnBrk="1" hangingPunct="1"/>
            <a:r>
              <a:rPr lang="pt-BR" altLang="es-ES"/>
              <a:t>N100 = 178, n = 33</a:t>
            </a:r>
          </a:p>
          <a:p>
            <a:pPr algn="l" eaLnBrk="1" hangingPunct="1"/>
            <a:r>
              <a:rPr lang="pt-BR" altLang="es-ES"/>
              <a:t>N_count = 66</a:t>
            </a:r>
          </a:p>
          <a:p>
            <a:pPr algn="l" eaLnBrk="1" hangingPunct="1"/>
            <a:endParaRPr lang="en-US" altLang="es-ES"/>
          </a:p>
        </p:txBody>
      </p:sp>
      <p:sp>
        <p:nvSpPr>
          <p:cNvPr id="47108" name="Text Box 5">
            <a:extLst>
              <a:ext uri="{FF2B5EF4-FFF2-40B4-BE49-F238E27FC236}">
                <a16:creationId xmlns:a16="http://schemas.microsoft.com/office/drawing/2014/main" id="{0AF74D80-9C06-6A4B-BBFD-15FD44309AD2}"/>
              </a:ext>
            </a:extLst>
          </p:cNvPr>
          <p:cNvSpPr txBox="1">
            <a:spLocks noChangeArrowheads="1"/>
          </p:cNvSpPr>
          <p:nvPr/>
        </p:nvSpPr>
        <p:spPr bwMode="auto">
          <a:xfrm>
            <a:off x="393700" y="822325"/>
            <a:ext cx="77279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000">
                <a:latin typeface="Courier New" panose="02070309020205020404" pitchFamily="49" charset="0"/>
              </a:rPr>
              <a:t>perl $PAGIT_HOME/ABACAS/abacas.pl -r reference.fna -q contigs.fa -p nucmer -m -b -c -o PG157vo_abcs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2">
            <a:extLst>
              <a:ext uri="{FF2B5EF4-FFF2-40B4-BE49-F238E27FC236}">
                <a16:creationId xmlns:a16="http://schemas.microsoft.com/office/drawing/2014/main" id="{3B0E9A63-12BA-6943-8245-836707EE803B}"/>
              </a:ext>
            </a:extLst>
          </p:cNvPr>
          <p:cNvSpPr txBox="1">
            <a:spLocks noChangeArrowheads="1"/>
          </p:cNvSpPr>
          <p:nvPr/>
        </p:nvSpPr>
        <p:spPr bwMode="auto">
          <a:xfrm>
            <a:off x="311150" y="-26988"/>
            <a:ext cx="3775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3600"/>
              <a:t>PAGIT: </a:t>
            </a:r>
            <a:r>
              <a:rPr lang="en-US" altLang="es-ES" sz="4800"/>
              <a:t>IMAGE</a:t>
            </a:r>
          </a:p>
        </p:txBody>
      </p:sp>
      <p:pic>
        <p:nvPicPr>
          <p:cNvPr id="48130" name="Picture 3" descr="PAGIT_IMAGE-gb-2010-11-4-r41-1">
            <a:extLst>
              <a:ext uri="{FF2B5EF4-FFF2-40B4-BE49-F238E27FC236}">
                <a16:creationId xmlns:a16="http://schemas.microsoft.com/office/drawing/2014/main" id="{115D88F9-389B-5E46-ACEA-C6CDCDE3C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7863" y="2141538"/>
            <a:ext cx="4589462"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 Box 4">
            <a:extLst>
              <a:ext uri="{FF2B5EF4-FFF2-40B4-BE49-F238E27FC236}">
                <a16:creationId xmlns:a16="http://schemas.microsoft.com/office/drawing/2014/main" id="{BDA58190-5ADA-4043-B7E8-67A522C3C210}"/>
              </a:ext>
            </a:extLst>
          </p:cNvPr>
          <p:cNvSpPr txBox="1">
            <a:spLocks noChangeArrowheads="1"/>
          </p:cNvSpPr>
          <p:nvPr/>
        </p:nvSpPr>
        <p:spPr bwMode="auto">
          <a:xfrm>
            <a:off x="927100" y="5932488"/>
            <a:ext cx="700722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We have several samples and several sizes for sample, so we run it several times reiterating for each sample and for each size (perl script)</a:t>
            </a:r>
          </a:p>
        </p:txBody>
      </p:sp>
      <p:sp>
        <p:nvSpPr>
          <p:cNvPr id="48132" name="Text Box 5">
            <a:extLst>
              <a:ext uri="{FF2B5EF4-FFF2-40B4-BE49-F238E27FC236}">
                <a16:creationId xmlns:a16="http://schemas.microsoft.com/office/drawing/2014/main" id="{7005F842-3B27-4B47-B1D8-E67A3B026F6E}"/>
              </a:ext>
            </a:extLst>
          </p:cNvPr>
          <p:cNvSpPr txBox="1">
            <a:spLocks noChangeArrowheads="1"/>
          </p:cNvSpPr>
          <p:nvPr/>
        </p:nvSpPr>
        <p:spPr bwMode="auto">
          <a:xfrm>
            <a:off x="384175" y="736600"/>
            <a:ext cx="84232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000">
                <a:latin typeface="Courier New" panose="02070309020205020404" pitchFamily="49" charset="0"/>
              </a:rPr>
              <a:t>perl $PAGIT_HOME/IMAGE/image.pl -scaffolds contig.namefix.fa -prefix paired -iteration 1 -all_iteration 3 -dir_prefix ite -kmer 69</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restartIMAGE.pl ite3 65 3 partitioned</a:t>
            </a:r>
          </a:p>
          <a:p>
            <a:pPr algn="l" eaLnBrk="1" hangingPunct="1"/>
            <a:r>
              <a:rPr lang="en-US" altLang="es-ES" sz="1000">
                <a:latin typeface="Courier New" panose="02070309020205020404" pitchFamily="49" charset="0"/>
              </a:rPr>
              <a:t>...</a:t>
            </a:r>
          </a:p>
          <a:p>
            <a:pPr algn="l" eaLnBrk="1" hangingPunct="1"/>
            <a:r>
              <a:rPr lang="en-US" altLang="es-ES" sz="1000">
                <a:latin typeface="Courier New" panose="02070309020205020404" pitchFamily="49" charset="0"/>
              </a:rPr>
              <a:t>restartIMAGE.pl ite117 33 3 partitioned</a:t>
            </a:r>
          </a:p>
        </p:txBody>
      </p:sp>
      <p:sp>
        <p:nvSpPr>
          <p:cNvPr id="48133" name="AutoShape 6">
            <a:extLst>
              <a:ext uri="{FF2B5EF4-FFF2-40B4-BE49-F238E27FC236}">
                <a16:creationId xmlns:a16="http://schemas.microsoft.com/office/drawing/2014/main" id="{06FD9E78-9D00-E740-960A-0A8470646DC6}"/>
              </a:ext>
            </a:extLst>
          </p:cNvPr>
          <p:cNvSpPr>
            <a:spLocks noChangeArrowheads="1"/>
          </p:cNvSpPr>
          <p:nvPr/>
        </p:nvSpPr>
        <p:spPr bwMode="auto">
          <a:xfrm>
            <a:off x="1485900" y="2200275"/>
            <a:ext cx="5143500" cy="2971800"/>
          </a:xfrm>
          <a:prstGeom prst="bracketPair">
            <a:avLst>
              <a:gd name="adj" fmla="val 16667"/>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48134" name="Text Box 7">
            <a:extLst>
              <a:ext uri="{FF2B5EF4-FFF2-40B4-BE49-F238E27FC236}">
                <a16:creationId xmlns:a16="http://schemas.microsoft.com/office/drawing/2014/main" id="{15BD2F5A-FAA5-8A41-9608-DBBD7521AA19}"/>
              </a:ext>
            </a:extLst>
          </p:cNvPr>
          <p:cNvSpPr txBox="1">
            <a:spLocks noChangeArrowheads="1"/>
          </p:cNvSpPr>
          <p:nvPr/>
        </p:nvSpPr>
        <p:spPr bwMode="auto">
          <a:xfrm>
            <a:off x="6756400" y="3103563"/>
            <a:ext cx="273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a:t>
            </a:r>
          </a:p>
        </p:txBody>
      </p:sp>
      <p:sp>
        <p:nvSpPr>
          <p:cNvPr id="48135" name="Text Box 8">
            <a:extLst>
              <a:ext uri="{FF2B5EF4-FFF2-40B4-BE49-F238E27FC236}">
                <a16:creationId xmlns:a16="http://schemas.microsoft.com/office/drawing/2014/main" id="{48AC0C6E-579A-D147-A32C-A13EEABE9AC5}"/>
              </a:ext>
            </a:extLst>
          </p:cNvPr>
          <p:cNvSpPr txBox="1">
            <a:spLocks noChangeArrowheads="1"/>
          </p:cNvSpPr>
          <p:nvPr/>
        </p:nvSpPr>
        <p:spPr bwMode="auto">
          <a:xfrm rot="5400000">
            <a:off x="6441282" y="3599656"/>
            <a:ext cx="94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window</a:t>
            </a:r>
          </a:p>
        </p:txBody>
      </p:sp>
      <p:sp>
        <p:nvSpPr>
          <p:cNvPr id="48136" name="AutoShape 9">
            <a:extLst>
              <a:ext uri="{FF2B5EF4-FFF2-40B4-BE49-F238E27FC236}">
                <a16:creationId xmlns:a16="http://schemas.microsoft.com/office/drawing/2014/main" id="{2DE95184-42F6-9642-9C9A-269975E46724}"/>
              </a:ext>
            </a:extLst>
          </p:cNvPr>
          <p:cNvSpPr>
            <a:spLocks noChangeArrowheads="1"/>
          </p:cNvSpPr>
          <p:nvPr/>
        </p:nvSpPr>
        <p:spPr bwMode="auto">
          <a:xfrm>
            <a:off x="1212850" y="1968500"/>
            <a:ext cx="5969000" cy="3448050"/>
          </a:xfrm>
          <a:prstGeom prst="bracketPair">
            <a:avLst>
              <a:gd name="adj" fmla="val 16667"/>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48137" name="Text Box 10">
            <a:extLst>
              <a:ext uri="{FF2B5EF4-FFF2-40B4-BE49-F238E27FC236}">
                <a16:creationId xmlns:a16="http://schemas.microsoft.com/office/drawing/2014/main" id="{7C43C068-889C-1349-B272-9284DECAB4C1}"/>
              </a:ext>
            </a:extLst>
          </p:cNvPr>
          <p:cNvSpPr txBox="1">
            <a:spLocks noChangeArrowheads="1"/>
          </p:cNvSpPr>
          <p:nvPr/>
        </p:nvSpPr>
        <p:spPr bwMode="auto">
          <a:xfrm>
            <a:off x="7229475" y="2795588"/>
            <a:ext cx="273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a:t>
            </a:r>
          </a:p>
        </p:txBody>
      </p:sp>
      <p:sp>
        <p:nvSpPr>
          <p:cNvPr id="48138" name="Text Box 11">
            <a:extLst>
              <a:ext uri="{FF2B5EF4-FFF2-40B4-BE49-F238E27FC236}">
                <a16:creationId xmlns:a16="http://schemas.microsoft.com/office/drawing/2014/main" id="{5BB00CF2-207B-A84F-8F52-DD31486A8FAA}"/>
              </a:ext>
            </a:extLst>
          </p:cNvPr>
          <p:cNvSpPr txBox="1">
            <a:spLocks noChangeArrowheads="1"/>
          </p:cNvSpPr>
          <p:nvPr/>
        </p:nvSpPr>
        <p:spPr bwMode="auto">
          <a:xfrm rot="5400000">
            <a:off x="6571457" y="3634581"/>
            <a:ext cx="1631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Fragment size</a:t>
            </a:r>
          </a:p>
        </p:txBody>
      </p:sp>
      <p:sp>
        <p:nvSpPr>
          <p:cNvPr id="48139" name="AutoShape 12">
            <a:extLst>
              <a:ext uri="{FF2B5EF4-FFF2-40B4-BE49-F238E27FC236}">
                <a16:creationId xmlns:a16="http://schemas.microsoft.com/office/drawing/2014/main" id="{8DD4BA49-528F-8143-A102-BF8AD0FA0686}"/>
              </a:ext>
            </a:extLst>
          </p:cNvPr>
          <p:cNvSpPr>
            <a:spLocks noChangeArrowheads="1"/>
          </p:cNvSpPr>
          <p:nvPr/>
        </p:nvSpPr>
        <p:spPr bwMode="auto">
          <a:xfrm>
            <a:off x="914400" y="1733550"/>
            <a:ext cx="6769100" cy="3911600"/>
          </a:xfrm>
          <a:prstGeom prst="bracketPair">
            <a:avLst>
              <a:gd name="adj" fmla="val 16667"/>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48140" name="Text Box 13">
            <a:extLst>
              <a:ext uri="{FF2B5EF4-FFF2-40B4-BE49-F238E27FC236}">
                <a16:creationId xmlns:a16="http://schemas.microsoft.com/office/drawing/2014/main" id="{615631D7-83F9-8941-9351-EA27312DB497}"/>
              </a:ext>
            </a:extLst>
          </p:cNvPr>
          <p:cNvSpPr txBox="1">
            <a:spLocks noChangeArrowheads="1"/>
          </p:cNvSpPr>
          <p:nvPr/>
        </p:nvSpPr>
        <p:spPr bwMode="auto">
          <a:xfrm>
            <a:off x="7816850" y="3087688"/>
            <a:ext cx="273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a:t>
            </a:r>
          </a:p>
        </p:txBody>
      </p:sp>
      <p:sp>
        <p:nvSpPr>
          <p:cNvPr id="48141" name="Text Box 14">
            <a:extLst>
              <a:ext uri="{FF2B5EF4-FFF2-40B4-BE49-F238E27FC236}">
                <a16:creationId xmlns:a16="http://schemas.microsoft.com/office/drawing/2014/main" id="{0E65DAD4-4206-294F-B773-2A2D954956E8}"/>
              </a:ext>
            </a:extLst>
          </p:cNvPr>
          <p:cNvSpPr txBox="1">
            <a:spLocks noChangeArrowheads="1"/>
          </p:cNvSpPr>
          <p:nvPr/>
        </p:nvSpPr>
        <p:spPr bwMode="auto">
          <a:xfrm rot="5400000">
            <a:off x="7495382" y="3590131"/>
            <a:ext cx="958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Sample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2">
            <a:extLst>
              <a:ext uri="{FF2B5EF4-FFF2-40B4-BE49-F238E27FC236}">
                <a16:creationId xmlns:a16="http://schemas.microsoft.com/office/drawing/2014/main" id="{5B05F1AD-FB93-2348-9C83-D8F4A15651AA}"/>
              </a:ext>
            </a:extLst>
          </p:cNvPr>
          <p:cNvSpPr txBox="1">
            <a:spLocks noChangeArrowheads="1"/>
          </p:cNvSpPr>
          <p:nvPr/>
        </p:nvSpPr>
        <p:spPr bwMode="auto">
          <a:xfrm>
            <a:off x="323850" y="315913"/>
            <a:ext cx="6203950" cy="585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before PAGIT (VelOpt run)</a:t>
            </a:r>
          </a:p>
          <a:p>
            <a:pPr algn="l" eaLnBrk="1" hangingPunct="1"/>
            <a:endParaRPr lang="pt-BR" altLang="es-ES"/>
          </a:p>
          <a:p>
            <a:pPr algn="l" eaLnBrk="1" hangingPunct="1"/>
            <a:r>
              <a:rPr lang="pt-BR" altLang="es-ES"/>
              <a:t>sum = 4769914, n = 237, ave = 20126.22, largest = 146238</a:t>
            </a:r>
          </a:p>
          <a:p>
            <a:pPr algn="l" eaLnBrk="1" hangingPunct="1"/>
            <a:r>
              <a:rPr lang="pt-BR" altLang="es-ES"/>
              <a:t>N50 = 43794, n = 35</a:t>
            </a:r>
          </a:p>
          <a:p>
            <a:pPr algn="l" eaLnBrk="1" hangingPunct="1"/>
            <a:r>
              <a:rPr lang="pt-BR" altLang="es-ES"/>
              <a:t>N60 = 35063, n = 48</a:t>
            </a:r>
          </a:p>
          <a:p>
            <a:pPr algn="l" eaLnBrk="1" hangingPunct="1"/>
            <a:r>
              <a:rPr lang="pt-BR" altLang="es-ES"/>
              <a:t>N70 = 26927, n = 63</a:t>
            </a:r>
          </a:p>
          <a:p>
            <a:pPr algn="l" eaLnBrk="1" hangingPunct="1"/>
            <a:r>
              <a:rPr lang="pt-BR" altLang="es-ES"/>
              <a:t>N80 = 20827, n = 84</a:t>
            </a:r>
          </a:p>
          <a:p>
            <a:pPr algn="l" eaLnBrk="1" hangingPunct="1"/>
            <a:r>
              <a:rPr lang="pt-BR" altLang="es-ES"/>
              <a:t>N90 = 12214, n = 114</a:t>
            </a:r>
          </a:p>
          <a:p>
            <a:pPr algn="l" eaLnBrk="1" hangingPunct="1"/>
            <a:r>
              <a:rPr lang="pt-BR" altLang="es-ES"/>
              <a:t>N100 = 178, n = 237</a:t>
            </a:r>
          </a:p>
          <a:p>
            <a:pPr algn="l" eaLnBrk="1" hangingPunct="1"/>
            <a:r>
              <a:rPr lang="pt-BR" altLang="es-ES"/>
              <a:t>N_count = 150</a:t>
            </a:r>
          </a:p>
          <a:p>
            <a:pPr algn="l" eaLnBrk="1" hangingPunct="1"/>
            <a:endParaRPr lang="en-US" altLang="es-ES"/>
          </a:p>
          <a:p>
            <a:pPr algn="l" eaLnBrk="1" hangingPunct="1"/>
            <a:endParaRPr lang="en-US" altLang="es-ES"/>
          </a:p>
          <a:p>
            <a:pPr algn="l" eaLnBrk="1" hangingPunct="1"/>
            <a:r>
              <a:rPr lang="en-US" altLang="es-ES"/>
              <a:t>After PAGIT</a:t>
            </a:r>
          </a:p>
          <a:p>
            <a:pPr algn="l" eaLnBrk="1" hangingPunct="1"/>
            <a:r>
              <a:rPr lang="pt-BR" altLang="es-ES"/>
              <a:t>sum = 4762953, n = 201, ave = 23696.28, largest = 146225</a:t>
            </a:r>
          </a:p>
          <a:p>
            <a:pPr algn="l" eaLnBrk="1" hangingPunct="1"/>
            <a:r>
              <a:rPr lang="pt-BR" altLang="es-ES"/>
              <a:t>N50 = 42801, n = 37</a:t>
            </a:r>
          </a:p>
          <a:p>
            <a:pPr algn="l" eaLnBrk="1" hangingPunct="1"/>
            <a:r>
              <a:rPr lang="pt-BR" altLang="es-ES"/>
              <a:t>N60 = 32485, n = 49</a:t>
            </a:r>
          </a:p>
          <a:p>
            <a:pPr algn="l" eaLnBrk="1" hangingPunct="1"/>
            <a:r>
              <a:rPr lang="pt-BR" altLang="es-ES"/>
              <a:t>N70 = 26801, n = 65</a:t>
            </a:r>
          </a:p>
          <a:p>
            <a:pPr algn="l" eaLnBrk="1" hangingPunct="1"/>
            <a:r>
              <a:rPr lang="pt-BR" altLang="es-ES"/>
              <a:t>N80 = 19119, n = 86</a:t>
            </a:r>
          </a:p>
          <a:p>
            <a:pPr algn="l" eaLnBrk="1" hangingPunct="1"/>
            <a:r>
              <a:rPr lang="pt-BR" altLang="es-ES"/>
              <a:t>N90 = 12214, n = 117</a:t>
            </a:r>
          </a:p>
          <a:p>
            <a:pPr algn="l" eaLnBrk="1" hangingPunct="1"/>
            <a:r>
              <a:rPr lang="pt-BR" altLang="es-ES"/>
              <a:t>N100 = 565, n = 201</a:t>
            </a:r>
          </a:p>
          <a:p>
            <a:pPr algn="l" eaLnBrk="1" hangingPunct="1"/>
            <a:r>
              <a:rPr lang="pt-BR" altLang="es-ES"/>
              <a:t>N_count = 0</a:t>
            </a:r>
            <a:endParaRPr lang="en-US" altLang="es-E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Box 2">
            <a:extLst>
              <a:ext uri="{FF2B5EF4-FFF2-40B4-BE49-F238E27FC236}">
                <a16:creationId xmlns:a16="http://schemas.microsoft.com/office/drawing/2014/main" id="{BA9F69E9-AB21-0146-B312-4CD1E187B9A9}"/>
              </a:ext>
            </a:extLst>
          </p:cNvPr>
          <p:cNvSpPr txBox="1">
            <a:spLocks noChangeArrowheads="1"/>
          </p:cNvSpPr>
          <p:nvPr/>
        </p:nvSpPr>
        <p:spPr bwMode="auto">
          <a:xfrm>
            <a:off x="311150" y="-26988"/>
            <a:ext cx="1268413"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MIX</a:t>
            </a:r>
          </a:p>
        </p:txBody>
      </p:sp>
      <p:sp>
        <p:nvSpPr>
          <p:cNvPr id="50178" name="Text Box 3">
            <a:extLst>
              <a:ext uri="{FF2B5EF4-FFF2-40B4-BE49-F238E27FC236}">
                <a16:creationId xmlns:a16="http://schemas.microsoft.com/office/drawing/2014/main" id="{AA3FFE28-7206-7D47-B061-768E2AF0EB75}"/>
              </a:ext>
            </a:extLst>
          </p:cNvPr>
          <p:cNvSpPr txBox="1">
            <a:spLocks noChangeArrowheads="1"/>
          </p:cNvSpPr>
          <p:nvPr/>
        </p:nvSpPr>
        <p:spPr bwMode="auto">
          <a:xfrm>
            <a:off x="374650" y="808038"/>
            <a:ext cx="8769350" cy="32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We have now two different assemblies from two different methods, both have data the other one does not. We need to combine them.</a:t>
            </a:r>
          </a:p>
          <a:p>
            <a:pPr algn="l" eaLnBrk="1" hangingPunct="1"/>
            <a:endParaRPr lang="en-US" altLang="es-ES"/>
          </a:p>
          <a:p>
            <a:pPr algn="l" eaLnBrk="1" hangingPunct="1"/>
            <a:r>
              <a:rPr lang="en-US" altLang="es-ES" sz="2400" b="1"/>
              <a:t>Mix</a:t>
            </a:r>
            <a:r>
              <a:rPr lang="en-US" altLang="es-ES"/>
              <a:t> algorithm takes two assemblies and generates another one that mixes them in order to extend the length of resulting contigs. It builds an assembly graph in which all of the contigs are vertices and edges represent the best possible alignments between two contigs that have the potential of being used as basis for contig extension.The resulting output assembly corresponds to a certain path in this assembly graph.</a:t>
            </a:r>
          </a:p>
          <a:p>
            <a:pPr algn="l" eaLnBrk="1" hangingPunct="1"/>
            <a:r>
              <a:rPr lang="en-US" altLang="es-ES">
                <a:hlinkClick r:id="rId2"/>
              </a:rPr>
              <a:t>https://github.com/cbib/MIX</a:t>
            </a:r>
            <a:endParaRPr lang="en-US" altLang="es-ES"/>
          </a:p>
          <a:p>
            <a:pPr algn="l" eaLnBrk="1" hangingPunct="1"/>
            <a:r>
              <a:rPr lang="en-US" altLang="es-ES">
                <a:hlinkClick r:id="rId3"/>
              </a:rPr>
              <a:t>http://www.ncbi.nlm.nih.gov/pubmed/24564706</a:t>
            </a:r>
            <a:endParaRPr lang="en-US" altLang="es-ES"/>
          </a:p>
        </p:txBody>
      </p:sp>
      <p:sp>
        <p:nvSpPr>
          <p:cNvPr id="50179" name="Text Box 4">
            <a:extLst>
              <a:ext uri="{FF2B5EF4-FFF2-40B4-BE49-F238E27FC236}">
                <a16:creationId xmlns:a16="http://schemas.microsoft.com/office/drawing/2014/main" id="{9847ED7E-7A11-9F4D-AD44-F0A123C8047C}"/>
              </a:ext>
            </a:extLst>
          </p:cNvPr>
          <p:cNvSpPr txBox="1">
            <a:spLocks noChangeArrowheads="1"/>
          </p:cNvSpPr>
          <p:nvPr/>
        </p:nvSpPr>
        <p:spPr bwMode="auto">
          <a:xfrm>
            <a:off x="0" y="4240213"/>
            <a:ext cx="791845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200">
                <a:latin typeface="Courier New" panose="02070309020205020404" pitchFamily="49" charset="0"/>
              </a:rPr>
              <a:t>$MIX_BIN_DIR/preprocessing.py VOcontigs.fa SPAcontigs.fa -o all_contigs.fa</a:t>
            </a:r>
          </a:p>
          <a:p>
            <a:pPr algn="l" eaLnBrk="1" hangingPunct="1"/>
            <a:r>
              <a:rPr lang="en-US" altLang="es-ES" sz="1200">
                <a:latin typeface="Courier New" panose="02070309020205020404" pitchFamily="49" charset="0"/>
              </a:rPr>
              <a:t>$MUMER_DIR/nucmer -prefix=alignments all_contigs.fa all_contigs.fa</a:t>
            </a:r>
          </a:p>
          <a:p>
            <a:pPr algn="l" eaLnBrk="1" hangingPunct="1"/>
            <a:r>
              <a:rPr lang="en-US" altLang="es-ES" sz="1200">
                <a:latin typeface="Courier New" panose="02070309020205020404" pitchFamily="49" charset="0"/>
              </a:rPr>
              <a:t>$MUMER_DIR/show-coords -rcl alignments.delta &gt; alignments.coords</a:t>
            </a:r>
          </a:p>
          <a:p>
            <a:pPr algn="l" eaLnBrk="1" hangingPunct="1"/>
            <a:r>
              <a:rPr lang="en-US" altLang="es-ES" sz="1200">
                <a:latin typeface="Courier New" panose="02070309020205020404" pitchFamily="49" charset="0"/>
              </a:rPr>
              <a:t>mkdir MIX_OUT</a:t>
            </a:r>
          </a:p>
          <a:p>
            <a:pPr algn="l" eaLnBrk="1" hangingPunct="1"/>
            <a:r>
              <a:rPr lang="en-US" altLang="es-ES" sz="1200">
                <a:latin typeface="Courier New" panose="02070309020205020404" pitchFamily="49" charset="0"/>
              </a:rPr>
              <a:t>$MIX_BIN_DIR/Mix.py -a alignments.coords -o MIX_OUT -c all_contigs.fa -A 500 -C 0 -g</a:t>
            </a:r>
          </a:p>
          <a:p>
            <a:pPr algn="l" eaLnBrk="1" hangingPunct="1"/>
            <a:endParaRPr lang="en-US" altLang="es-ES" sz="1200">
              <a:latin typeface="Courier New" panose="02070309020205020404" pitchFamily="49"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291" name="Group 307">
            <a:extLst>
              <a:ext uri="{FF2B5EF4-FFF2-40B4-BE49-F238E27FC236}">
                <a16:creationId xmlns:a16="http://schemas.microsoft.com/office/drawing/2014/main" id="{A7DEE849-D533-EF4E-B698-0413E12E3C4F}"/>
              </a:ext>
            </a:extLst>
          </p:cNvPr>
          <p:cNvGraphicFramePr>
            <a:graphicFrameLocks noGrp="1"/>
          </p:cNvGraphicFramePr>
          <p:nvPr/>
        </p:nvGraphicFramePr>
        <p:xfrm>
          <a:off x="333375" y="1606550"/>
          <a:ext cx="8475663" cy="3565780"/>
        </p:xfrm>
        <a:graphic>
          <a:graphicData uri="http://schemas.openxmlformats.org/drawingml/2006/table">
            <a:tbl>
              <a:tblPr/>
              <a:tblGrid>
                <a:gridCol w="2740025">
                  <a:extLst>
                    <a:ext uri="{9D8B030D-6E8A-4147-A177-3AD203B41FA5}">
                      <a16:colId xmlns:a16="http://schemas.microsoft.com/office/drawing/2014/main" val="20000"/>
                    </a:ext>
                  </a:extLst>
                </a:gridCol>
                <a:gridCol w="2906713">
                  <a:extLst>
                    <a:ext uri="{9D8B030D-6E8A-4147-A177-3AD203B41FA5}">
                      <a16:colId xmlns:a16="http://schemas.microsoft.com/office/drawing/2014/main" val="20001"/>
                    </a:ext>
                  </a:extLst>
                </a:gridCol>
                <a:gridCol w="2828925">
                  <a:extLst>
                    <a:ext uri="{9D8B030D-6E8A-4147-A177-3AD203B41FA5}">
                      <a16:colId xmlns:a16="http://schemas.microsoft.com/office/drawing/2014/main" val="20002"/>
                    </a:ext>
                  </a:extLst>
                </a:gridCol>
              </a:tblGrid>
              <a:tr h="3656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1" i="0" u="none" strike="noStrike" cap="none" normalizeH="0" baseline="0">
                          <a:ln>
                            <a:noFill/>
                          </a:ln>
                          <a:solidFill>
                            <a:schemeClr val="tx1"/>
                          </a:solidFill>
                          <a:effectLst/>
                          <a:latin typeface="Arial" charset="0"/>
                          <a:cs typeface="Arial" charset="0"/>
                        </a:rPr>
                        <a:t>VelOp</a:t>
                      </a:r>
                      <a:endParaRPr kumimoji="0" lang="ca-ES" sz="1800" b="1" i="0" u="none" strike="noStrike" cap="none" normalizeH="0" baseline="0">
                        <a:ln>
                          <a:noFill/>
                        </a:ln>
                        <a:solidFill>
                          <a:schemeClr val="tx1"/>
                        </a:solidFill>
                        <a:effectLst/>
                        <a:latin typeface="Arial" charset="0"/>
                      </a:endParaRPr>
                    </a:p>
                  </a:txBody>
                  <a:tcPr marT="45701" marB="45701" anchor="b" horzOverflow="overflow">
                    <a:lnL cap="flat">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1" i="0" u="none" strike="noStrike" cap="none" normalizeH="0" baseline="0">
                          <a:ln>
                            <a:noFill/>
                          </a:ln>
                          <a:solidFill>
                            <a:schemeClr val="tx1"/>
                          </a:solidFill>
                          <a:effectLst/>
                          <a:latin typeface="Arial" charset="0"/>
                          <a:cs typeface="Arial" charset="0"/>
                        </a:rPr>
                        <a:t>Spades</a:t>
                      </a:r>
                      <a:endParaRPr kumimoji="0" lang="ca-ES" sz="1800" b="1" i="0" u="none" strike="noStrike" cap="none" normalizeH="0" baseline="0">
                        <a:ln>
                          <a:noFill/>
                        </a:ln>
                        <a:solidFill>
                          <a:schemeClr val="tx1"/>
                        </a:solidFill>
                        <a:effectLst/>
                        <a:latin typeface="Arial" charset="0"/>
                      </a:endParaRPr>
                    </a:p>
                  </a:txBody>
                  <a:tcPr marT="45701" marB="45701"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1" i="0" u="none" strike="noStrike" cap="none" normalizeH="0" baseline="0">
                          <a:ln>
                            <a:noFill/>
                          </a:ln>
                          <a:solidFill>
                            <a:schemeClr val="tx1"/>
                          </a:solidFill>
                          <a:effectLst/>
                          <a:latin typeface="Arial" charset="0"/>
                          <a:cs typeface="Arial" charset="0"/>
                        </a:rPr>
                        <a:t>MIX (after vecsreen)</a:t>
                      </a:r>
                      <a:endParaRPr kumimoji="0" lang="ca-ES" sz="1800" b="1" i="0" u="none" strike="noStrike" cap="none" normalizeH="0" baseline="0">
                        <a:ln>
                          <a:noFill/>
                        </a:ln>
                        <a:solidFill>
                          <a:schemeClr val="tx1"/>
                        </a:solidFill>
                        <a:effectLst/>
                        <a:latin typeface="Arial" charset="0"/>
                      </a:endParaRPr>
                    </a:p>
                  </a:txBody>
                  <a:tcPr marT="45701" marB="45701" anchor="b"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6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800" b="0" i="0" u="none" strike="noStrike" cap="none" normalizeH="0" baseline="0">
                          <a:ln>
                            <a:noFill/>
                          </a:ln>
                          <a:solidFill>
                            <a:schemeClr val="tx1"/>
                          </a:solidFill>
                          <a:effectLst/>
                          <a:latin typeface="Arial" charset="0"/>
                          <a:cs typeface="Arial" charset="0"/>
                        </a:rPr>
                        <a:t>sum = 4762953, n = 201,  </a:t>
                      </a:r>
                      <a:endParaRPr kumimoji="0" lang="pt-BR" sz="1800" b="0" i="0" u="none" strike="noStrike" cap="none" normalizeH="0" baseline="0">
                        <a:ln>
                          <a:noFill/>
                        </a:ln>
                        <a:solidFill>
                          <a:schemeClr val="tx1"/>
                        </a:solidFill>
                        <a:effectLst/>
                        <a:latin typeface="Arial" charset="0"/>
                      </a:endParaRPr>
                    </a:p>
                  </a:txBody>
                  <a:tcPr marT="45701" marB="45701" anchor="b"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sum = 4894928, n = 77,</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sum = 4949420, n = 76,</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27426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200" b="0" i="0" u="none" strike="noStrike" cap="none" normalizeH="0" baseline="0">
                          <a:ln>
                            <a:noFill/>
                          </a:ln>
                          <a:solidFill>
                            <a:schemeClr val="tx1"/>
                          </a:solidFill>
                          <a:effectLst/>
                          <a:latin typeface="Arial" charset="0"/>
                          <a:cs typeface="Arial" charset="0"/>
                        </a:rPr>
                        <a:t>ave = 23696.28, largest = 146225</a:t>
                      </a:r>
                      <a:endParaRPr kumimoji="0" lang="ca-ES" sz="1200" b="0" i="0" u="none" strike="noStrike" cap="none" normalizeH="0" baseline="0">
                        <a:ln>
                          <a:noFill/>
                        </a:ln>
                        <a:solidFill>
                          <a:schemeClr val="tx1"/>
                        </a:solidFill>
                        <a:effectLst/>
                        <a:latin typeface="Arial" charset="0"/>
                      </a:endParaRPr>
                    </a:p>
                  </a:txBody>
                  <a:tcPr marT="45701" marB="45701"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200" b="0" i="0" u="none" strike="noStrike" cap="none" normalizeH="0" baseline="0">
                          <a:ln>
                            <a:noFill/>
                          </a:ln>
                          <a:solidFill>
                            <a:schemeClr val="tx1"/>
                          </a:solidFill>
                          <a:effectLst/>
                          <a:latin typeface="Arial" charset="0"/>
                          <a:cs typeface="Arial" charset="0"/>
                        </a:rPr>
                        <a:t>ave = 63570.49, largest = 459235</a:t>
                      </a:r>
                      <a:endParaRPr kumimoji="0" lang="ca-ES" sz="1200" b="0" i="0" u="none" strike="noStrike" cap="none" normalizeH="0" baseline="0">
                        <a:ln>
                          <a:noFill/>
                        </a:ln>
                        <a:solidFill>
                          <a:schemeClr val="tx1"/>
                        </a:solidFill>
                        <a:effectLst/>
                        <a:latin typeface="Arial" charset="0"/>
                      </a:endParaRPr>
                    </a:p>
                  </a:txBody>
                  <a:tcPr marT="45701" marB="45701"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200" b="0" i="0" u="none" strike="noStrike" cap="none" normalizeH="0" baseline="0">
                          <a:ln>
                            <a:noFill/>
                          </a:ln>
                          <a:solidFill>
                            <a:schemeClr val="tx1"/>
                          </a:solidFill>
                          <a:effectLst/>
                          <a:latin typeface="Arial" charset="0"/>
                          <a:cs typeface="Arial" charset="0"/>
                        </a:rPr>
                        <a:t>ave = 65123.95, largest = 459235</a:t>
                      </a:r>
                      <a:endParaRPr kumimoji="0" lang="ca-ES" sz="1200" b="0" i="0" u="none" strike="noStrike" cap="none" normalizeH="0" baseline="0">
                        <a:ln>
                          <a:noFill/>
                        </a:ln>
                        <a:solidFill>
                          <a:schemeClr val="tx1"/>
                        </a:solidFill>
                        <a:effectLst/>
                        <a:latin typeface="Arial" charset="0"/>
                      </a:endParaRPr>
                    </a:p>
                  </a:txBody>
                  <a:tcPr marT="45701" marB="45701"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656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800" b="0" i="0" u="none" strike="noStrike" cap="none" normalizeH="0" baseline="0">
                          <a:ln>
                            <a:noFill/>
                          </a:ln>
                          <a:solidFill>
                            <a:schemeClr val="tx1"/>
                          </a:solidFill>
                          <a:effectLst/>
                          <a:latin typeface="Arial" charset="0"/>
                          <a:cs typeface="Arial" charset="0"/>
                        </a:rPr>
                        <a:t>N50 = 42801, n = 37 </a:t>
                      </a:r>
                      <a:endParaRPr kumimoji="0" lang="pt-BR" sz="1800" b="0" i="0" u="none" strike="noStrike" cap="none" normalizeH="0" baseline="0">
                        <a:ln>
                          <a:noFill/>
                        </a:ln>
                        <a:solidFill>
                          <a:schemeClr val="tx1"/>
                        </a:solidFill>
                        <a:effectLst/>
                        <a:latin typeface="Arial" charset="0"/>
                      </a:endParaRPr>
                    </a:p>
                  </a:txBody>
                  <a:tcPr marT="45701" marB="45701"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N50 = 144111, n = 12</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N50 = 144111, n = 12</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656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800" b="0" i="0" u="none" strike="noStrike" cap="none" normalizeH="0" baseline="0">
                          <a:ln>
                            <a:noFill/>
                          </a:ln>
                          <a:solidFill>
                            <a:schemeClr val="tx1"/>
                          </a:solidFill>
                          <a:effectLst/>
                          <a:latin typeface="Arial" charset="0"/>
                          <a:cs typeface="Arial" charset="0"/>
                        </a:rPr>
                        <a:t>N60 = 32485, n = 49 </a:t>
                      </a:r>
                      <a:endParaRPr kumimoji="0" lang="pt-BR" sz="1800" b="0" i="0" u="none" strike="noStrike" cap="none" normalizeH="0" baseline="0">
                        <a:ln>
                          <a:noFill/>
                        </a:ln>
                        <a:solidFill>
                          <a:schemeClr val="tx1"/>
                        </a:solidFill>
                        <a:effectLst/>
                        <a:latin typeface="Arial" charset="0"/>
                      </a:endParaRPr>
                    </a:p>
                  </a:txBody>
                  <a:tcPr marT="45701" marB="45701"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N60 = 109588, n = 16</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N60 = 109588, n = 16</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656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800" b="0" i="0" u="none" strike="noStrike" cap="none" normalizeH="0" baseline="0">
                          <a:ln>
                            <a:noFill/>
                          </a:ln>
                          <a:solidFill>
                            <a:schemeClr val="tx1"/>
                          </a:solidFill>
                          <a:effectLst/>
                          <a:latin typeface="Arial" charset="0"/>
                          <a:cs typeface="Arial" charset="0"/>
                        </a:rPr>
                        <a:t>N70 = 26801, n = 65 </a:t>
                      </a:r>
                      <a:endParaRPr kumimoji="0" lang="pt-BR" sz="1800" b="0" i="0" u="none" strike="noStrike" cap="none" normalizeH="0" baseline="0">
                        <a:ln>
                          <a:noFill/>
                        </a:ln>
                        <a:solidFill>
                          <a:schemeClr val="tx1"/>
                        </a:solidFill>
                        <a:effectLst/>
                        <a:latin typeface="Arial" charset="0"/>
                      </a:endParaRPr>
                    </a:p>
                  </a:txBody>
                  <a:tcPr marT="45701" marB="45701"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N70 = 82547, n = 21</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N70 = 82547, n = 21</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656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800" b="0" i="0" u="none" strike="noStrike" cap="none" normalizeH="0" baseline="0">
                          <a:ln>
                            <a:noFill/>
                          </a:ln>
                          <a:solidFill>
                            <a:schemeClr val="tx1"/>
                          </a:solidFill>
                          <a:effectLst/>
                          <a:latin typeface="Arial" charset="0"/>
                          <a:cs typeface="Arial" charset="0"/>
                        </a:rPr>
                        <a:t>N80 = 19119, n = 86 </a:t>
                      </a:r>
                      <a:endParaRPr kumimoji="0" lang="pt-BR" sz="1800" b="0" i="0" u="none" strike="noStrike" cap="none" normalizeH="0" baseline="0">
                        <a:ln>
                          <a:noFill/>
                        </a:ln>
                        <a:solidFill>
                          <a:schemeClr val="tx1"/>
                        </a:solidFill>
                        <a:effectLst/>
                        <a:latin typeface="Arial" charset="0"/>
                      </a:endParaRPr>
                    </a:p>
                  </a:txBody>
                  <a:tcPr marT="45701" marB="45701"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N80 = 48535, n = 29</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N80 = 48535, n = 29</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656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800" b="0" i="0" u="none" strike="noStrike" cap="none" normalizeH="0" baseline="0">
                          <a:ln>
                            <a:noFill/>
                          </a:ln>
                          <a:solidFill>
                            <a:schemeClr val="tx1"/>
                          </a:solidFill>
                          <a:effectLst/>
                          <a:latin typeface="Arial" charset="0"/>
                          <a:cs typeface="Arial" charset="0"/>
                        </a:rPr>
                        <a:t>N90 = 12214, n = 117 </a:t>
                      </a:r>
                      <a:endParaRPr kumimoji="0" lang="pt-BR" sz="1800" b="0" i="0" u="none" strike="noStrike" cap="none" normalizeH="0" baseline="0">
                        <a:ln>
                          <a:noFill/>
                        </a:ln>
                        <a:solidFill>
                          <a:schemeClr val="tx1"/>
                        </a:solidFill>
                        <a:effectLst/>
                        <a:latin typeface="Arial" charset="0"/>
                      </a:endParaRPr>
                    </a:p>
                  </a:txBody>
                  <a:tcPr marT="45701" marB="45701"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N90 = 31613, n = 41</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N90 = 33496, n = 40</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656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800" b="0" i="0" u="none" strike="noStrike" cap="none" normalizeH="0" baseline="0">
                          <a:ln>
                            <a:noFill/>
                          </a:ln>
                          <a:solidFill>
                            <a:schemeClr val="tx1"/>
                          </a:solidFill>
                          <a:effectLst/>
                          <a:latin typeface="Arial" charset="0"/>
                          <a:cs typeface="Arial" charset="0"/>
                        </a:rPr>
                        <a:t>N100 = 565, n = 201 </a:t>
                      </a:r>
                      <a:endParaRPr kumimoji="0" lang="pt-BR" sz="1800" b="0" i="0" u="none" strike="noStrike" cap="none" normalizeH="0" baseline="0">
                        <a:ln>
                          <a:noFill/>
                        </a:ln>
                        <a:solidFill>
                          <a:schemeClr val="tx1"/>
                        </a:solidFill>
                        <a:effectLst/>
                        <a:latin typeface="Arial" charset="0"/>
                      </a:endParaRPr>
                    </a:p>
                  </a:txBody>
                  <a:tcPr marT="45701" marB="45701"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N100 = 609, n = 77</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N100 = 609, n = 76</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656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1800" b="0" i="0" u="none" strike="noStrike" cap="none" normalizeH="0" baseline="0">
                          <a:ln>
                            <a:noFill/>
                          </a:ln>
                          <a:solidFill>
                            <a:schemeClr val="tx1"/>
                          </a:solidFill>
                          <a:effectLst/>
                          <a:latin typeface="Arial" charset="0"/>
                          <a:cs typeface="Arial" charset="0"/>
                        </a:rPr>
                        <a:t>N_count = 0 </a:t>
                      </a:r>
                    </a:p>
                  </a:txBody>
                  <a:tcPr marT="45701" marB="45701" anchor="b"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N_count = 0</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N_count = 0</a:t>
                      </a:r>
                      <a:endParaRPr kumimoji="0" lang="ca-ES" sz="1800" b="0" i="0" u="none" strike="noStrike" cap="none" normalizeH="0" baseline="0">
                        <a:ln>
                          <a:noFill/>
                        </a:ln>
                        <a:solidFill>
                          <a:schemeClr val="tx1"/>
                        </a:solidFill>
                        <a:effectLst/>
                        <a:latin typeface="Arial" charset="0"/>
                      </a:endParaRPr>
                    </a:p>
                  </a:txBody>
                  <a:tcPr marT="45701" marB="45701"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Box 2">
            <a:extLst>
              <a:ext uri="{FF2B5EF4-FFF2-40B4-BE49-F238E27FC236}">
                <a16:creationId xmlns:a16="http://schemas.microsoft.com/office/drawing/2014/main" id="{C937AC31-AFE0-7D49-ABEE-7A3074E622C2}"/>
              </a:ext>
            </a:extLst>
          </p:cNvPr>
          <p:cNvSpPr txBox="1">
            <a:spLocks noChangeArrowheads="1"/>
          </p:cNvSpPr>
          <p:nvPr/>
        </p:nvSpPr>
        <p:spPr bwMode="auto">
          <a:xfrm>
            <a:off x="209550" y="-26988"/>
            <a:ext cx="65024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VECSCREEN</a:t>
            </a:r>
            <a:r>
              <a:rPr lang="en-US" altLang="es-ES"/>
              <a:t> Final contaminant check</a:t>
            </a:r>
          </a:p>
        </p:txBody>
      </p:sp>
      <p:sp>
        <p:nvSpPr>
          <p:cNvPr id="52226" name="Text Box 3">
            <a:extLst>
              <a:ext uri="{FF2B5EF4-FFF2-40B4-BE49-F238E27FC236}">
                <a16:creationId xmlns:a16="http://schemas.microsoft.com/office/drawing/2014/main" id="{2DABCAD5-19DF-EF42-8538-FF984514A986}"/>
              </a:ext>
            </a:extLst>
          </p:cNvPr>
          <p:cNvSpPr txBox="1">
            <a:spLocks noChangeArrowheads="1"/>
          </p:cNvSpPr>
          <p:nvPr/>
        </p:nvSpPr>
        <p:spPr bwMode="auto">
          <a:xfrm>
            <a:off x="317500" y="566738"/>
            <a:ext cx="467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hlinkClick r:id="rId2"/>
              </a:rPr>
              <a:t>http://www.ncbi.nlm.nih.gov/tools/vecscreen/</a:t>
            </a:r>
            <a:endParaRPr lang="en-US" altLang="es-ES"/>
          </a:p>
        </p:txBody>
      </p:sp>
      <p:pic>
        <p:nvPicPr>
          <p:cNvPr id="52227" name="Picture 4" descr="vecscreen-NODE_9_length_43364">
            <a:extLst>
              <a:ext uri="{FF2B5EF4-FFF2-40B4-BE49-F238E27FC236}">
                <a16:creationId xmlns:a16="http://schemas.microsoft.com/office/drawing/2014/main" id="{417B01E9-B95D-844A-8E9E-18F3A5FB9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0" y="1592263"/>
            <a:ext cx="5521325" cy="510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Text Box 5">
            <a:extLst>
              <a:ext uri="{FF2B5EF4-FFF2-40B4-BE49-F238E27FC236}">
                <a16:creationId xmlns:a16="http://schemas.microsoft.com/office/drawing/2014/main" id="{B9BC4941-9F9C-F648-8608-AA33567316DA}"/>
              </a:ext>
            </a:extLst>
          </p:cNvPr>
          <p:cNvSpPr txBox="1">
            <a:spLocks noChangeArrowheads="1"/>
          </p:cNvSpPr>
          <p:nvPr/>
        </p:nvSpPr>
        <p:spPr bwMode="auto">
          <a:xfrm>
            <a:off x="365125" y="1027113"/>
            <a:ext cx="7089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200">
                <a:latin typeface="Courier New" panose="02070309020205020404" pitchFamily="49" charset="0"/>
              </a:rPr>
              <a:t>$VSCREEN_EXE -db $UNIVEC_DB -query $1 -out $1.vscrn0 -outfmt 0 -text_output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descr="vecscreen-pbr322">
            <a:extLst>
              <a:ext uri="{FF2B5EF4-FFF2-40B4-BE49-F238E27FC236}">
                <a16:creationId xmlns:a16="http://schemas.microsoft.com/office/drawing/2014/main" id="{A43DAF5E-49ED-AB4F-8EA2-383AF36F11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41" t="37256" r="63361" b="4654"/>
          <a:stretch>
            <a:fillRect/>
          </a:stretch>
        </p:blipFill>
        <p:spPr bwMode="auto">
          <a:xfrm>
            <a:off x="506413" y="1697038"/>
            <a:ext cx="3201987"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0" name="Picture 3" descr="vecscreen-pbr322">
            <a:extLst>
              <a:ext uri="{FF2B5EF4-FFF2-40B4-BE49-F238E27FC236}">
                <a16:creationId xmlns:a16="http://schemas.microsoft.com/office/drawing/2014/main" id="{F8200B27-ED81-014F-9704-5831799F0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972" t="15366" r="48729" b="69716"/>
          <a:stretch>
            <a:fillRect/>
          </a:stretch>
        </p:blipFill>
        <p:spPr bwMode="auto">
          <a:xfrm>
            <a:off x="3989388" y="4687888"/>
            <a:ext cx="4370387"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5" descr="vecscreen-pbr323_header">
            <a:extLst>
              <a:ext uri="{FF2B5EF4-FFF2-40B4-BE49-F238E27FC236}">
                <a16:creationId xmlns:a16="http://schemas.microsoft.com/office/drawing/2014/main" id="{457286A1-7B74-E749-AF60-83C528A657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8" y="390525"/>
            <a:ext cx="631825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6" descr="vecscreen-pbr324_data">
            <a:extLst>
              <a:ext uri="{FF2B5EF4-FFF2-40B4-BE49-F238E27FC236}">
                <a16:creationId xmlns:a16="http://schemas.microsoft.com/office/drawing/2014/main" id="{57DCF9A3-E3FE-EA48-A104-83AD8144AD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2700" y="2041525"/>
            <a:ext cx="4838700"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 Box 4">
            <a:extLst>
              <a:ext uri="{FF2B5EF4-FFF2-40B4-BE49-F238E27FC236}">
                <a16:creationId xmlns:a16="http://schemas.microsoft.com/office/drawing/2014/main" id="{521EFE13-C25A-0C4D-B082-9AAB0D500736}"/>
              </a:ext>
            </a:extLst>
          </p:cNvPr>
          <p:cNvSpPr txBox="1">
            <a:spLocks noChangeArrowheads="1"/>
          </p:cNvSpPr>
          <p:nvPr/>
        </p:nvSpPr>
        <p:spPr bwMode="auto">
          <a:xfrm>
            <a:off x="209550" y="-26988"/>
            <a:ext cx="610235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COVERAGE</a:t>
            </a:r>
            <a:r>
              <a:rPr lang="en-US" altLang="es-ES"/>
              <a:t> &amp; Final assembly check</a:t>
            </a:r>
          </a:p>
        </p:txBody>
      </p:sp>
      <p:sp>
        <p:nvSpPr>
          <p:cNvPr id="54274" name="Text Box 5">
            <a:extLst>
              <a:ext uri="{FF2B5EF4-FFF2-40B4-BE49-F238E27FC236}">
                <a16:creationId xmlns:a16="http://schemas.microsoft.com/office/drawing/2014/main" id="{80FCC94C-DF91-024B-8233-22FAA4D856D4}"/>
              </a:ext>
            </a:extLst>
          </p:cNvPr>
          <p:cNvSpPr txBox="1">
            <a:spLocks noChangeArrowheads="1"/>
          </p:cNvSpPr>
          <p:nvPr/>
        </p:nvSpPr>
        <p:spPr bwMode="auto">
          <a:xfrm>
            <a:off x="344488" y="788988"/>
            <a:ext cx="8177212"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Reference alignment: Final_assembly vs shortest trimmed reads from each sample</a:t>
            </a:r>
          </a:p>
          <a:p>
            <a:pPr algn="l" eaLnBrk="1" hangingPunct="1"/>
            <a:endParaRPr lang="en-US" altLang="es-ES"/>
          </a:p>
          <a:p>
            <a:pPr algn="l" eaLnBrk="1" hangingPunct="1"/>
            <a:endParaRPr lang="en-US" altLang="es-ES"/>
          </a:p>
          <a:p>
            <a:pPr algn="l" eaLnBrk="1" hangingPunct="1"/>
            <a:r>
              <a:rPr lang="en-US" altLang="es-ES"/>
              <a:t>- BWA</a:t>
            </a:r>
          </a:p>
          <a:p>
            <a:pPr algn="l" eaLnBrk="1" hangingPunct="1"/>
            <a:r>
              <a:rPr lang="en-US" altLang="es-ES"/>
              <a:t>BWA is a software package for mapping low-divergent sequences against a large reference genome, such as the human genome</a:t>
            </a:r>
          </a:p>
          <a:p>
            <a:pPr algn="l" eaLnBrk="1" hangingPunct="1"/>
            <a:r>
              <a:rPr lang="en-US" altLang="es-ES">
                <a:hlinkClick r:id="rId2"/>
              </a:rPr>
              <a:t>http://bio-bwa.sourceforge.net/</a:t>
            </a:r>
            <a:endParaRPr lang="en-US" altLang="es-ES"/>
          </a:p>
          <a:p>
            <a:pPr algn="l" eaLnBrk="1" hangingPunct="1"/>
            <a:r>
              <a:rPr lang="en-US" altLang="es-ES">
                <a:hlinkClick r:id="rId3"/>
              </a:rPr>
              <a:t>https://github.com/lh3/bwa</a:t>
            </a:r>
            <a:endParaRPr lang="en-US" altLang="es-ES"/>
          </a:p>
          <a:p>
            <a:pPr algn="l" eaLnBrk="1" hangingPunct="1"/>
            <a:r>
              <a:rPr lang="en-US" altLang="es-ES">
                <a:hlinkClick r:id="rId4"/>
              </a:rPr>
              <a:t>http://www.ncbi.nlm.nih.gov/pubmed/20080505</a:t>
            </a:r>
            <a:endParaRPr lang="en-US" altLang="es-ES"/>
          </a:p>
          <a:p>
            <a:pPr algn="l" eaLnBrk="1" hangingPunct="1"/>
            <a:r>
              <a:rPr lang="en-US" altLang="es-ES">
                <a:hlinkClick r:id="rId5"/>
              </a:rPr>
              <a:t>http://arxiv.org/abs/1303.3997</a:t>
            </a:r>
            <a:endParaRPr lang="en-US" altLang="es-ES"/>
          </a:p>
          <a:p>
            <a:pPr algn="l" eaLnBrk="1" hangingPunct="1"/>
            <a:endParaRPr lang="en-US" altLang="es-ES"/>
          </a:p>
          <a:p>
            <a:pPr algn="l" eaLnBrk="1" hangingPunct="1"/>
            <a:endParaRPr lang="en-US" altLang="es-ES"/>
          </a:p>
          <a:p>
            <a:pPr algn="l" eaLnBrk="1" hangingPunct="1"/>
            <a:r>
              <a:rPr lang="en-US" altLang="es-ES"/>
              <a:t>- Samtools</a:t>
            </a:r>
          </a:p>
          <a:p>
            <a:pPr algn="l" eaLnBrk="1" hangingPunct="1"/>
            <a:r>
              <a:rPr lang="en-US" altLang="es-ES"/>
              <a:t>Samtools is a suite of programs for interacting with high-throughput sequencing data.</a:t>
            </a:r>
          </a:p>
          <a:p>
            <a:pPr algn="l" eaLnBrk="1" hangingPunct="1"/>
            <a:r>
              <a:rPr lang="en-US" altLang="es-ES">
                <a:hlinkClick r:id="rId6"/>
              </a:rPr>
              <a:t>http://samtools.sourceforge.net/</a:t>
            </a:r>
            <a:endParaRPr lang="en-US" altLang="es-ES"/>
          </a:p>
          <a:p>
            <a:pPr algn="l" eaLnBrk="1" hangingPunct="1"/>
            <a:r>
              <a:rPr lang="en-US" altLang="es-ES">
                <a:hlinkClick r:id="rId7"/>
              </a:rPr>
              <a:t>http://www.htslib.org/</a:t>
            </a:r>
            <a:endParaRPr lang="en-US" altLang="es-ES"/>
          </a:p>
          <a:p>
            <a:pPr algn="l" eaLnBrk="1" hangingPunct="1"/>
            <a:r>
              <a:rPr lang="en-US" altLang="es-ES">
                <a:hlinkClick r:id="rId8"/>
              </a:rPr>
              <a:t>https://www.ncbi.nlm.nih.gov/pubmed/19505943</a:t>
            </a:r>
            <a:endParaRPr lang="en-US" altLang="es-E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ext Box 6">
            <a:extLst>
              <a:ext uri="{FF2B5EF4-FFF2-40B4-BE49-F238E27FC236}">
                <a16:creationId xmlns:a16="http://schemas.microsoft.com/office/drawing/2014/main" id="{AA5F1E27-3286-B443-B235-14B56EB41576}"/>
              </a:ext>
            </a:extLst>
          </p:cNvPr>
          <p:cNvSpPr txBox="1">
            <a:spLocks noChangeArrowheads="1"/>
          </p:cNvSpPr>
          <p:nvPr/>
        </p:nvSpPr>
        <p:spPr bwMode="auto">
          <a:xfrm>
            <a:off x="223838" y="1279525"/>
            <a:ext cx="7972425"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1000">
                <a:latin typeface="Courier New" panose="02070309020205020404" pitchFamily="49" charset="0"/>
              </a:rPr>
              <a:t># Create index for the reference (assembly)</a:t>
            </a:r>
          </a:p>
          <a:p>
            <a:pPr algn="l" eaLnBrk="1" hangingPunct="1"/>
            <a:r>
              <a:rPr lang="en-US" altLang="es-ES" sz="1000">
                <a:latin typeface="Courier New" panose="02070309020205020404" pitchFamily="49" charset="0"/>
              </a:rPr>
              <a:t>$BWA_EXE." index -p ".$bwaidx_head." -a is $$hshfl_asmblfasta{name}</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 align (one run for each sample)</a:t>
            </a:r>
          </a:p>
          <a:p>
            <a:pPr algn="l" eaLnBrk="1" hangingPunct="1"/>
            <a:r>
              <a:rPr lang="en-US" altLang="es-ES" sz="1000">
                <a:latin typeface="Courier New" panose="02070309020205020404" pitchFamily="49" charset="0"/>
              </a:rPr>
              <a:t>$BWA_EXE." mem -t ".$N_THREADS." ".$$hsh_bwaidx{idxpathname}." ".$fq_filename[0]." ".$fq_filename[1]." &gt;".$sam_file</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 convert SAM to BAM</a:t>
            </a:r>
          </a:p>
          <a:p>
            <a:pPr algn="l" eaLnBrk="1" hangingPunct="1"/>
            <a:r>
              <a:rPr lang="en-US" altLang="es-ES" sz="1000">
                <a:latin typeface="Courier New" panose="02070309020205020404" pitchFamily="49" charset="0"/>
              </a:rPr>
              <a:t>$SAMTOOLS_EXE." view -S ".$sam_file." -b &gt;".$bam_file</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 sort by name</a:t>
            </a:r>
          </a:p>
          <a:p>
            <a:pPr algn="l" eaLnBrk="1" hangingPunct="1"/>
            <a:r>
              <a:rPr lang="en-US" altLang="es-ES" sz="1000">
                <a:latin typeface="Courier New" panose="02070309020205020404" pitchFamily="49" charset="0"/>
              </a:rPr>
              <a:t>$SAMTOOLS_EXE." sort -n ".$bam_file." ".$namesort_bam_file</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#fix mate pairs</a:t>
            </a:r>
          </a:p>
          <a:p>
            <a:pPr algn="l" eaLnBrk="1" hangingPunct="1"/>
            <a:r>
              <a:rPr lang="en-US" altLang="es-ES" sz="1000">
                <a:latin typeface="Courier New" panose="02070309020205020404" pitchFamily="49" charset="0"/>
              </a:rPr>
              <a:t>$SAMTOOLS_EXE." fixmate ".$namesort_bam_file.".bam ".$fix_bam_file.".bam"</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 sort by coordinates</a:t>
            </a:r>
          </a:p>
          <a:p>
            <a:pPr algn="l" eaLnBrk="1" hangingPunct="1"/>
            <a:r>
              <a:rPr lang="en-US" altLang="es-ES" sz="1000">
                <a:latin typeface="Courier New" panose="02070309020205020404" pitchFamily="49" charset="0"/>
              </a:rPr>
              <a:t>$SAMTOOLS_EXE." sort ".$fix_bam_file.".bam ".$sort_bam_file</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 remove duplicates</a:t>
            </a:r>
          </a:p>
          <a:p>
            <a:pPr algn="l" eaLnBrk="1" hangingPunct="1"/>
            <a:r>
              <a:rPr lang="en-US" altLang="es-ES" sz="1000">
                <a:latin typeface="Courier New" panose="02070309020205020404" pitchFamily="49" charset="0"/>
              </a:rPr>
              <a:t>$SAMTOOLS_EXE." rmdup ".$sort_bam_file.".bam ".$rmdp_bam_file.".bam"</a:t>
            </a:r>
          </a:p>
          <a:p>
            <a:pPr algn="l" eaLnBrk="1" hangingPunct="1"/>
            <a:endParaRPr lang="en-US" altLang="es-ES" sz="1000">
              <a:latin typeface="Courier New" panose="02070309020205020404" pitchFamily="49" charset="0"/>
            </a:endParaRPr>
          </a:p>
          <a:p>
            <a:pPr algn="l" eaLnBrk="1" hangingPunct="1"/>
            <a:r>
              <a:rPr lang="en-US" altLang="es-ES" sz="1000">
                <a:latin typeface="Courier New" panose="02070309020205020404" pitchFamily="49" charset="0"/>
              </a:rPr>
              <a:t>#variant calling (sort of)</a:t>
            </a:r>
          </a:p>
          <a:p>
            <a:pPr algn="l" eaLnBrk="1" hangingPunct="1"/>
            <a:r>
              <a:rPr lang="en-US" altLang="es-ES" sz="1000">
                <a:latin typeface="Courier New" panose="02070309020205020404" pitchFamily="49" charset="0"/>
              </a:rPr>
              <a:t>$SAMTOOLS_EXE." mpileup -C50 -f ".$fasta_file." ".$$hsh_all_bams{rmdp}." &gt;".$rmdp_mpileup_file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2">
            <a:extLst>
              <a:ext uri="{FF2B5EF4-FFF2-40B4-BE49-F238E27FC236}">
                <a16:creationId xmlns:a16="http://schemas.microsoft.com/office/drawing/2014/main" id="{411708B8-C280-6144-9CA3-232F08100465}"/>
              </a:ext>
            </a:extLst>
          </p:cNvPr>
          <p:cNvSpPr txBox="1">
            <a:spLocks noChangeArrowheads="1"/>
          </p:cNvSpPr>
          <p:nvPr/>
        </p:nvSpPr>
        <p:spPr bwMode="auto">
          <a:xfrm>
            <a:off x="0" y="592138"/>
            <a:ext cx="4657725" cy="270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PG157S2</a:t>
            </a:r>
          </a:p>
          <a:p>
            <a:pPr algn="l" eaLnBrk="1" hangingPunct="1"/>
            <a:r>
              <a:rPr lang="en-US" altLang="es-ES" sz="1400"/>
              <a:t>976445 + 0 in total (QC-passed reads + QC-failed reads)</a:t>
            </a:r>
          </a:p>
          <a:p>
            <a:pPr algn="l" eaLnBrk="1" hangingPunct="1"/>
            <a:r>
              <a:rPr lang="en-US" altLang="es-ES" sz="1400"/>
              <a:t>0 + 0 duplicates</a:t>
            </a:r>
          </a:p>
          <a:p>
            <a:pPr algn="l" eaLnBrk="1" hangingPunct="1"/>
            <a:r>
              <a:rPr lang="en-US" altLang="es-ES" sz="1400"/>
              <a:t>960376 + 0 mapped (</a:t>
            </a:r>
            <a:r>
              <a:rPr lang="en-US" altLang="es-ES" sz="1400" b="1"/>
              <a:t>98.35</a:t>
            </a:r>
            <a:r>
              <a:rPr lang="en-US" altLang="es-ES" sz="1400"/>
              <a:t>%:-nan%)</a:t>
            </a:r>
          </a:p>
          <a:p>
            <a:pPr algn="l" eaLnBrk="1" hangingPunct="1"/>
            <a:r>
              <a:rPr lang="en-US" altLang="es-ES" sz="1400"/>
              <a:t>976445 + 0 paired in sequencing</a:t>
            </a:r>
          </a:p>
          <a:p>
            <a:pPr algn="l" eaLnBrk="1" hangingPunct="1"/>
            <a:r>
              <a:rPr lang="en-US" altLang="es-ES" sz="1400"/>
              <a:t>488451 + 0 read1</a:t>
            </a:r>
          </a:p>
          <a:p>
            <a:pPr algn="l" eaLnBrk="1" hangingPunct="1"/>
            <a:r>
              <a:rPr lang="en-US" altLang="es-ES" sz="1400"/>
              <a:t>487994 + 0 read2</a:t>
            </a:r>
          </a:p>
          <a:p>
            <a:pPr algn="l" eaLnBrk="1" hangingPunct="1"/>
            <a:r>
              <a:rPr lang="en-US" altLang="es-ES" sz="1400"/>
              <a:t>900557 + 0 properly paired (</a:t>
            </a:r>
            <a:r>
              <a:rPr lang="en-US" altLang="es-ES" sz="1400" b="1"/>
              <a:t>92.23</a:t>
            </a:r>
            <a:r>
              <a:rPr lang="en-US" altLang="es-ES" sz="1400"/>
              <a:t>%:-nan%)</a:t>
            </a:r>
          </a:p>
          <a:p>
            <a:pPr algn="l" eaLnBrk="1" hangingPunct="1"/>
            <a:r>
              <a:rPr lang="en-US" altLang="es-ES" sz="1400"/>
              <a:t>919823 + 0 with itself and mate mapped</a:t>
            </a:r>
          </a:p>
          <a:p>
            <a:pPr algn="l" eaLnBrk="1" hangingPunct="1"/>
            <a:r>
              <a:rPr lang="en-US" altLang="es-ES" sz="1400"/>
              <a:t>40553 + 0 singletons (4.15%:-nan%)</a:t>
            </a:r>
          </a:p>
          <a:p>
            <a:pPr algn="l" eaLnBrk="1" hangingPunct="1"/>
            <a:r>
              <a:rPr lang="en-US" altLang="es-ES" sz="1400"/>
              <a:t>5402 + 0 with mate mapped to a different chr</a:t>
            </a:r>
          </a:p>
          <a:p>
            <a:pPr algn="l" eaLnBrk="1" hangingPunct="1"/>
            <a:r>
              <a:rPr lang="en-US" altLang="es-ES" sz="1400"/>
              <a:t>4477 + 0 with mate mapped to a different chr (mapQ&gt;=5)</a:t>
            </a:r>
          </a:p>
        </p:txBody>
      </p:sp>
      <p:sp>
        <p:nvSpPr>
          <p:cNvPr id="56322" name="Text Box 3">
            <a:extLst>
              <a:ext uri="{FF2B5EF4-FFF2-40B4-BE49-F238E27FC236}">
                <a16:creationId xmlns:a16="http://schemas.microsoft.com/office/drawing/2014/main" id="{BFA49238-52A6-244D-805F-18A163A8CF0D}"/>
              </a:ext>
            </a:extLst>
          </p:cNvPr>
          <p:cNvSpPr txBox="1">
            <a:spLocks noChangeArrowheads="1"/>
          </p:cNvSpPr>
          <p:nvPr/>
        </p:nvSpPr>
        <p:spPr bwMode="auto">
          <a:xfrm>
            <a:off x="4572000" y="3429000"/>
            <a:ext cx="4657725"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PG157ES9</a:t>
            </a:r>
          </a:p>
          <a:p>
            <a:pPr algn="l" eaLnBrk="1" hangingPunct="1"/>
            <a:r>
              <a:rPr lang="en-US" altLang="es-ES" sz="1400"/>
              <a:t>932317 + 0 in total (QC-passed reads + QC-failed reads)</a:t>
            </a:r>
          </a:p>
          <a:p>
            <a:pPr algn="l" eaLnBrk="1" hangingPunct="1"/>
            <a:r>
              <a:rPr lang="en-US" altLang="es-ES" sz="1400"/>
              <a:t>0 + 0 duplicates</a:t>
            </a:r>
          </a:p>
          <a:p>
            <a:pPr algn="l" eaLnBrk="1" hangingPunct="1"/>
            <a:r>
              <a:rPr lang="en-US" altLang="es-ES" sz="1400"/>
              <a:t>929196 + 0 mapped (</a:t>
            </a:r>
            <a:r>
              <a:rPr lang="en-US" altLang="es-ES" sz="1400" b="1"/>
              <a:t>99.67</a:t>
            </a:r>
            <a:r>
              <a:rPr lang="en-US" altLang="es-ES" sz="1400"/>
              <a:t>%:-nan%)</a:t>
            </a:r>
          </a:p>
          <a:p>
            <a:pPr algn="l" eaLnBrk="1" hangingPunct="1"/>
            <a:r>
              <a:rPr lang="en-US" altLang="es-ES" sz="1400"/>
              <a:t>932317 + 0 paired in sequencing</a:t>
            </a:r>
          </a:p>
          <a:p>
            <a:pPr algn="l" eaLnBrk="1" hangingPunct="1"/>
            <a:r>
              <a:rPr lang="en-US" altLang="es-ES" sz="1400"/>
              <a:t>466234 + 0 read1</a:t>
            </a:r>
          </a:p>
          <a:p>
            <a:pPr algn="l" eaLnBrk="1" hangingPunct="1"/>
            <a:r>
              <a:rPr lang="en-US" altLang="es-ES" sz="1400"/>
              <a:t>466083 + 0 read2</a:t>
            </a:r>
          </a:p>
          <a:p>
            <a:pPr algn="l" eaLnBrk="1" hangingPunct="1"/>
            <a:r>
              <a:rPr lang="en-US" altLang="es-ES" sz="1400"/>
              <a:t>891184 + 0 properly paired (</a:t>
            </a:r>
            <a:r>
              <a:rPr lang="en-US" altLang="es-ES" sz="1400" b="1"/>
              <a:t>95.59</a:t>
            </a:r>
            <a:r>
              <a:rPr lang="en-US" altLang="es-ES" sz="1400"/>
              <a:t>%:-nan%)</a:t>
            </a:r>
          </a:p>
          <a:p>
            <a:pPr algn="l" eaLnBrk="1" hangingPunct="1"/>
            <a:r>
              <a:rPr lang="en-US" altLang="es-ES" sz="1400"/>
              <a:t>912550 + 0 with itself and mate mapped</a:t>
            </a:r>
          </a:p>
          <a:p>
            <a:pPr algn="l" eaLnBrk="1" hangingPunct="1"/>
            <a:r>
              <a:rPr lang="en-US" altLang="es-ES" sz="1400"/>
              <a:t>16646 + 0 singletons (1.79%:-nan%)</a:t>
            </a:r>
          </a:p>
          <a:p>
            <a:pPr algn="l" eaLnBrk="1" hangingPunct="1"/>
            <a:r>
              <a:rPr lang="en-US" altLang="es-ES" sz="1400"/>
              <a:t>2742 + 0 with mate mapped to a different chr</a:t>
            </a:r>
          </a:p>
          <a:p>
            <a:pPr algn="l" eaLnBrk="1" hangingPunct="1"/>
            <a:r>
              <a:rPr lang="en-US" altLang="es-ES" sz="1400"/>
              <a:t>2146 + 0 with mate mapped to a different chr (mapQ&gt;=5)</a:t>
            </a:r>
          </a:p>
        </p:txBody>
      </p:sp>
      <p:sp>
        <p:nvSpPr>
          <p:cNvPr id="56323" name="Text Box 4">
            <a:extLst>
              <a:ext uri="{FF2B5EF4-FFF2-40B4-BE49-F238E27FC236}">
                <a16:creationId xmlns:a16="http://schemas.microsoft.com/office/drawing/2014/main" id="{1E7B48EA-DDC9-CB49-833D-8EEB0279BFD0}"/>
              </a:ext>
            </a:extLst>
          </p:cNvPr>
          <p:cNvSpPr txBox="1">
            <a:spLocks noChangeArrowheads="1"/>
          </p:cNvSpPr>
          <p:nvPr/>
        </p:nvSpPr>
        <p:spPr bwMode="auto">
          <a:xfrm>
            <a:off x="0" y="3429000"/>
            <a:ext cx="4657725"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PG157S6</a:t>
            </a:r>
          </a:p>
          <a:p>
            <a:pPr algn="l" eaLnBrk="1" hangingPunct="1"/>
            <a:r>
              <a:rPr lang="en-US" altLang="es-ES" sz="1400"/>
              <a:t>754302 + 0 in total (QC-passed reads + QC-failed reads)</a:t>
            </a:r>
          </a:p>
          <a:p>
            <a:pPr algn="l" eaLnBrk="1" hangingPunct="1"/>
            <a:r>
              <a:rPr lang="en-US" altLang="es-ES" sz="1400"/>
              <a:t>0 + 0 duplicates</a:t>
            </a:r>
          </a:p>
          <a:p>
            <a:pPr algn="l" eaLnBrk="1" hangingPunct="1"/>
            <a:r>
              <a:rPr lang="en-US" altLang="es-ES" sz="1400"/>
              <a:t>749180 + 0 mapped (</a:t>
            </a:r>
            <a:r>
              <a:rPr lang="en-US" altLang="es-ES" sz="1400" b="1"/>
              <a:t>99.32</a:t>
            </a:r>
            <a:r>
              <a:rPr lang="en-US" altLang="es-ES" sz="1400"/>
              <a:t>%:-nan%)</a:t>
            </a:r>
          </a:p>
          <a:p>
            <a:pPr algn="l" eaLnBrk="1" hangingPunct="1"/>
            <a:r>
              <a:rPr lang="en-US" altLang="es-ES" sz="1400"/>
              <a:t>754302 + 0 paired in sequencing</a:t>
            </a:r>
          </a:p>
          <a:p>
            <a:pPr algn="l" eaLnBrk="1" hangingPunct="1"/>
            <a:r>
              <a:rPr lang="en-US" altLang="es-ES" sz="1400"/>
              <a:t>378868 + 0 read1</a:t>
            </a:r>
          </a:p>
          <a:p>
            <a:pPr algn="l" eaLnBrk="1" hangingPunct="1"/>
            <a:r>
              <a:rPr lang="en-US" altLang="es-ES" sz="1400"/>
              <a:t>375434 + 0 read2</a:t>
            </a:r>
          </a:p>
          <a:p>
            <a:pPr algn="l" eaLnBrk="1" hangingPunct="1"/>
            <a:r>
              <a:rPr lang="en-US" altLang="es-ES" sz="1400"/>
              <a:t>717881 + 0 properly paired (</a:t>
            </a:r>
            <a:r>
              <a:rPr lang="en-US" altLang="es-ES" sz="1400" b="1"/>
              <a:t>95.17</a:t>
            </a:r>
            <a:r>
              <a:rPr lang="en-US" altLang="es-ES" sz="1400"/>
              <a:t>%:-nan%)</a:t>
            </a:r>
          </a:p>
          <a:p>
            <a:pPr algn="l" eaLnBrk="1" hangingPunct="1"/>
            <a:r>
              <a:rPr lang="en-US" altLang="es-ES" sz="1400"/>
              <a:t>730183 + 0 with itself and mate mapped</a:t>
            </a:r>
          </a:p>
          <a:p>
            <a:pPr algn="l" eaLnBrk="1" hangingPunct="1"/>
            <a:r>
              <a:rPr lang="en-US" altLang="es-ES" sz="1400"/>
              <a:t>18997 + 0 singletons (2.52%:-nan%)</a:t>
            </a:r>
          </a:p>
          <a:p>
            <a:pPr algn="l" eaLnBrk="1" hangingPunct="1"/>
            <a:r>
              <a:rPr lang="en-US" altLang="es-ES" sz="1400"/>
              <a:t>4996 + 0 with mate mapped to a different chr</a:t>
            </a:r>
          </a:p>
          <a:p>
            <a:pPr algn="l" eaLnBrk="1" hangingPunct="1"/>
            <a:r>
              <a:rPr lang="en-US" altLang="es-ES" sz="1400"/>
              <a:t>4231 + 0 with mate mapped to a different chr (mapQ&gt;=5)</a:t>
            </a:r>
          </a:p>
        </p:txBody>
      </p:sp>
      <p:pic>
        <p:nvPicPr>
          <p:cNvPr id="56324" name="Picture 4">
            <a:extLst>
              <a:ext uri="{FF2B5EF4-FFF2-40B4-BE49-F238E27FC236}">
                <a16:creationId xmlns:a16="http://schemas.microsoft.com/office/drawing/2014/main" id="{1F859C36-110A-F04A-B0B8-59F811271F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6550" y="1227138"/>
            <a:ext cx="3425825" cy="143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309" name="Group 1085">
            <a:extLst>
              <a:ext uri="{FF2B5EF4-FFF2-40B4-BE49-F238E27FC236}">
                <a16:creationId xmlns:a16="http://schemas.microsoft.com/office/drawing/2014/main" id="{55186F4B-461C-3640-BB26-2B44FC4A484C}"/>
              </a:ext>
            </a:extLst>
          </p:cNvPr>
          <p:cNvGraphicFramePr>
            <a:graphicFrameLocks noGrp="1"/>
          </p:cNvGraphicFramePr>
          <p:nvPr/>
        </p:nvGraphicFramePr>
        <p:xfrm>
          <a:off x="122238" y="3017838"/>
          <a:ext cx="9126538" cy="3840312"/>
        </p:xfrm>
        <a:graphic>
          <a:graphicData uri="http://schemas.openxmlformats.org/drawingml/2006/table">
            <a:tbl>
              <a:tblPr/>
              <a:tblGrid>
                <a:gridCol w="2025650">
                  <a:extLst>
                    <a:ext uri="{9D8B030D-6E8A-4147-A177-3AD203B41FA5}">
                      <a16:colId xmlns:a16="http://schemas.microsoft.com/office/drawing/2014/main" val="20000"/>
                    </a:ext>
                  </a:extLst>
                </a:gridCol>
                <a:gridCol w="460375">
                  <a:extLst>
                    <a:ext uri="{9D8B030D-6E8A-4147-A177-3AD203B41FA5}">
                      <a16:colId xmlns:a16="http://schemas.microsoft.com/office/drawing/2014/main" val="20001"/>
                    </a:ext>
                  </a:extLst>
                </a:gridCol>
                <a:gridCol w="276225">
                  <a:extLst>
                    <a:ext uri="{9D8B030D-6E8A-4147-A177-3AD203B41FA5}">
                      <a16:colId xmlns:a16="http://schemas.microsoft.com/office/drawing/2014/main" val="20002"/>
                    </a:ext>
                  </a:extLst>
                </a:gridCol>
                <a:gridCol w="276225">
                  <a:extLst>
                    <a:ext uri="{9D8B030D-6E8A-4147-A177-3AD203B41FA5}">
                      <a16:colId xmlns:a16="http://schemas.microsoft.com/office/drawing/2014/main" val="20003"/>
                    </a:ext>
                  </a:extLst>
                </a:gridCol>
                <a:gridCol w="1196975">
                  <a:extLst>
                    <a:ext uri="{9D8B030D-6E8A-4147-A177-3AD203B41FA5}">
                      <a16:colId xmlns:a16="http://schemas.microsoft.com/office/drawing/2014/main" val="20004"/>
                    </a:ext>
                  </a:extLst>
                </a:gridCol>
                <a:gridCol w="1012825">
                  <a:extLst>
                    <a:ext uri="{9D8B030D-6E8A-4147-A177-3AD203B41FA5}">
                      <a16:colId xmlns:a16="http://schemas.microsoft.com/office/drawing/2014/main" val="20005"/>
                    </a:ext>
                  </a:extLst>
                </a:gridCol>
                <a:gridCol w="287338">
                  <a:extLst>
                    <a:ext uri="{9D8B030D-6E8A-4147-A177-3AD203B41FA5}">
                      <a16:colId xmlns:a16="http://schemas.microsoft.com/office/drawing/2014/main" val="20006"/>
                    </a:ext>
                  </a:extLst>
                </a:gridCol>
                <a:gridCol w="736600">
                  <a:extLst>
                    <a:ext uri="{9D8B030D-6E8A-4147-A177-3AD203B41FA5}">
                      <a16:colId xmlns:a16="http://schemas.microsoft.com/office/drawing/2014/main" val="20007"/>
                    </a:ext>
                  </a:extLst>
                </a:gridCol>
                <a:gridCol w="736600">
                  <a:extLst>
                    <a:ext uri="{9D8B030D-6E8A-4147-A177-3AD203B41FA5}">
                      <a16:colId xmlns:a16="http://schemas.microsoft.com/office/drawing/2014/main" val="20008"/>
                    </a:ext>
                  </a:extLst>
                </a:gridCol>
                <a:gridCol w="276225">
                  <a:extLst>
                    <a:ext uri="{9D8B030D-6E8A-4147-A177-3AD203B41FA5}">
                      <a16:colId xmlns:a16="http://schemas.microsoft.com/office/drawing/2014/main" val="20009"/>
                    </a:ext>
                  </a:extLst>
                </a:gridCol>
                <a:gridCol w="828675">
                  <a:extLst>
                    <a:ext uri="{9D8B030D-6E8A-4147-A177-3AD203B41FA5}">
                      <a16:colId xmlns:a16="http://schemas.microsoft.com/office/drawing/2014/main" val="20010"/>
                    </a:ext>
                  </a:extLst>
                </a:gridCol>
                <a:gridCol w="1012825">
                  <a:extLst>
                    <a:ext uri="{9D8B030D-6E8A-4147-A177-3AD203B41FA5}">
                      <a16:colId xmlns:a16="http://schemas.microsoft.com/office/drawing/2014/main" val="20011"/>
                    </a:ext>
                  </a:extLst>
                </a:gridCol>
              </a:tblGrid>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153</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C</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.......,^S,</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HHHGGFFDE</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HHHFFA</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EHHFHHB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154</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GGFGGCAAF</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GGGFCA</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GDGGGGC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155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C</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GGGGGGBBF</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GGGFCA</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EAGCGGC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156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C</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GGGGGGB@F</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GGGFC?</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GAGDGGC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157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GGGGGGB;F</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GGGFG3</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GCGCGGB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158</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C</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8</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GGGGGGBF</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GGGFGA</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GFGBGGC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159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GGCEGGB9F</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GGGFG2</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GFG?GGC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160</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C</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GGGGGGGF=</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GGGFGA</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G/G?GGC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161</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C</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GGGGGGG;A</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GGGFGD</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GBGFGGC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162</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dirty="0">
                          <a:ln>
                            <a:noFill/>
                          </a:ln>
                          <a:solidFill>
                            <a:schemeClr val="tx1"/>
                          </a:solidFill>
                          <a:effectLst/>
                          <a:latin typeface="Courier New" pitchFamily="49" charset="0"/>
                          <a:cs typeface="Arial" charset="0"/>
                        </a:rPr>
                        <a:t>.......,,</a:t>
                      </a:r>
                      <a:endParaRPr kumimoji="0" lang="es-ES" altLang="es-ES" sz="1200" b="0" i="0" u="none" strike="noStrike" cap="none" normalizeH="0" baseline="0" dirty="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GGGGGGGAF</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GGGFGD</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GDG?GGD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163</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C</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GGGGGGGAF</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GGGFGB</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GGGFGGC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164</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GGG?GGGFE</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GGGFGG</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GCGGGGG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165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C</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GGG?GGGFE</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GGGEGG</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GGGHGGG  </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274297">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NODE_1_length_208705</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166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9</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GGGEGGG=A</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6</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GGGFGG</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7</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a:ln>
                            <a:noFill/>
                          </a:ln>
                          <a:solidFill>
                            <a:schemeClr val="tx1"/>
                          </a:solidFill>
                          <a:effectLst/>
                          <a:latin typeface="Courier New" pitchFamily="49" charset="0"/>
                          <a:cs typeface="Arial" charset="0"/>
                        </a:rPr>
                        <a:t>...,...</a:t>
                      </a:r>
                      <a:endParaRPr kumimoji="0" lang="es-ES" altLang="es-ES" sz="1200" b="0" i="0" u="none" strike="noStrike" cap="none" normalizeH="0" baseline="0">
                        <a:ln>
                          <a:noFill/>
                        </a:ln>
                        <a:solidFill>
                          <a:schemeClr val="tx1"/>
                        </a:solidFill>
                        <a:effectLst/>
                        <a:latin typeface="Courier New" pitchFamily="49" charset="0"/>
                      </a:endParaRPr>
                    </a:p>
                  </a:txBody>
                  <a:tcPr marT="45714" marB="45714" anchor="b" horzOverflow="overflow">
                    <a:lnL>
                      <a:noFill/>
                    </a:lnL>
                    <a:lnR>
                      <a:noFill/>
                    </a:lnR>
                    <a:lnT>
                      <a:noFill/>
                    </a:lnT>
                    <a:lnB>
                      <a:noFill/>
                    </a:lnB>
                    <a:lnTlToBr>
                      <a:noFill/>
                    </a:lnTlToBr>
                    <a:lnBlToTr>
                      <a:noFill/>
                    </a:lnBlToTr>
                    <a:no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dirty="0">
                          <a:ln>
                            <a:noFill/>
                          </a:ln>
                          <a:solidFill>
                            <a:schemeClr val="tx1"/>
                          </a:solidFill>
                          <a:effectLst/>
                          <a:latin typeface="Courier New" pitchFamily="49" charset="0"/>
                          <a:cs typeface="Arial" charset="0"/>
                        </a:rPr>
                        <a:t>GCGGGGG  </a:t>
                      </a:r>
                    </a:p>
                  </a:txBody>
                  <a:tcPr marT="45714" marB="4571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bl>
          </a:graphicData>
        </a:graphic>
      </p:graphicFrame>
      <p:pic>
        <p:nvPicPr>
          <p:cNvPr id="57514" name="Picture 2">
            <a:extLst>
              <a:ext uri="{FF2B5EF4-FFF2-40B4-BE49-F238E27FC236}">
                <a16:creationId xmlns:a16="http://schemas.microsoft.com/office/drawing/2014/main" id="{3AE9BD38-1E81-AD4A-A1B9-FA8910E77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38" y="223838"/>
            <a:ext cx="6348412"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202" descr="freq_PG157_rmdp_mpileup">
            <a:extLst>
              <a:ext uri="{FF2B5EF4-FFF2-40B4-BE49-F238E27FC236}">
                <a16:creationId xmlns:a16="http://schemas.microsoft.com/office/drawing/2014/main" id="{04B19B34-5C55-F64A-8AC7-63A03EE02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782638"/>
            <a:ext cx="7491413" cy="608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0" name="Text Box 2">
            <a:extLst>
              <a:ext uri="{FF2B5EF4-FFF2-40B4-BE49-F238E27FC236}">
                <a16:creationId xmlns:a16="http://schemas.microsoft.com/office/drawing/2014/main" id="{937BA073-9BB2-E844-95AF-FA97413CDA9C}"/>
              </a:ext>
            </a:extLst>
          </p:cNvPr>
          <p:cNvSpPr txBox="1">
            <a:spLocks noChangeArrowheads="1"/>
          </p:cNvSpPr>
          <p:nvPr/>
        </p:nvSpPr>
        <p:spPr bwMode="auto">
          <a:xfrm>
            <a:off x="4479925" y="1143000"/>
            <a:ext cx="962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2400" u="sng"/>
              <a:t>Stats:</a:t>
            </a:r>
          </a:p>
        </p:txBody>
      </p:sp>
      <p:graphicFrame>
        <p:nvGraphicFramePr>
          <p:cNvPr id="52425" name="Group 201">
            <a:extLst>
              <a:ext uri="{FF2B5EF4-FFF2-40B4-BE49-F238E27FC236}">
                <a16:creationId xmlns:a16="http://schemas.microsoft.com/office/drawing/2014/main" id="{0A65D585-6789-7C45-8324-056681A881F7}"/>
              </a:ext>
            </a:extLst>
          </p:cNvPr>
          <p:cNvGraphicFramePr>
            <a:graphicFrameLocks noGrp="1"/>
          </p:cNvGraphicFramePr>
          <p:nvPr/>
        </p:nvGraphicFramePr>
        <p:xfrm>
          <a:off x="4448175" y="1554163"/>
          <a:ext cx="3695700" cy="2194560"/>
        </p:xfrm>
        <a:graphic>
          <a:graphicData uri="http://schemas.openxmlformats.org/drawingml/2006/table">
            <a:tbl>
              <a:tblPr/>
              <a:tblGrid>
                <a:gridCol w="2114550">
                  <a:extLst>
                    <a:ext uri="{9D8B030D-6E8A-4147-A177-3AD203B41FA5}">
                      <a16:colId xmlns:a16="http://schemas.microsoft.com/office/drawing/2014/main" val="20000"/>
                    </a:ext>
                  </a:extLst>
                </a:gridCol>
                <a:gridCol w="1581150">
                  <a:extLst>
                    <a:ext uri="{9D8B030D-6E8A-4147-A177-3AD203B41FA5}">
                      <a16:colId xmlns:a16="http://schemas.microsoft.com/office/drawing/2014/main" val="20001"/>
                    </a:ext>
                  </a:extLst>
                </a:gridCol>
              </a:tblGrid>
              <a:tr h="27424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count</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4948188 </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7424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variance</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1064.573511 </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27424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mode</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72 </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27424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min</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0 </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27424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max</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1646 </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27424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standard_deviation</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32.62780273 </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27424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median</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72 </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27424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mean</a:t>
                      </a:r>
                      <a:endParaRPr kumimoji="0" lang="es-ES" sz="1800" b="0" i="0" u="none" strike="noStrike" cap="none" normalizeH="0" baseline="0">
                        <a:ln>
                          <a:noFill/>
                        </a:ln>
                        <a:solidFill>
                          <a:schemeClr val="tx1"/>
                        </a:solidFill>
                        <a:effectLst/>
                        <a:latin typeface="Arial" charset="0"/>
                      </a:endParaRPr>
                    </a:p>
                  </a:txBody>
                  <a:tcPr marL="90000" marR="90000" marT="0" marB="0" anchor="b"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Arial" charset="0"/>
                          <a:cs typeface="Arial" charset="0"/>
                        </a:rPr>
                        <a:t>72.70857554</a:t>
                      </a:r>
                    </a:p>
                  </a:txBody>
                  <a:tcPr marL="90000" marR="90000" marT="0" marB="0"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 Box 2">
            <a:extLst>
              <a:ext uri="{FF2B5EF4-FFF2-40B4-BE49-F238E27FC236}">
                <a16:creationId xmlns:a16="http://schemas.microsoft.com/office/drawing/2014/main" id="{EC0AF9FA-E89F-D94C-AA0C-C403BF0F1C4F}"/>
              </a:ext>
            </a:extLst>
          </p:cNvPr>
          <p:cNvSpPr txBox="1">
            <a:spLocks noChangeArrowheads="1"/>
          </p:cNvSpPr>
          <p:nvPr/>
        </p:nvSpPr>
        <p:spPr bwMode="auto">
          <a:xfrm>
            <a:off x="311150" y="-26988"/>
            <a:ext cx="5614988"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Genome Annotation</a:t>
            </a:r>
          </a:p>
        </p:txBody>
      </p:sp>
      <p:sp>
        <p:nvSpPr>
          <p:cNvPr id="59394" name="Text Box 3">
            <a:extLst>
              <a:ext uri="{FF2B5EF4-FFF2-40B4-BE49-F238E27FC236}">
                <a16:creationId xmlns:a16="http://schemas.microsoft.com/office/drawing/2014/main" id="{E1E0AF61-3664-B446-A641-B73072F09797}"/>
              </a:ext>
            </a:extLst>
          </p:cNvPr>
          <p:cNvSpPr txBox="1">
            <a:spLocks noChangeArrowheads="1"/>
          </p:cNvSpPr>
          <p:nvPr/>
        </p:nvSpPr>
        <p:spPr bwMode="auto">
          <a:xfrm>
            <a:off x="911225" y="1174750"/>
            <a:ext cx="7945438" cy="384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a:t>
            </a:r>
            <a:r>
              <a:rPr lang="en-US" altLang="es-ES" sz="2400" b="1"/>
              <a:t>RAST</a:t>
            </a:r>
            <a:r>
              <a:rPr lang="en-US" altLang="es-ES"/>
              <a:t> (Rapid Annotation using Subsystem Technology)</a:t>
            </a:r>
          </a:p>
          <a:p>
            <a:pPr algn="l" eaLnBrk="1" hangingPunct="1"/>
            <a:r>
              <a:rPr lang="en-US" altLang="es-ES"/>
              <a:t>is a fully-automated service for annotating complete or nearly complete bacterial and archaeal genomes. It provides high quality genome annotations for these genomes across the whole phylogenetic tree.</a:t>
            </a:r>
          </a:p>
          <a:p>
            <a:pPr algn="l" eaLnBrk="1" hangingPunct="1"/>
            <a:r>
              <a:rPr lang="en-US" altLang="es-ES">
                <a:hlinkClick r:id="rId2"/>
              </a:rPr>
              <a:t>http://rast.nmpdr.org/</a:t>
            </a:r>
            <a:endParaRPr lang="en-US" altLang="es-ES"/>
          </a:p>
          <a:p>
            <a:pPr algn="l" eaLnBrk="1" hangingPunct="1"/>
            <a:r>
              <a:rPr lang="en-US" altLang="es-ES">
                <a:hlinkClick r:id="rId3"/>
              </a:rPr>
              <a:t>http://www.ncbi.nlm.nih.gov/pubmed/18261238</a:t>
            </a:r>
            <a:endParaRPr lang="en-US" altLang="es-ES"/>
          </a:p>
          <a:p>
            <a:pPr algn="l" eaLnBrk="1" hangingPunct="1"/>
            <a:endParaRPr lang="en-US" altLang="es-ES"/>
          </a:p>
          <a:p>
            <a:pPr algn="l" eaLnBrk="1" hangingPunct="1"/>
            <a:r>
              <a:rPr lang="en-US" altLang="es-ES"/>
              <a:t>- </a:t>
            </a:r>
            <a:r>
              <a:rPr lang="en-US" altLang="es-ES" sz="2400" b="1"/>
              <a:t>PGAP</a:t>
            </a:r>
            <a:r>
              <a:rPr lang="en-US" altLang="es-ES"/>
              <a:t> (NCBI Prokaryotic Genome Annotation Pipeline)</a:t>
            </a:r>
          </a:p>
          <a:p>
            <a:pPr algn="l" eaLnBrk="1" hangingPunct="1"/>
            <a:r>
              <a:rPr lang="en-US" altLang="es-ES"/>
              <a:t>NCBI has developed an automatic annotation pipeline that combines ab initio gene prediction algorithms with homology based methods</a:t>
            </a:r>
          </a:p>
          <a:p>
            <a:pPr algn="l" eaLnBrk="1" hangingPunct="1"/>
            <a:r>
              <a:rPr lang="en-US" altLang="es-ES">
                <a:hlinkClick r:id="rId4"/>
              </a:rPr>
              <a:t>http://www.ncbi.nlm.nih.gov/genome/annotation_prok/</a:t>
            </a:r>
            <a:endParaRPr lang="en-US" altLang="es-ES"/>
          </a:p>
          <a:p>
            <a:pPr algn="l" eaLnBrk="1" hangingPunct="1"/>
            <a:r>
              <a:rPr lang="en-US" altLang="es-ES">
                <a:hlinkClick r:id="rId5"/>
              </a:rPr>
              <a:t>http://www.ncbi.nlm.nih.gov/pubmed/18416670</a:t>
            </a:r>
            <a:endParaRPr lang="en-US" altLang="es-ES"/>
          </a:p>
          <a:p>
            <a:pPr algn="l" eaLnBrk="1" hangingPunct="1"/>
            <a:endParaRPr lang="en-US" altLang="es-E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ext Box 2">
            <a:extLst>
              <a:ext uri="{FF2B5EF4-FFF2-40B4-BE49-F238E27FC236}">
                <a16:creationId xmlns:a16="http://schemas.microsoft.com/office/drawing/2014/main" id="{466DA6D4-34AF-5B42-8C6D-5B5808BDB61A}"/>
              </a:ext>
            </a:extLst>
          </p:cNvPr>
          <p:cNvSpPr txBox="1">
            <a:spLocks noChangeArrowheads="1"/>
          </p:cNvSpPr>
          <p:nvPr/>
        </p:nvSpPr>
        <p:spPr bwMode="auto">
          <a:xfrm>
            <a:off x="311150" y="-26988"/>
            <a:ext cx="180975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RAST</a:t>
            </a:r>
          </a:p>
        </p:txBody>
      </p:sp>
      <p:pic>
        <p:nvPicPr>
          <p:cNvPr id="60418" name="Picture 3" descr="RAST-pg157">
            <a:extLst>
              <a:ext uri="{FF2B5EF4-FFF2-40B4-BE49-F238E27FC236}">
                <a16:creationId xmlns:a16="http://schemas.microsoft.com/office/drawing/2014/main" id="{261BE05E-9A54-3F42-80A7-BEACB3EAB5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 y="930275"/>
            <a:ext cx="7983538" cy="589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Text Box 4">
            <a:extLst>
              <a:ext uri="{FF2B5EF4-FFF2-40B4-BE49-F238E27FC236}">
                <a16:creationId xmlns:a16="http://schemas.microsoft.com/office/drawing/2014/main" id="{3C2242ED-5576-464B-A3A0-9F1374C6A21B}"/>
              </a:ext>
            </a:extLst>
          </p:cNvPr>
          <p:cNvSpPr txBox="1">
            <a:spLocks noChangeArrowheads="1"/>
          </p:cNvSpPr>
          <p:nvPr/>
        </p:nvSpPr>
        <p:spPr bwMode="auto">
          <a:xfrm>
            <a:off x="6931025" y="5156200"/>
            <a:ext cx="221297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 Fast &amp; simple</a:t>
            </a:r>
          </a:p>
          <a:p>
            <a:pPr algn="l" eaLnBrk="1" hangingPunct="1"/>
            <a:r>
              <a:rPr lang="en-US" altLang="es-ES"/>
              <a:t>+ Extra tools &amp; info</a:t>
            </a:r>
          </a:p>
          <a:p>
            <a:pPr algn="l" eaLnBrk="1" hangingPunct="1"/>
            <a:endParaRPr lang="en-US" altLang="es-ES"/>
          </a:p>
          <a:p>
            <a:pPr algn="l" eaLnBrk="1" hangingPunct="1"/>
            <a:r>
              <a:rPr lang="en-US" altLang="es-ES"/>
              <a:t>- Not always agrees with PGAP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ext Box 2">
            <a:extLst>
              <a:ext uri="{FF2B5EF4-FFF2-40B4-BE49-F238E27FC236}">
                <a16:creationId xmlns:a16="http://schemas.microsoft.com/office/drawing/2014/main" id="{E5240B96-40A1-214F-AC29-2D9D93DA97F7}"/>
              </a:ext>
            </a:extLst>
          </p:cNvPr>
          <p:cNvSpPr txBox="1">
            <a:spLocks noChangeArrowheads="1"/>
          </p:cNvSpPr>
          <p:nvPr/>
        </p:nvSpPr>
        <p:spPr bwMode="auto">
          <a:xfrm>
            <a:off x="311150" y="-26988"/>
            <a:ext cx="48609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sz="4800"/>
              <a:t>NCBI submission</a:t>
            </a:r>
          </a:p>
        </p:txBody>
      </p:sp>
      <p:sp>
        <p:nvSpPr>
          <p:cNvPr id="61442" name="Text Box 3">
            <a:extLst>
              <a:ext uri="{FF2B5EF4-FFF2-40B4-BE49-F238E27FC236}">
                <a16:creationId xmlns:a16="http://schemas.microsoft.com/office/drawing/2014/main" id="{62D07610-B561-8842-9A1B-A253ED93F9B9}"/>
              </a:ext>
            </a:extLst>
          </p:cNvPr>
          <p:cNvSpPr txBox="1">
            <a:spLocks noChangeArrowheads="1"/>
          </p:cNvSpPr>
          <p:nvPr/>
        </p:nvSpPr>
        <p:spPr bwMode="auto">
          <a:xfrm>
            <a:off x="327025" y="668338"/>
            <a:ext cx="4378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hlinkClick r:id="rId2"/>
              </a:rPr>
              <a:t>https://submit.ncbi.nlm.nih.gov/subs/wgs/</a:t>
            </a:r>
            <a:endParaRPr lang="en-US" altLang="es-ES"/>
          </a:p>
        </p:txBody>
      </p:sp>
      <p:pic>
        <p:nvPicPr>
          <p:cNvPr id="61443" name="Picture 4" descr="NCBI-WGS_submission">
            <a:extLst>
              <a:ext uri="{FF2B5EF4-FFF2-40B4-BE49-F238E27FC236}">
                <a16:creationId xmlns:a16="http://schemas.microsoft.com/office/drawing/2014/main" id="{DD25A732-124C-E847-B4C6-D4D35B9715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075" y="1219200"/>
            <a:ext cx="7959725" cy="518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2" descr="NCBI-bioproject">
            <a:extLst>
              <a:ext uri="{FF2B5EF4-FFF2-40B4-BE49-F238E27FC236}">
                <a16:creationId xmlns:a16="http://schemas.microsoft.com/office/drawing/2014/main" id="{9096EE9A-2E9F-094D-8CD7-1227BBB49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63" y="990600"/>
            <a:ext cx="7593012"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2" descr="NCBI-biosample">
            <a:extLst>
              <a:ext uri="{FF2B5EF4-FFF2-40B4-BE49-F238E27FC236}">
                <a16:creationId xmlns:a16="http://schemas.microsoft.com/office/drawing/2014/main" id="{8B24302F-9E8A-E043-934B-40A6BA81C0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75" y="1135063"/>
            <a:ext cx="8248650" cy="518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2" descr="NCBI-genomes">
            <a:extLst>
              <a:ext uri="{FF2B5EF4-FFF2-40B4-BE49-F238E27FC236}">
                <a16:creationId xmlns:a16="http://schemas.microsoft.com/office/drawing/2014/main" id="{422A15D4-CACC-FD4A-8AA0-C149C1470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9413"/>
            <a:ext cx="8839200" cy="647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4275" name="Group 3">
            <a:extLst>
              <a:ext uri="{FF2B5EF4-FFF2-40B4-BE49-F238E27FC236}">
                <a16:creationId xmlns:a16="http://schemas.microsoft.com/office/drawing/2014/main" id="{146FDD3D-C663-A04E-B64D-EE5E56E02EAC}"/>
              </a:ext>
            </a:extLst>
          </p:cNvPr>
          <p:cNvGraphicFramePr>
            <a:graphicFrameLocks noGrp="1"/>
          </p:cNvGraphicFramePr>
          <p:nvPr/>
        </p:nvGraphicFramePr>
        <p:xfrm>
          <a:off x="4872038" y="1263650"/>
          <a:ext cx="4229100" cy="2560635"/>
        </p:xfrm>
        <a:graphic>
          <a:graphicData uri="http://schemas.openxmlformats.org/drawingml/2006/table">
            <a:tbl>
              <a:tblPr/>
              <a:tblGrid>
                <a:gridCol w="1847850">
                  <a:extLst>
                    <a:ext uri="{9D8B030D-6E8A-4147-A177-3AD203B41FA5}">
                      <a16:colId xmlns:a16="http://schemas.microsoft.com/office/drawing/2014/main" val="20000"/>
                    </a:ext>
                  </a:extLst>
                </a:gridCol>
                <a:gridCol w="2381250">
                  <a:extLst>
                    <a:ext uri="{9D8B030D-6E8A-4147-A177-3AD203B41FA5}">
                      <a16:colId xmlns:a16="http://schemas.microsoft.com/office/drawing/2014/main" val="20001"/>
                    </a:ext>
                  </a:extLst>
                </a:gridCol>
              </a:tblGrid>
              <a:tr h="36580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Genes</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4,576</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0"/>
                  </a:ext>
                </a:extLst>
              </a:tr>
              <a:tr h="36580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CDS</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4,446</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1"/>
                  </a:ext>
                </a:extLst>
              </a:tr>
              <a:tr h="36580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Pseudo Genes</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49</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2"/>
                  </a:ext>
                </a:extLst>
              </a:tr>
              <a:tr h="36580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rRNAs</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3, 1, 1 (5S, 16S, 23S)</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3"/>
                  </a:ext>
                </a:extLst>
              </a:tr>
              <a:tr h="36580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complete rRNAs</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3, 1, 1 (5S, 16S, 23S)</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4"/>
                  </a:ext>
                </a:extLst>
              </a:tr>
              <a:tr h="36580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tRNAs</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75</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5"/>
                  </a:ext>
                </a:extLst>
              </a:tr>
              <a:tr h="36580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ncRNAs</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ca-ES" sz="1800" b="0" i="0" u="none" strike="noStrike" cap="none" normalizeH="0" baseline="0">
                          <a:ln>
                            <a:noFill/>
                          </a:ln>
                          <a:solidFill>
                            <a:schemeClr val="tx1"/>
                          </a:solidFill>
                          <a:effectLst/>
                          <a:latin typeface="Arial" charset="0"/>
                          <a:cs typeface="Arial" charset="0"/>
                        </a:rPr>
                        <a:t>1</a:t>
                      </a:r>
                      <a:endParaRPr kumimoji="0" lang="ca-ES" sz="1800" b="0" i="0" u="none" strike="noStrike" cap="none" normalizeH="0" baseline="0">
                        <a:ln>
                          <a:noFill/>
                        </a:ln>
                        <a:solidFill>
                          <a:schemeClr val="tx1"/>
                        </a:solidFill>
                        <a:effectLst/>
                        <a:latin typeface="Arial" charset="0"/>
                      </a:endParaRPr>
                    </a:p>
                  </a:txBody>
                  <a:tcPr marT="45726" marB="4572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6"/>
                  </a:ext>
                </a:extLst>
              </a:tr>
            </a:tbl>
          </a:graphicData>
        </a:graphic>
      </p:graphicFrame>
      <p:sp>
        <p:nvSpPr>
          <p:cNvPr id="64540" name="Text Box 3">
            <a:extLst>
              <a:ext uri="{FF2B5EF4-FFF2-40B4-BE49-F238E27FC236}">
                <a16:creationId xmlns:a16="http://schemas.microsoft.com/office/drawing/2014/main" id="{83B3957B-1304-8440-A248-8D20A1ACB60A}"/>
              </a:ext>
            </a:extLst>
          </p:cNvPr>
          <p:cNvSpPr txBox="1">
            <a:spLocks noChangeArrowheads="1"/>
          </p:cNvSpPr>
          <p:nvPr/>
        </p:nvSpPr>
        <p:spPr bwMode="auto">
          <a:xfrm>
            <a:off x="327025" y="38100"/>
            <a:ext cx="3878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hlinkClick r:id="rId3"/>
              </a:rPr>
              <a:t>http://www.ncbi.nlm.nih.gov/genome</a:t>
            </a:r>
            <a:endParaRPr lang="en-US" altLang="es-E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4" descr="Artemis">
            <a:extLst>
              <a:ext uri="{FF2B5EF4-FFF2-40B4-BE49-F238E27FC236}">
                <a16:creationId xmlns:a16="http://schemas.microsoft.com/office/drawing/2014/main" id="{8887EC4B-3C62-4F48-BD1A-7AF40597F1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7825"/>
            <a:ext cx="8882063"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8" name="Text Box 3">
            <a:extLst>
              <a:ext uri="{FF2B5EF4-FFF2-40B4-BE49-F238E27FC236}">
                <a16:creationId xmlns:a16="http://schemas.microsoft.com/office/drawing/2014/main" id="{49B62EFF-FD0F-2B4A-8E98-564ED3923A20}"/>
              </a:ext>
            </a:extLst>
          </p:cNvPr>
          <p:cNvSpPr txBox="1">
            <a:spLocks noChangeArrowheads="1"/>
          </p:cNvSpPr>
          <p:nvPr/>
        </p:nvSpPr>
        <p:spPr bwMode="auto">
          <a:xfrm>
            <a:off x="327025" y="38100"/>
            <a:ext cx="4840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hlinkClick r:id="rId3"/>
              </a:rPr>
              <a:t>http://www.sanger.ac.uk/science/tools/artemis</a:t>
            </a:r>
            <a:endParaRPr lang="en-US" altLang="es-E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5" descr="NeighborNet">
            <a:extLst>
              <a:ext uri="{FF2B5EF4-FFF2-40B4-BE49-F238E27FC236}">
                <a16:creationId xmlns:a16="http://schemas.microsoft.com/office/drawing/2014/main" id="{BD4FD0D9-4266-BF49-A54C-5928B49986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000" t="22025" r="17500" b="21315"/>
          <a:stretch>
            <a:fillRect/>
          </a:stretch>
        </p:blipFill>
        <p:spPr bwMode="auto">
          <a:xfrm>
            <a:off x="0" y="781050"/>
            <a:ext cx="7143750" cy="60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2" name="Oval 6">
            <a:extLst>
              <a:ext uri="{FF2B5EF4-FFF2-40B4-BE49-F238E27FC236}">
                <a16:creationId xmlns:a16="http://schemas.microsoft.com/office/drawing/2014/main" id="{E8A15116-3B3B-2E44-BD60-1A591AF89F35}"/>
              </a:ext>
            </a:extLst>
          </p:cNvPr>
          <p:cNvSpPr>
            <a:spLocks noChangeArrowheads="1"/>
          </p:cNvSpPr>
          <p:nvPr/>
        </p:nvSpPr>
        <p:spPr bwMode="auto">
          <a:xfrm>
            <a:off x="5640388" y="3084513"/>
            <a:ext cx="561975" cy="3444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round/>
                <a:headEnd/>
                <a:tailEnd/>
              </a14:hiddenLine>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66563" name="Rectangle 7">
            <a:extLst>
              <a:ext uri="{FF2B5EF4-FFF2-40B4-BE49-F238E27FC236}">
                <a16:creationId xmlns:a16="http://schemas.microsoft.com/office/drawing/2014/main" id="{D7AEE59B-00A9-2B45-A5D6-94B8123398DB}"/>
              </a:ext>
            </a:extLst>
          </p:cNvPr>
          <p:cNvSpPr>
            <a:spLocks noChangeArrowheads="1"/>
          </p:cNvSpPr>
          <p:nvPr/>
        </p:nvSpPr>
        <p:spPr bwMode="auto">
          <a:xfrm>
            <a:off x="5695950" y="3062288"/>
            <a:ext cx="4079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66564" name="Rectangle 8">
            <a:extLst>
              <a:ext uri="{FF2B5EF4-FFF2-40B4-BE49-F238E27FC236}">
                <a16:creationId xmlns:a16="http://schemas.microsoft.com/office/drawing/2014/main" id="{118DEAF1-651A-D84F-BA9E-44379108B8AD}"/>
              </a:ext>
            </a:extLst>
          </p:cNvPr>
          <p:cNvSpPr>
            <a:spLocks noChangeArrowheads="1"/>
          </p:cNvSpPr>
          <p:nvPr/>
        </p:nvSpPr>
        <p:spPr bwMode="auto">
          <a:xfrm>
            <a:off x="5661025" y="3108325"/>
            <a:ext cx="442913" cy="214313"/>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2" descr="NeighborNet">
            <a:extLst>
              <a:ext uri="{FF2B5EF4-FFF2-40B4-BE49-F238E27FC236}">
                <a16:creationId xmlns:a16="http://schemas.microsoft.com/office/drawing/2014/main" id="{1C4D06CD-DE98-704A-B244-1F55702B43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000" t="22025" r="17500" b="21315"/>
          <a:stretch>
            <a:fillRect/>
          </a:stretch>
        </p:blipFill>
        <p:spPr bwMode="auto">
          <a:xfrm>
            <a:off x="0" y="781050"/>
            <a:ext cx="7143750" cy="60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6" name="Text Box 3">
            <a:extLst>
              <a:ext uri="{FF2B5EF4-FFF2-40B4-BE49-F238E27FC236}">
                <a16:creationId xmlns:a16="http://schemas.microsoft.com/office/drawing/2014/main" id="{F4A982B3-EDA8-E64C-967D-FB96A8D90AB6}"/>
              </a:ext>
            </a:extLst>
          </p:cNvPr>
          <p:cNvSpPr txBox="1">
            <a:spLocks noChangeArrowheads="1"/>
          </p:cNvSpPr>
          <p:nvPr/>
        </p:nvSpPr>
        <p:spPr bwMode="auto">
          <a:xfrm>
            <a:off x="777875" y="9874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endParaRPr lang="en-US" altLang="es-ES"/>
          </a:p>
        </p:txBody>
      </p:sp>
      <p:sp>
        <p:nvSpPr>
          <p:cNvPr id="67587" name="Text Box 4">
            <a:extLst>
              <a:ext uri="{FF2B5EF4-FFF2-40B4-BE49-F238E27FC236}">
                <a16:creationId xmlns:a16="http://schemas.microsoft.com/office/drawing/2014/main" id="{4B6F7A45-0F2E-BA4A-9E7C-9CC800D01E5C}"/>
              </a:ext>
            </a:extLst>
          </p:cNvPr>
          <p:cNvSpPr txBox="1">
            <a:spLocks noChangeArrowheads="1"/>
          </p:cNvSpPr>
          <p:nvPr/>
        </p:nvSpPr>
        <p:spPr bwMode="auto">
          <a:xfrm>
            <a:off x="0" y="0"/>
            <a:ext cx="3714750" cy="3662363"/>
          </a:xfrm>
          <a:prstGeom prst="rect">
            <a:avLst/>
          </a:prstGeom>
          <a:solidFill>
            <a:schemeClr val="bg1">
              <a:alpha val="79999"/>
            </a:schemeClr>
          </a:solidFill>
          <a:ln>
            <a:noFill/>
          </a:ln>
          <a:extLst>
            <a:ext uri="{91240B29-F687-4F45-9708-019B960494DF}">
              <a14:hiddenLine xmlns:a14="http://schemas.microsoft.com/office/drawing/2010/main" w="28575" algn="ctr">
                <a:solidFill>
                  <a:srgbClr val="000000"/>
                </a:solidFill>
                <a:miter lim="800000"/>
                <a:headEnd/>
                <a:tailEnd/>
              </a14:hiddenLine>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PG 157 Unique proteins (11)</a:t>
            </a:r>
          </a:p>
          <a:p>
            <a:pPr algn="l" eaLnBrk="1" hangingPunct="1"/>
            <a:r>
              <a:rPr lang="en-US" altLang="es-ES"/>
              <a:t>AS591_17215 hypothetical protein</a:t>
            </a:r>
          </a:p>
          <a:p>
            <a:pPr algn="l" eaLnBrk="1" hangingPunct="1"/>
            <a:r>
              <a:rPr lang="en-US" altLang="es-ES"/>
              <a:t>AS591_17330 hypothetical protein</a:t>
            </a:r>
          </a:p>
          <a:p>
            <a:pPr algn="l" eaLnBrk="1" hangingPunct="1"/>
            <a:r>
              <a:rPr lang="en-US" altLang="es-ES"/>
              <a:t>AS591_17175 DNA methylase N-4</a:t>
            </a:r>
          </a:p>
          <a:p>
            <a:pPr algn="l" eaLnBrk="1" hangingPunct="1"/>
            <a:r>
              <a:rPr lang="en-US" altLang="es-ES"/>
              <a:t>AS591_17210 hypothetical protein</a:t>
            </a:r>
          </a:p>
          <a:p>
            <a:pPr algn="l" eaLnBrk="1" hangingPunct="1"/>
            <a:r>
              <a:rPr lang="en-US" altLang="es-ES"/>
              <a:t>AS591_16705 hypothetical protein</a:t>
            </a:r>
          </a:p>
          <a:p>
            <a:pPr algn="l" eaLnBrk="1" hangingPunct="1"/>
            <a:r>
              <a:rPr lang="en-US" altLang="es-ES"/>
              <a:t>AS591_09455 hypothetical protein</a:t>
            </a:r>
          </a:p>
          <a:p>
            <a:pPr algn="l" eaLnBrk="1" hangingPunct="1"/>
            <a:r>
              <a:rPr lang="en-US" altLang="es-ES"/>
              <a:t>AS591_17265 hypothetical protein</a:t>
            </a:r>
          </a:p>
          <a:p>
            <a:pPr algn="l" eaLnBrk="1" hangingPunct="1"/>
            <a:r>
              <a:rPr lang="en-US" altLang="es-ES"/>
              <a:t>AS591_17180 hypothetical protein</a:t>
            </a:r>
          </a:p>
          <a:p>
            <a:pPr algn="l" eaLnBrk="1" hangingPunct="1"/>
            <a:r>
              <a:rPr lang="en-US" altLang="es-ES"/>
              <a:t>AS591_09460 hypothetical protein</a:t>
            </a:r>
          </a:p>
          <a:p>
            <a:pPr algn="l" eaLnBrk="1" hangingPunct="1"/>
            <a:r>
              <a:rPr lang="en-US" altLang="es-ES"/>
              <a:t>AS591_17280 hypothetical protein</a:t>
            </a:r>
          </a:p>
          <a:p>
            <a:pPr algn="l" eaLnBrk="1" hangingPunct="1"/>
            <a:r>
              <a:rPr lang="en-US" altLang="es-ES"/>
              <a:t>AS591_17305 hypothetical protein</a:t>
            </a:r>
          </a:p>
          <a:p>
            <a:pPr algn="l" eaLnBrk="1" hangingPunct="1"/>
            <a:endParaRPr lang="en-US" altLang="es-ES"/>
          </a:p>
        </p:txBody>
      </p:sp>
      <p:sp>
        <p:nvSpPr>
          <p:cNvPr id="67588" name="Rectangle 5">
            <a:extLst>
              <a:ext uri="{FF2B5EF4-FFF2-40B4-BE49-F238E27FC236}">
                <a16:creationId xmlns:a16="http://schemas.microsoft.com/office/drawing/2014/main" id="{3F5B2C2B-7DA8-6F47-AB36-9DE097785687}"/>
              </a:ext>
            </a:extLst>
          </p:cNvPr>
          <p:cNvSpPr>
            <a:spLocks noChangeArrowheads="1"/>
          </p:cNvSpPr>
          <p:nvPr/>
        </p:nvSpPr>
        <p:spPr bwMode="auto">
          <a:xfrm>
            <a:off x="5661025" y="3108325"/>
            <a:ext cx="442913" cy="214313"/>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grpSp>
        <p:nvGrpSpPr>
          <p:cNvPr id="2" name="Group 10">
            <a:extLst>
              <a:ext uri="{FF2B5EF4-FFF2-40B4-BE49-F238E27FC236}">
                <a16:creationId xmlns:a16="http://schemas.microsoft.com/office/drawing/2014/main" id="{1DCFFFAD-51A2-5740-9781-3956622F945C}"/>
              </a:ext>
            </a:extLst>
          </p:cNvPr>
          <p:cNvGrpSpPr>
            <a:grpSpLocks/>
          </p:cNvGrpSpPr>
          <p:nvPr/>
        </p:nvGrpSpPr>
        <p:grpSpPr bwMode="auto">
          <a:xfrm>
            <a:off x="7018338" y="3062288"/>
            <a:ext cx="1970087" cy="3624262"/>
            <a:chOff x="4421" y="1929"/>
            <a:chExt cx="1241" cy="2283"/>
          </a:xfrm>
        </p:grpSpPr>
        <p:sp>
          <p:nvSpPr>
            <p:cNvPr id="67591" name="AutoShape 7">
              <a:extLst>
                <a:ext uri="{FF2B5EF4-FFF2-40B4-BE49-F238E27FC236}">
                  <a16:creationId xmlns:a16="http://schemas.microsoft.com/office/drawing/2014/main" id="{4890D5F0-342D-DB4A-A6FA-F2FF42EEA982}"/>
                </a:ext>
              </a:extLst>
            </p:cNvPr>
            <p:cNvSpPr>
              <a:spLocks/>
            </p:cNvSpPr>
            <p:nvPr/>
          </p:nvSpPr>
          <p:spPr bwMode="auto">
            <a:xfrm>
              <a:off x="4421" y="1929"/>
              <a:ext cx="152" cy="2283"/>
            </a:xfrm>
            <a:prstGeom prst="rightBrace">
              <a:avLst>
                <a:gd name="adj1" fmla="val 125164"/>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67592" name="Text Box 8">
              <a:extLst>
                <a:ext uri="{FF2B5EF4-FFF2-40B4-BE49-F238E27FC236}">
                  <a16:creationId xmlns:a16="http://schemas.microsoft.com/office/drawing/2014/main" id="{6575B58F-5938-5347-AD96-66D56D36F706}"/>
                </a:ext>
              </a:extLst>
            </p:cNvPr>
            <p:cNvSpPr txBox="1">
              <a:spLocks noChangeArrowheads="1"/>
            </p:cNvSpPr>
            <p:nvPr/>
          </p:nvSpPr>
          <p:spPr bwMode="auto">
            <a:xfrm>
              <a:off x="4661" y="2484"/>
              <a:ext cx="1001"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s-ES"/>
                <a:t>This 14 strains share</a:t>
              </a:r>
            </a:p>
            <a:p>
              <a:pPr algn="l" eaLnBrk="1" hangingPunct="1"/>
              <a:r>
                <a:rPr lang="en-US" altLang="es-ES"/>
                <a:t>9 proteins unique of this group</a:t>
              </a:r>
            </a:p>
          </p:txBody>
        </p:sp>
      </p:grpSp>
      <p:sp>
        <p:nvSpPr>
          <p:cNvPr id="58377" name="Text Box 9">
            <a:extLst>
              <a:ext uri="{FF2B5EF4-FFF2-40B4-BE49-F238E27FC236}">
                <a16:creationId xmlns:a16="http://schemas.microsoft.com/office/drawing/2014/main" id="{781B7337-BB0A-784F-B29A-CF8DDCC36415}"/>
              </a:ext>
            </a:extLst>
          </p:cNvPr>
          <p:cNvSpPr txBox="1">
            <a:spLocks noChangeArrowheads="1"/>
          </p:cNvSpPr>
          <p:nvPr/>
        </p:nvSpPr>
        <p:spPr bwMode="auto">
          <a:xfrm>
            <a:off x="6235700" y="954088"/>
            <a:ext cx="27225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a:t>2283 proteins (53.39%) in the core-proteome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7" grpId="0"/>
    </p:bld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ca-E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ca-ES" sz="1800" b="0"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10865</TotalTime>
  <Words>4118</Words>
  <Application>Microsoft Macintosh PowerPoint</Application>
  <PresentationFormat>On-screen Show (4:3)</PresentationFormat>
  <Paragraphs>779</Paragraphs>
  <Slides>49</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Courier new</vt:lpstr>
      <vt:lpstr>Diseño predeterminado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OCS_IBB</dc:creator>
  <cp:lastModifiedBy>Oscar Conchillo Solé</cp:lastModifiedBy>
  <cp:revision>34</cp:revision>
  <dcterms:created xsi:type="dcterms:W3CDTF">2015-12-09T12:41:07Z</dcterms:created>
  <dcterms:modified xsi:type="dcterms:W3CDTF">2021-04-22T14:29:22Z</dcterms:modified>
</cp:coreProperties>
</file>