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3"/>
  </p:notesMasterIdLst>
  <p:sldIdLst>
    <p:sldId id="30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 id="305" r:id="rId27"/>
    <p:sldId id="283" r:id="rId28"/>
    <p:sldId id="304" r:id="rId29"/>
    <p:sldId id="288" r:id="rId30"/>
    <p:sldId id="284" r:id="rId31"/>
    <p:sldId id="289" r:id="rId32"/>
    <p:sldId id="286" r:id="rId33"/>
    <p:sldId id="285" r:id="rId34"/>
    <p:sldId id="281" r:id="rId35"/>
    <p:sldId id="307" r:id="rId36"/>
    <p:sldId id="308" r:id="rId37"/>
    <p:sldId id="309" r:id="rId38"/>
    <p:sldId id="287" r:id="rId39"/>
    <p:sldId id="290" r:id="rId40"/>
    <p:sldId id="291" r:id="rId41"/>
    <p:sldId id="292" r:id="rId42"/>
    <p:sldId id="301" r:id="rId43"/>
    <p:sldId id="293" r:id="rId44"/>
    <p:sldId id="302" r:id="rId45"/>
    <p:sldId id="294" r:id="rId46"/>
    <p:sldId id="310" r:id="rId47"/>
    <p:sldId id="295" r:id="rId48"/>
    <p:sldId id="296" r:id="rId49"/>
    <p:sldId id="297" r:id="rId50"/>
    <p:sldId id="298" r:id="rId51"/>
    <p:sldId id="300" r:id="rId52"/>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5pPr>
    <a:lvl6pPr marL="22860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6pPr>
    <a:lvl7pPr marL="27432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7pPr>
    <a:lvl8pPr marL="32004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8pPr>
    <a:lvl9pPr marL="36576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81AEB4-9F7D-D343-9001-BC7B387E2DCB}" v="250" dt="2022-03-09T17:15:42.1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70"/>
    <p:restoredTop sz="94710"/>
  </p:normalViewPr>
  <p:slideViewPr>
    <p:cSldViewPr showGuides="1">
      <p:cViewPr varScale="1">
        <p:scale>
          <a:sx n="128" d="100"/>
          <a:sy n="128" d="100"/>
        </p:scale>
        <p:origin x="184" y="192"/>
      </p:cViewPr>
      <p:guideLst/>
    </p:cSldViewPr>
  </p:slideViewPr>
  <p:outlineViewPr>
    <p:cViewPr varScale="1">
      <p:scale>
        <a:sx n="170" d="200"/>
        <a:sy n="170" d="200"/>
      </p:scale>
      <p:origin x="-780" y="-84"/>
    </p:cViewPr>
  </p:outlineViewPr>
  <p:notesTextViewPr>
    <p:cViewPr>
      <p:scale>
        <a:sx n="1" d="1"/>
        <a:sy n="1" d="1"/>
      </p:scale>
      <p:origin x="0" y="0"/>
    </p:cViewPr>
  </p:notesTextViewPr>
  <p:notesViewPr>
    <p:cSldViewPr showGuides="1">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Conchillo Solé" userId="299a079f-4da3-4d47-8e1d-bbc9751933f1" providerId="ADAL" clId="{45CA5544-2E21-1445-A9DC-FD9D4A500BAC}"/>
    <pc:docChg chg="undo custSel addSld modSld">
      <pc:chgData name="Oscar Conchillo Solé" userId="299a079f-4da3-4d47-8e1d-bbc9751933f1" providerId="ADAL" clId="{45CA5544-2E21-1445-A9DC-FD9D4A500BAC}" dt="2021-03-24T17:39:57.858" v="1218" actId="20577"/>
      <pc:docMkLst>
        <pc:docMk/>
      </pc:docMkLst>
      <pc:sldChg chg="modSp mod">
        <pc:chgData name="Oscar Conchillo Solé" userId="299a079f-4da3-4d47-8e1d-bbc9751933f1" providerId="ADAL" clId="{45CA5544-2E21-1445-A9DC-FD9D4A500BAC}" dt="2021-03-22T17:24:12.863" v="1116" actId="20577"/>
        <pc:sldMkLst>
          <pc:docMk/>
          <pc:sldMk cId="0" sldId="261"/>
        </pc:sldMkLst>
        <pc:spChg chg="mod">
          <ac:chgData name="Oscar Conchillo Solé" userId="299a079f-4da3-4d47-8e1d-bbc9751933f1" providerId="ADAL" clId="{45CA5544-2E21-1445-A9DC-FD9D4A500BAC}" dt="2021-03-22T17:19:08.274" v="1105" actId="20577"/>
          <ac:spMkLst>
            <pc:docMk/>
            <pc:sldMk cId="0" sldId="261"/>
            <ac:spMk id="7183" creationId="{B9285053-8702-554C-AD16-4358CADDB661}"/>
          </ac:spMkLst>
        </pc:spChg>
        <pc:spChg chg="mod">
          <ac:chgData name="Oscar Conchillo Solé" userId="299a079f-4da3-4d47-8e1d-bbc9751933f1" providerId="ADAL" clId="{45CA5544-2E21-1445-A9DC-FD9D4A500BAC}" dt="2021-03-22T17:24:09.664" v="1113" actId="20577"/>
          <ac:spMkLst>
            <pc:docMk/>
            <pc:sldMk cId="0" sldId="261"/>
            <ac:spMk id="7184" creationId="{754F2200-C546-B54B-A4BF-C1B43BC3FE2B}"/>
          </ac:spMkLst>
        </pc:spChg>
        <pc:spChg chg="mod">
          <ac:chgData name="Oscar Conchillo Solé" userId="299a079f-4da3-4d47-8e1d-bbc9751933f1" providerId="ADAL" clId="{45CA5544-2E21-1445-A9DC-FD9D4A500BAC}" dt="2021-03-22T17:24:12.863" v="1116" actId="20577"/>
          <ac:spMkLst>
            <pc:docMk/>
            <pc:sldMk cId="0" sldId="261"/>
            <ac:spMk id="7188" creationId="{432DA155-235D-CC44-9D1B-824B6BE99E83}"/>
          </ac:spMkLst>
        </pc:spChg>
      </pc:sldChg>
      <pc:sldChg chg="addSp modSp mod">
        <pc:chgData name="Oscar Conchillo Solé" userId="299a079f-4da3-4d47-8e1d-bbc9751933f1" providerId="ADAL" clId="{45CA5544-2E21-1445-A9DC-FD9D4A500BAC}" dt="2021-03-18T18:11:21.835" v="399" actId="1076"/>
        <pc:sldMkLst>
          <pc:docMk/>
          <pc:sldMk cId="0" sldId="281"/>
        </pc:sldMkLst>
        <pc:spChg chg="add mod">
          <ac:chgData name="Oscar Conchillo Solé" userId="299a079f-4da3-4d47-8e1d-bbc9751933f1" providerId="ADAL" clId="{45CA5544-2E21-1445-A9DC-FD9D4A500BAC}" dt="2021-03-18T18:11:21.835" v="399" actId="1076"/>
          <ac:spMkLst>
            <pc:docMk/>
            <pc:sldMk cId="0" sldId="281"/>
            <ac:spMk id="2" creationId="{1EE85606-04E1-4541-816B-38A3B789C730}"/>
          </ac:spMkLst>
        </pc:spChg>
        <pc:spChg chg="add mod">
          <ac:chgData name="Oscar Conchillo Solé" userId="299a079f-4da3-4d47-8e1d-bbc9751933f1" providerId="ADAL" clId="{45CA5544-2E21-1445-A9DC-FD9D4A500BAC}" dt="2021-03-18T18:11:18.079" v="398" actId="14100"/>
          <ac:spMkLst>
            <pc:docMk/>
            <pc:sldMk cId="0" sldId="281"/>
            <ac:spMk id="27" creationId="{2C9B4F45-8E09-2242-9704-C4C67067A9DD}"/>
          </ac:spMkLst>
        </pc:spChg>
      </pc:sldChg>
      <pc:sldChg chg="addSp delSp modSp mod">
        <pc:chgData name="Oscar Conchillo Solé" userId="299a079f-4da3-4d47-8e1d-bbc9751933f1" providerId="ADAL" clId="{45CA5544-2E21-1445-A9DC-FD9D4A500BAC}" dt="2021-03-24T17:39:57.858" v="1218" actId="20577"/>
        <pc:sldMkLst>
          <pc:docMk/>
          <pc:sldMk cId="0" sldId="294"/>
        </pc:sldMkLst>
        <pc:spChg chg="mod">
          <ac:chgData name="Oscar Conchillo Solé" userId="299a079f-4da3-4d47-8e1d-bbc9751933f1" providerId="ADAL" clId="{45CA5544-2E21-1445-A9DC-FD9D4A500BAC}" dt="2021-03-24T17:39:57.858" v="1218" actId="20577"/>
          <ac:spMkLst>
            <pc:docMk/>
            <pc:sldMk cId="0" sldId="294"/>
            <ac:spMk id="44042" creationId="{2E4A54A5-A515-2349-AC43-F89F1E6E1401}"/>
          </ac:spMkLst>
        </pc:spChg>
        <pc:cxnChg chg="add del mod">
          <ac:chgData name="Oscar Conchillo Solé" userId="299a079f-4da3-4d47-8e1d-bbc9751933f1" providerId="ADAL" clId="{45CA5544-2E21-1445-A9DC-FD9D4A500BAC}" dt="2021-03-24T17:39:17.810" v="1194"/>
          <ac:cxnSpMkLst>
            <pc:docMk/>
            <pc:sldMk cId="0" sldId="294"/>
            <ac:cxnSpMk id="12" creationId="{BA64F69F-82F3-424A-BDDE-27D37EB8D518}"/>
          </ac:cxnSpMkLst>
        </pc:cxnChg>
        <pc:cxnChg chg="add del mod">
          <ac:chgData name="Oscar Conchillo Solé" userId="299a079f-4da3-4d47-8e1d-bbc9751933f1" providerId="ADAL" clId="{45CA5544-2E21-1445-A9DC-FD9D4A500BAC}" dt="2021-03-24T17:39:17.810" v="1194"/>
          <ac:cxnSpMkLst>
            <pc:docMk/>
            <pc:sldMk cId="0" sldId="294"/>
            <ac:cxnSpMk id="13" creationId="{D81519A3-D8CE-E74E-A046-0898C93C039C}"/>
          </ac:cxnSpMkLst>
        </pc:cxnChg>
        <pc:cxnChg chg="add del mod">
          <ac:chgData name="Oscar Conchillo Solé" userId="299a079f-4da3-4d47-8e1d-bbc9751933f1" providerId="ADAL" clId="{45CA5544-2E21-1445-A9DC-FD9D4A500BAC}" dt="2021-03-24T17:39:17.810" v="1194"/>
          <ac:cxnSpMkLst>
            <pc:docMk/>
            <pc:sldMk cId="0" sldId="294"/>
            <ac:cxnSpMk id="14" creationId="{489606C9-425E-ED49-983C-AB18F3B5DE1C}"/>
          </ac:cxnSpMkLst>
        </pc:cxnChg>
      </pc:sldChg>
      <pc:sldChg chg="addSp modSp mod">
        <pc:chgData name="Oscar Conchillo Solé" userId="299a079f-4da3-4d47-8e1d-bbc9751933f1" providerId="ADAL" clId="{45CA5544-2E21-1445-A9DC-FD9D4A500BAC}" dt="2021-03-18T18:28:08.771" v="1103" actId="313"/>
        <pc:sldMkLst>
          <pc:docMk/>
          <pc:sldMk cId="0" sldId="298"/>
        </pc:sldMkLst>
        <pc:spChg chg="add mod">
          <ac:chgData name="Oscar Conchillo Solé" userId="299a079f-4da3-4d47-8e1d-bbc9751933f1" providerId="ADAL" clId="{45CA5544-2E21-1445-A9DC-FD9D4A500BAC}" dt="2021-03-18T18:28:08.771" v="1103" actId="313"/>
          <ac:spMkLst>
            <pc:docMk/>
            <pc:sldMk cId="0" sldId="298"/>
            <ac:spMk id="2" creationId="{418464C6-DEE2-7F4F-B690-263CAA8D6449}"/>
          </ac:spMkLst>
        </pc:spChg>
        <pc:picChg chg="add mod">
          <ac:chgData name="Oscar Conchillo Solé" userId="299a079f-4da3-4d47-8e1d-bbc9751933f1" providerId="ADAL" clId="{45CA5544-2E21-1445-A9DC-FD9D4A500BAC}" dt="2021-03-18T18:23:50.708" v="704" actId="14100"/>
          <ac:picMkLst>
            <pc:docMk/>
            <pc:sldMk cId="0" sldId="298"/>
            <ac:picMk id="3" creationId="{BC4E826F-9F44-DC44-B5FA-DF7823B320BF}"/>
          </ac:picMkLst>
        </pc:picChg>
      </pc:sldChg>
      <pc:sldChg chg="addSp delSp modSp new mod">
        <pc:chgData name="Oscar Conchillo Solé" userId="299a079f-4da3-4d47-8e1d-bbc9751933f1" providerId="ADAL" clId="{45CA5544-2E21-1445-A9DC-FD9D4A500BAC}" dt="2021-03-18T18:18:49.644" v="571" actId="478"/>
        <pc:sldMkLst>
          <pc:docMk/>
          <pc:sldMk cId="44014419" sldId="307"/>
        </pc:sldMkLst>
        <pc:spChg chg="del">
          <ac:chgData name="Oscar Conchillo Solé" userId="299a079f-4da3-4d47-8e1d-bbc9751933f1" providerId="ADAL" clId="{45CA5544-2E21-1445-A9DC-FD9D4A500BAC}" dt="2021-03-18T17:24:57.875" v="1" actId="478"/>
          <ac:spMkLst>
            <pc:docMk/>
            <pc:sldMk cId="44014419" sldId="307"/>
            <ac:spMk id="2" creationId="{0F79D437-C93D-784F-8BC6-EFA6A677138C}"/>
          </ac:spMkLst>
        </pc:spChg>
        <pc:spChg chg="add del mod">
          <ac:chgData name="Oscar Conchillo Solé" userId="299a079f-4da3-4d47-8e1d-bbc9751933f1" providerId="ADAL" clId="{45CA5544-2E21-1445-A9DC-FD9D4A500BAC}" dt="2021-03-18T18:13:16.715" v="403" actId="478"/>
          <ac:spMkLst>
            <pc:docMk/>
            <pc:sldMk cId="44014419" sldId="307"/>
            <ac:spMk id="4" creationId="{B5D8D84A-7076-E645-BE13-EEA472D18375}"/>
          </ac:spMkLst>
        </pc:spChg>
        <pc:spChg chg="add mod">
          <ac:chgData name="Oscar Conchillo Solé" userId="299a079f-4da3-4d47-8e1d-bbc9751933f1" providerId="ADAL" clId="{45CA5544-2E21-1445-A9DC-FD9D4A500BAC}" dt="2021-03-18T18:06:33.872" v="327" actId="14100"/>
          <ac:spMkLst>
            <pc:docMk/>
            <pc:sldMk cId="44014419" sldId="307"/>
            <ac:spMk id="5" creationId="{91331E17-89E3-D94B-8211-9EB2EA304EF6}"/>
          </ac:spMkLst>
        </pc:spChg>
        <pc:spChg chg="add mod">
          <ac:chgData name="Oscar Conchillo Solé" userId="299a079f-4da3-4d47-8e1d-bbc9751933f1" providerId="ADAL" clId="{45CA5544-2E21-1445-A9DC-FD9D4A500BAC}" dt="2021-03-18T18:15:17.901" v="520" actId="1076"/>
          <ac:spMkLst>
            <pc:docMk/>
            <pc:sldMk cId="44014419" sldId="307"/>
            <ac:spMk id="6" creationId="{1E2BE744-16B5-574A-86A9-B351F12912F8}"/>
          </ac:spMkLst>
        </pc:spChg>
        <pc:spChg chg="add mod">
          <ac:chgData name="Oscar Conchillo Solé" userId="299a079f-4da3-4d47-8e1d-bbc9751933f1" providerId="ADAL" clId="{45CA5544-2E21-1445-A9DC-FD9D4A500BAC}" dt="2021-03-18T18:15:21.203" v="521" actId="14100"/>
          <ac:spMkLst>
            <pc:docMk/>
            <pc:sldMk cId="44014419" sldId="307"/>
            <ac:spMk id="7" creationId="{74E4DE82-5136-C24C-B2B0-EBB28D2A1C02}"/>
          </ac:spMkLst>
        </pc:spChg>
        <pc:spChg chg="add mod">
          <ac:chgData name="Oscar Conchillo Solé" userId="299a079f-4da3-4d47-8e1d-bbc9751933f1" providerId="ADAL" clId="{45CA5544-2E21-1445-A9DC-FD9D4A500BAC}" dt="2021-03-18T18:16:47.368" v="535" actId="1076"/>
          <ac:spMkLst>
            <pc:docMk/>
            <pc:sldMk cId="44014419" sldId="307"/>
            <ac:spMk id="8" creationId="{E23D56FF-8379-C940-B128-E92338D62506}"/>
          </ac:spMkLst>
        </pc:spChg>
        <pc:spChg chg="add mod">
          <ac:chgData name="Oscar Conchillo Solé" userId="299a079f-4da3-4d47-8e1d-bbc9751933f1" providerId="ADAL" clId="{45CA5544-2E21-1445-A9DC-FD9D4A500BAC}" dt="2021-03-18T17:41:52.830" v="313" actId="14100"/>
          <ac:spMkLst>
            <pc:docMk/>
            <pc:sldMk cId="44014419" sldId="307"/>
            <ac:spMk id="9" creationId="{49CBE779-3BE5-F14D-AADE-D4A0A52C14C2}"/>
          </ac:spMkLst>
        </pc:spChg>
        <pc:spChg chg="add del mod">
          <ac:chgData name="Oscar Conchillo Solé" userId="299a079f-4da3-4d47-8e1d-bbc9751933f1" providerId="ADAL" clId="{45CA5544-2E21-1445-A9DC-FD9D4A500BAC}" dt="2021-03-18T17:41:55.941" v="314" actId="478"/>
          <ac:spMkLst>
            <pc:docMk/>
            <pc:sldMk cId="44014419" sldId="307"/>
            <ac:spMk id="10" creationId="{EEAC5EEA-568D-3942-989A-EC77574BF3F4}"/>
          </ac:spMkLst>
        </pc:spChg>
        <pc:spChg chg="add mod">
          <ac:chgData name="Oscar Conchillo Solé" userId="299a079f-4da3-4d47-8e1d-bbc9751933f1" providerId="ADAL" clId="{45CA5544-2E21-1445-A9DC-FD9D4A500BAC}" dt="2021-03-18T18:16:52.403" v="536" actId="14100"/>
          <ac:spMkLst>
            <pc:docMk/>
            <pc:sldMk cId="44014419" sldId="307"/>
            <ac:spMk id="11" creationId="{90476DCA-8FC7-1845-BDA5-3D2F68A53BC0}"/>
          </ac:spMkLst>
        </pc:spChg>
        <pc:spChg chg="add mod">
          <ac:chgData name="Oscar Conchillo Solé" userId="299a079f-4da3-4d47-8e1d-bbc9751933f1" providerId="ADAL" clId="{45CA5544-2E21-1445-A9DC-FD9D4A500BAC}" dt="2021-03-18T18:17:12.172" v="541" actId="14100"/>
          <ac:spMkLst>
            <pc:docMk/>
            <pc:sldMk cId="44014419" sldId="307"/>
            <ac:spMk id="12" creationId="{B2041A7B-141E-2E40-BC56-A78048D3E9A0}"/>
          </ac:spMkLst>
        </pc:spChg>
        <pc:spChg chg="add mod">
          <ac:chgData name="Oscar Conchillo Solé" userId="299a079f-4da3-4d47-8e1d-bbc9751933f1" providerId="ADAL" clId="{45CA5544-2E21-1445-A9DC-FD9D4A500BAC}" dt="2021-03-18T17:43:39.448" v="321" actId="1076"/>
          <ac:spMkLst>
            <pc:docMk/>
            <pc:sldMk cId="44014419" sldId="307"/>
            <ac:spMk id="13" creationId="{0EA8EAFD-084D-974C-8F59-82126D67222D}"/>
          </ac:spMkLst>
        </pc:spChg>
        <pc:spChg chg="add del mod">
          <ac:chgData name="Oscar Conchillo Solé" userId="299a079f-4da3-4d47-8e1d-bbc9751933f1" providerId="ADAL" clId="{45CA5544-2E21-1445-A9DC-FD9D4A500BAC}" dt="2021-03-18T17:44:11.556" v="325" actId="478"/>
          <ac:spMkLst>
            <pc:docMk/>
            <pc:sldMk cId="44014419" sldId="307"/>
            <ac:spMk id="14" creationId="{EABB5D70-55E9-8E42-AA8D-9D4F3ECCD375}"/>
          </ac:spMkLst>
        </pc:spChg>
        <pc:spChg chg="add mod">
          <ac:chgData name="Oscar Conchillo Solé" userId="299a079f-4da3-4d47-8e1d-bbc9751933f1" providerId="ADAL" clId="{45CA5544-2E21-1445-A9DC-FD9D4A500BAC}" dt="2021-03-18T18:06:43.792" v="329" actId="1076"/>
          <ac:spMkLst>
            <pc:docMk/>
            <pc:sldMk cId="44014419" sldId="307"/>
            <ac:spMk id="15" creationId="{EE375E14-5E44-3B4C-BF90-61BE673D8E67}"/>
          </ac:spMkLst>
        </pc:spChg>
        <pc:spChg chg="add mod">
          <ac:chgData name="Oscar Conchillo Solé" userId="299a079f-4da3-4d47-8e1d-bbc9751933f1" providerId="ADAL" clId="{45CA5544-2E21-1445-A9DC-FD9D4A500BAC}" dt="2021-03-18T18:07:16.593" v="331" actId="14100"/>
          <ac:spMkLst>
            <pc:docMk/>
            <pc:sldMk cId="44014419" sldId="307"/>
            <ac:spMk id="16" creationId="{CECB25E9-9A10-1544-BF3B-5DD794071A23}"/>
          </ac:spMkLst>
        </pc:spChg>
        <pc:spChg chg="add mod">
          <ac:chgData name="Oscar Conchillo Solé" userId="299a079f-4da3-4d47-8e1d-bbc9751933f1" providerId="ADAL" clId="{45CA5544-2E21-1445-A9DC-FD9D4A500BAC}" dt="2021-03-18T18:07:16.593" v="331" actId="14100"/>
          <ac:spMkLst>
            <pc:docMk/>
            <pc:sldMk cId="44014419" sldId="307"/>
            <ac:spMk id="17" creationId="{BA98ADA0-D5E3-2448-A162-51A7BD773D80}"/>
          </ac:spMkLst>
        </pc:spChg>
        <pc:spChg chg="add mod">
          <ac:chgData name="Oscar Conchillo Solé" userId="299a079f-4da3-4d47-8e1d-bbc9751933f1" providerId="ADAL" clId="{45CA5544-2E21-1445-A9DC-FD9D4A500BAC}" dt="2021-03-18T18:16:58.835" v="537" actId="1076"/>
          <ac:spMkLst>
            <pc:docMk/>
            <pc:sldMk cId="44014419" sldId="307"/>
            <ac:spMk id="18" creationId="{9E6A4161-0927-5745-B510-C3BA9409EF6A}"/>
          </ac:spMkLst>
        </pc:spChg>
        <pc:spChg chg="add del mod">
          <ac:chgData name="Oscar Conchillo Solé" userId="299a079f-4da3-4d47-8e1d-bbc9751933f1" providerId="ADAL" clId="{45CA5544-2E21-1445-A9DC-FD9D4A500BAC}" dt="2021-03-18T18:18:18.223" v="549" actId="478"/>
          <ac:spMkLst>
            <pc:docMk/>
            <pc:sldMk cId="44014419" sldId="307"/>
            <ac:spMk id="28" creationId="{8690E240-223F-8A44-A5C4-C5CD9B92ED7C}"/>
          </ac:spMkLst>
        </pc:spChg>
        <pc:spChg chg="add del mod">
          <ac:chgData name="Oscar Conchillo Solé" userId="299a079f-4da3-4d47-8e1d-bbc9751933f1" providerId="ADAL" clId="{45CA5544-2E21-1445-A9DC-FD9D4A500BAC}" dt="2021-03-18T18:18:29.665" v="552" actId="478"/>
          <ac:spMkLst>
            <pc:docMk/>
            <pc:sldMk cId="44014419" sldId="307"/>
            <ac:spMk id="29" creationId="{88A8E51C-CA0C-EE47-AF95-BD0142BE025B}"/>
          </ac:spMkLst>
        </pc:spChg>
        <pc:spChg chg="add del mod">
          <ac:chgData name="Oscar Conchillo Solé" userId="299a079f-4da3-4d47-8e1d-bbc9751933f1" providerId="ADAL" clId="{45CA5544-2E21-1445-A9DC-FD9D4A500BAC}" dt="2021-03-18T18:18:49.644" v="571" actId="478"/>
          <ac:spMkLst>
            <pc:docMk/>
            <pc:sldMk cId="44014419" sldId="307"/>
            <ac:spMk id="30" creationId="{204E5D68-E08F-134A-951E-1CFFBD83D6D4}"/>
          </ac:spMkLst>
        </pc:spChg>
        <pc:picChg chg="add mod">
          <ac:chgData name="Oscar Conchillo Solé" userId="299a079f-4da3-4d47-8e1d-bbc9751933f1" providerId="ADAL" clId="{45CA5544-2E21-1445-A9DC-FD9D4A500BAC}" dt="2021-03-18T17:24:59.176" v="2"/>
          <ac:picMkLst>
            <pc:docMk/>
            <pc:sldMk cId="44014419" sldId="307"/>
            <ac:picMk id="3" creationId="{28555593-2E41-EF42-9C32-1E8B4C5A4AA8}"/>
          </ac:picMkLst>
        </pc:picChg>
        <pc:cxnChg chg="add mod">
          <ac:chgData name="Oscar Conchillo Solé" userId="299a079f-4da3-4d47-8e1d-bbc9751933f1" providerId="ADAL" clId="{45CA5544-2E21-1445-A9DC-FD9D4A500BAC}" dt="2021-03-18T18:17:01.792" v="538" actId="14100"/>
          <ac:cxnSpMkLst>
            <pc:docMk/>
            <pc:sldMk cId="44014419" sldId="307"/>
            <ac:cxnSpMk id="20" creationId="{1188AD51-9058-0C40-AB12-99FB266F5FFD}"/>
          </ac:cxnSpMkLst>
        </pc:cxnChg>
        <pc:cxnChg chg="add mod">
          <ac:chgData name="Oscar Conchillo Solé" userId="299a079f-4da3-4d47-8e1d-bbc9751933f1" providerId="ADAL" clId="{45CA5544-2E21-1445-A9DC-FD9D4A500BAC}" dt="2021-03-18T18:17:04.365" v="539" actId="14100"/>
          <ac:cxnSpMkLst>
            <pc:docMk/>
            <pc:sldMk cId="44014419" sldId="307"/>
            <ac:cxnSpMk id="22" creationId="{D4BB8B02-5CCF-AB4D-819D-7304BBC7B7DD}"/>
          </ac:cxnSpMkLst>
        </pc:cxnChg>
      </pc:sldChg>
      <pc:sldChg chg="addSp delSp modSp new mod">
        <pc:chgData name="Oscar Conchillo Solé" userId="299a079f-4da3-4d47-8e1d-bbc9751933f1" providerId="ADAL" clId="{45CA5544-2E21-1445-A9DC-FD9D4A500BAC}" dt="2021-03-18T17:38:53.862" v="301" actId="11529"/>
        <pc:sldMkLst>
          <pc:docMk/>
          <pc:sldMk cId="232355399" sldId="308"/>
        </pc:sldMkLst>
        <pc:spChg chg="del">
          <ac:chgData name="Oscar Conchillo Solé" userId="299a079f-4da3-4d47-8e1d-bbc9751933f1" providerId="ADAL" clId="{45CA5544-2E21-1445-A9DC-FD9D4A500BAC}" dt="2021-03-18T17:28:42.725" v="122" actId="478"/>
          <ac:spMkLst>
            <pc:docMk/>
            <pc:sldMk cId="232355399" sldId="308"/>
            <ac:spMk id="2" creationId="{64B21F75-B236-FC4A-B462-0397D5377C83}"/>
          </ac:spMkLst>
        </pc:spChg>
        <pc:spChg chg="add mod">
          <ac:chgData name="Oscar Conchillo Solé" userId="299a079f-4da3-4d47-8e1d-bbc9751933f1" providerId="ADAL" clId="{45CA5544-2E21-1445-A9DC-FD9D4A500BAC}" dt="2021-03-18T17:38:38.950" v="300" actId="20577"/>
          <ac:spMkLst>
            <pc:docMk/>
            <pc:sldMk cId="232355399" sldId="308"/>
            <ac:spMk id="5" creationId="{CF1F6FFA-9AD8-284A-BCCE-85F4ECADF046}"/>
          </ac:spMkLst>
        </pc:spChg>
        <pc:picChg chg="add mod">
          <ac:chgData name="Oscar Conchillo Solé" userId="299a079f-4da3-4d47-8e1d-bbc9751933f1" providerId="ADAL" clId="{45CA5544-2E21-1445-A9DC-FD9D4A500BAC}" dt="2021-03-18T17:37:20.754" v="248"/>
          <ac:picMkLst>
            <pc:docMk/>
            <pc:sldMk cId="232355399" sldId="308"/>
            <ac:picMk id="3" creationId="{B4BF156B-0A4B-374B-B570-0FDF5915A95B}"/>
          </ac:picMkLst>
        </pc:picChg>
        <pc:picChg chg="add mod">
          <ac:chgData name="Oscar Conchillo Solé" userId="299a079f-4da3-4d47-8e1d-bbc9751933f1" providerId="ADAL" clId="{45CA5544-2E21-1445-A9DC-FD9D4A500BAC}" dt="2021-03-18T17:38:12.548" v="250" actId="1076"/>
          <ac:picMkLst>
            <pc:docMk/>
            <pc:sldMk cId="232355399" sldId="308"/>
            <ac:picMk id="4" creationId="{CADBD004-6DE6-034B-B43E-EA5434E0BF3E}"/>
          </ac:picMkLst>
        </pc:picChg>
        <pc:cxnChg chg="add">
          <ac:chgData name="Oscar Conchillo Solé" userId="299a079f-4da3-4d47-8e1d-bbc9751933f1" providerId="ADAL" clId="{45CA5544-2E21-1445-A9DC-FD9D4A500BAC}" dt="2021-03-18T17:38:53.862" v="301" actId="11529"/>
          <ac:cxnSpMkLst>
            <pc:docMk/>
            <pc:sldMk cId="232355399" sldId="308"/>
            <ac:cxnSpMk id="7" creationId="{F16C05F0-CF8A-1F45-9D13-CC9F9BB0A05A}"/>
          </ac:cxnSpMkLst>
        </pc:cxnChg>
      </pc:sldChg>
      <pc:sldChg chg="addSp delSp modSp add">
        <pc:chgData name="Oscar Conchillo Solé" userId="299a079f-4da3-4d47-8e1d-bbc9751933f1" providerId="ADAL" clId="{45CA5544-2E21-1445-A9DC-FD9D4A500BAC}" dt="2021-03-18T18:09:29.256" v="339" actId="478"/>
        <pc:sldMkLst>
          <pc:docMk/>
          <pc:sldMk cId="487085448" sldId="309"/>
        </pc:sldMkLst>
        <pc:spChg chg="add mod">
          <ac:chgData name="Oscar Conchillo Solé" userId="299a079f-4da3-4d47-8e1d-bbc9751933f1" providerId="ADAL" clId="{45CA5544-2E21-1445-A9DC-FD9D4A500BAC}" dt="2021-03-18T18:08:51.629" v="335" actId="1076"/>
          <ac:spMkLst>
            <pc:docMk/>
            <pc:sldMk cId="487085448" sldId="309"/>
            <ac:spMk id="3" creationId="{FD8421EA-142F-624F-A153-BAE06F1B5115}"/>
          </ac:spMkLst>
        </pc:spChg>
        <pc:spChg chg="add mod">
          <ac:chgData name="Oscar Conchillo Solé" userId="299a079f-4da3-4d47-8e1d-bbc9751933f1" providerId="ADAL" clId="{45CA5544-2E21-1445-A9DC-FD9D4A500BAC}" dt="2021-03-18T18:08:59.661" v="336" actId="1076"/>
          <ac:spMkLst>
            <pc:docMk/>
            <pc:sldMk cId="487085448" sldId="309"/>
            <ac:spMk id="5" creationId="{B742324E-2AF3-8540-89FF-E51EC2E86009}"/>
          </ac:spMkLst>
        </pc:spChg>
        <pc:picChg chg="add mod">
          <ac:chgData name="Oscar Conchillo Solé" userId="299a079f-4da3-4d47-8e1d-bbc9751933f1" providerId="ADAL" clId="{45CA5544-2E21-1445-A9DC-FD9D4A500BAC}" dt="2021-03-18T18:08:14.663" v="332"/>
          <ac:picMkLst>
            <pc:docMk/>
            <pc:sldMk cId="487085448" sldId="309"/>
            <ac:picMk id="2" creationId="{801C60F8-61C4-C046-A01F-9DABCB89D035}"/>
          </ac:picMkLst>
        </pc:picChg>
        <pc:cxnChg chg="add mod">
          <ac:chgData name="Oscar Conchillo Solé" userId="299a079f-4da3-4d47-8e1d-bbc9751933f1" providerId="ADAL" clId="{45CA5544-2E21-1445-A9DC-FD9D4A500BAC}" dt="2021-03-18T18:08:51.629" v="335" actId="1076"/>
          <ac:cxnSpMkLst>
            <pc:docMk/>
            <pc:sldMk cId="487085448" sldId="309"/>
            <ac:cxnSpMk id="4" creationId="{12A5CFEE-DA14-A94A-B434-5962F0C4884B}"/>
          </ac:cxnSpMkLst>
        </pc:cxnChg>
        <pc:cxnChg chg="add mod">
          <ac:chgData name="Oscar Conchillo Solé" userId="299a079f-4da3-4d47-8e1d-bbc9751933f1" providerId="ADAL" clId="{45CA5544-2E21-1445-A9DC-FD9D4A500BAC}" dt="2021-03-18T18:09:27.113" v="338" actId="1076"/>
          <ac:cxnSpMkLst>
            <pc:docMk/>
            <pc:sldMk cId="487085448" sldId="309"/>
            <ac:cxnSpMk id="6" creationId="{2E2527D2-0BD4-A245-986D-62461C434EE2}"/>
          </ac:cxnSpMkLst>
        </pc:cxnChg>
        <pc:cxnChg chg="add del mod">
          <ac:chgData name="Oscar Conchillo Solé" userId="299a079f-4da3-4d47-8e1d-bbc9751933f1" providerId="ADAL" clId="{45CA5544-2E21-1445-A9DC-FD9D4A500BAC}" dt="2021-03-18T18:09:29.256" v="339" actId="478"/>
          <ac:cxnSpMkLst>
            <pc:docMk/>
            <pc:sldMk cId="487085448" sldId="309"/>
            <ac:cxnSpMk id="7" creationId="{D763B338-9A89-B048-80F1-B23DF368E2C4}"/>
          </ac:cxnSpMkLst>
        </pc:cxnChg>
      </pc:sldChg>
    </pc:docChg>
  </pc:docChgLst>
  <pc:docChgLst>
    <pc:chgData name="Oscar Conchillo Solé" userId="299a079f-4da3-4d47-8e1d-bbc9751933f1" providerId="ADAL" clId="{778193C9-A10B-B14B-B1E7-F69D9DC72CE8}"/>
    <pc:docChg chg="modSld">
      <pc:chgData name="Oscar Conchillo Solé" userId="299a079f-4da3-4d47-8e1d-bbc9751933f1" providerId="ADAL" clId="{778193C9-A10B-B14B-B1E7-F69D9DC72CE8}" dt="2021-09-27T09:19:13.771" v="0" actId="20577"/>
      <pc:docMkLst>
        <pc:docMk/>
      </pc:docMkLst>
      <pc:sldChg chg="modSp mod">
        <pc:chgData name="Oscar Conchillo Solé" userId="299a079f-4da3-4d47-8e1d-bbc9751933f1" providerId="ADAL" clId="{778193C9-A10B-B14B-B1E7-F69D9DC72CE8}" dt="2021-09-27T09:19:13.771" v="0" actId="20577"/>
        <pc:sldMkLst>
          <pc:docMk/>
          <pc:sldMk cId="0" sldId="258"/>
        </pc:sldMkLst>
        <pc:spChg chg="mod">
          <ac:chgData name="Oscar Conchillo Solé" userId="299a079f-4da3-4d47-8e1d-bbc9751933f1" providerId="ADAL" clId="{778193C9-A10B-B14B-B1E7-F69D9DC72CE8}" dt="2021-09-27T09:19:13.771" v="0" actId="20577"/>
          <ac:spMkLst>
            <pc:docMk/>
            <pc:sldMk cId="0" sldId="258"/>
            <ac:spMk id="4100" creationId="{D5A682C4-8C07-F747-960F-3BDF5AC99F25}"/>
          </ac:spMkLst>
        </pc:spChg>
      </pc:sldChg>
    </pc:docChg>
  </pc:docChgLst>
  <pc:docChgLst>
    <pc:chgData name="Oscar Conchillo Solé" userId="299a079f-4da3-4d47-8e1d-bbc9751933f1" providerId="ADAL" clId="{9581AEB4-9F7D-D343-9001-BC7B387E2DCB}"/>
    <pc:docChg chg="undo redo custSel addSld delSld modSld">
      <pc:chgData name="Oscar Conchillo Solé" userId="299a079f-4da3-4d47-8e1d-bbc9751933f1" providerId="ADAL" clId="{9581AEB4-9F7D-D343-9001-BC7B387E2DCB}" dt="2022-03-09T17:15:42.176" v="1602"/>
      <pc:docMkLst>
        <pc:docMk/>
      </pc:docMkLst>
      <pc:sldChg chg="modSp mod">
        <pc:chgData name="Oscar Conchillo Solé" userId="299a079f-4da3-4d47-8e1d-bbc9751933f1" providerId="ADAL" clId="{9581AEB4-9F7D-D343-9001-BC7B387E2DCB}" dt="2022-03-09T14:44:06.297" v="189" actId="313"/>
        <pc:sldMkLst>
          <pc:docMk/>
          <pc:sldMk cId="0" sldId="257"/>
        </pc:sldMkLst>
        <pc:spChg chg="mod">
          <ac:chgData name="Oscar Conchillo Solé" userId="299a079f-4da3-4d47-8e1d-bbc9751933f1" providerId="ADAL" clId="{9581AEB4-9F7D-D343-9001-BC7B387E2DCB}" dt="2022-03-09T14:44:06.297" v="189" actId="313"/>
          <ac:spMkLst>
            <pc:docMk/>
            <pc:sldMk cId="0" sldId="257"/>
            <ac:spMk id="3075" creationId="{D94F0113-4BEF-A44C-8C76-6DC307BC8FC7}"/>
          </ac:spMkLst>
        </pc:spChg>
      </pc:sldChg>
      <pc:sldChg chg="delSp modSp mod">
        <pc:chgData name="Oscar Conchillo Solé" userId="299a079f-4da3-4d47-8e1d-bbc9751933f1" providerId="ADAL" clId="{9581AEB4-9F7D-D343-9001-BC7B387E2DCB}" dt="2022-03-09T16:50:45.576" v="1570" actId="14100"/>
        <pc:sldMkLst>
          <pc:docMk/>
          <pc:sldMk cId="0" sldId="258"/>
        </pc:sldMkLst>
        <pc:spChg chg="del mod">
          <ac:chgData name="Oscar Conchillo Solé" userId="299a079f-4da3-4d47-8e1d-bbc9751933f1" providerId="ADAL" clId="{9581AEB4-9F7D-D343-9001-BC7B387E2DCB}" dt="2022-03-09T16:48:49.989" v="1513" actId="478"/>
          <ac:spMkLst>
            <pc:docMk/>
            <pc:sldMk cId="0" sldId="258"/>
            <ac:spMk id="2" creationId="{624BE7A5-E2C6-C447-8834-6DE40AD864AF}"/>
          </ac:spMkLst>
        </pc:spChg>
        <pc:spChg chg="mod">
          <ac:chgData name="Oscar Conchillo Solé" userId="299a079f-4da3-4d47-8e1d-bbc9751933f1" providerId="ADAL" clId="{9581AEB4-9F7D-D343-9001-BC7B387E2DCB}" dt="2022-03-09T16:50:45.576" v="1570" actId="14100"/>
          <ac:spMkLst>
            <pc:docMk/>
            <pc:sldMk cId="0" sldId="258"/>
            <ac:spMk id="4100" creationId="{D5A682C4-8C07-F747-960F-3BDF5AC99F25}"/>
          </ac:spMkLst>
        </pc:spChg>
        <pc:spChg chg="mod">
          <ac:chgData name="Oscar Conchillo Solé" userId="299a079f-4da3-4d47-8e1d-bbc9751933f1" providerId="ADAL" clId="{9581AEB4-9F7D-D343-9001-BC7B387E2DCB}" dt="2022-03-09T14:49:38.489" v="247" actId="1076"/>
          <ac:spMkLst>
            <pc:docMk/>
            <pc:sldMk cId="0" sldId="258"/>
            <ac:spMk id="4101" creationId="{2EAAD2D1-2A9D-6542-812F-3AA485184816}"/>
          </ac:spMkLst>
        </pc:spChg>
        <pc:picChg chg="mod">
          <ac:chgData name="Oscar Conchillo Solé" userId="299a079f-4da3-4d47-8e1d-bbc9751933f1" providerId="ADAL" clId="{9581AEB4-9F7D-D343-9001-BC7B387E2DCB}" dt="2022-03-09T14:46:57.969" v="216" actId="790"/>
          <ac:picMkLst>
            <pc:docMk/>
            <pc:sldMk cId="0" sldId="258"/>
            <ac:picMk id="4098" creationId="{ECD9F1BA-4836-D748-B75D-D5744F97ED92}"/>
          </ac:picMkLst>
        </pc:picChg>
        <pc:picChg chg="mod">
          <ac:chgData name="Oscar Conchillo Solé" userId="299a079f-4da3-4d47-8e1d-bbc9751933f1" providerId="ADAL" clId="{9581AEB4-9F7D-D343-9001-BC7B387E2DCB}" dt="2022-03-09T14:46:57.969" v="216" actId="790"/>
          <ac:picMkLst>
            <pc:docMk/>
            <pc:sldMk cId="0" sldId="258"/>
            <ac:picMk id="4099" creationId="{62803BA4-91B1-204D-8D51-7E68DBAE13F4}"/>
          </ac:picMkLst>
        </pc:picChg>
      </pc:sldChg>
      <pc:sldChg chg="modSp mod">
        <pc:chgData name="Oscar Conchillo Solé" userId="299a079f-4da3-4d47-8e1d-bbc9751933f1" providerId="ADAL" clId="{9581AEB4-9F7D-D343-9001-BC7B387E2DCB}" dt="2022-03-09T16:52:13.906" v="1574" actId="20577"/>
        <pc:sldMkLst>
          <pc:docMk/>
          <pc:sldMk cId="0" sldId="261"/>
        </pc:sldMkLst>
        <pc:spChg chg="mod">
          <ac:chgData name="Oscar Conchillo Solé" userId="299a079f-4da3-4d47-8e1d-bbc9751933f1" providerId="ADAL" clId="{9581AEB4-9F7D-D343-9001-BC7B387E2DCB}" dt="2022-03-09T16:52:10.221" v="1572" actId="20577"/>
          <ac:spMkLst>
            <pc:docMk/>
            <pc:sldMk cId="0" sldId="261"/>
            <ac:spMk id="7183" creationId="{B9285053-8702-554C-AD16-4358CADDB661}"/>
          </ac:spMkLst>
        </pc:spChg>
        <pc:spChg chg="mod">
          <ac:chgData name="Oscar Conchillo Solé" userId="299a079f-4da3-4d47-8e1d-bbc9751933f1" providerId="ADAL" clId="{9581AEB4-9F7D-D343-9001-BC7B387E2DCB}" dt="2022-03-09T16:52:13.906" v="1574" actId="20577"/>
          <ac:spMkLst>
            <pc:docMk/>
            <pc:sldMk cId="0" sldId="261"/>
            <ac:spMk id="7184" creationId="{754F2200-C546-B54B-A4BF-C1B43BC3FE2B}"/>
          </ac:spMkLst>
        </pc:spChg>
      </pc:sldChg>
      <pc:sldChg chg="modSp mod">
        <pc:chgData name="Oscar Conchillo Solé" userId="299a079f-4da3-4d47-8e1d-bbc9751933f1" providerId="ADAL" clId="{9581AEB4-9F7D-D343-9001-BC7B387E2DCB}" dt="2022-03-09T14:50:49.710" v="262" actId="313"/>
        <pc:sldMkLst>
          <pc:docMk/>
          <pc:sldMk cId="0" sldId="264"/>
        </pc:sldMkLst>
        <pc:spChg chg="mod">
          <ac:chgData name="Oscar Conchillo Solé" userId="299a079f-4da3-4d47-8e1d-bbc9751933f1" providerId="ADAL" clId="{9581AEB4-9F7D-D343-9001-BC7B387E2DCB}" dt="2022-03-09T14:50:49.710" v="262" actId="313"/>
          <ac:spMkLst>
            <pc:docMk/>
            <pc:sldMk cId="0" sldId="264"/>
            <ac:spMk id="10278" creationId="{392B8EB6-4CCC-CF48-81C8-095A951E8D29}"/>
          </ac:spMkLst>
        </pc:spChg>
      </pc:sldChg>
      <pc:sldChg chg="modSp mod">
        <pc:chgData name="Oscar Conchillo Solé" userId="299a079f-4da3-4d47-8e1d-bbc9751933f1" providerId="ADAL" clId="{9581AEB4-9F7D-D343-9001-BC7B387E2DCB}" dt="2022-03-09T14:54:23.226" v="336" actId="14100"/>
        <pc:sldMkLst>
          <pc:docMk/>
          <pc:sldMk cId="0" sldId="265"/>
        </pc:sldMkLst>
        <pc:spChg chg="mod">
          <ac:chgData name="Oscar Conchillo Solé" userId="299a079f-4da3-4d47-8e1d-bbc9751933f1" providerId="ADAL" clId="{9581AEB4-9F7D-D343-9001-BC7B387E2DCB}" dt="2022-03-09T14:54:23.226" v="336" actId="14100"/>
          <ac:spMkLst>
            <pc:docMk/>
            <pc:sldMk cId="0" sldId="265"/>
            <ac:spMk id="11301" creationId="{1F0E9336-970B-AD4C-9428-A7E26210396B}"/>
          </ac:spMkLst>
        </pc:spChg>
      </pc:sldChg>
      <pc:sldChg chg="modSp">
        <pc:chgData name="Oscar Conchillo Solé" userId="299a079f-4da3-4d47-8e1d-bbc9751933f1" providerId="ADAL" clId="{9581AEB4-9F7D-D343-9001-BC7B387E2DCB}" dt="2022-03-09T14:54:47.461" v="338" actId="14100"/>
        <pc:sldMkLst>
          <pc:docMk/>
          <pc:sldMk cId="0" sldId="266"/>
        </pc:sldMkLst>
        <pc:spChg chg="mod">
          <ac:chgData name="Oscar Conchillo Solé" userId="299a079f-4da3-4d47-8e1d-bbc9751933f1" providerId="ADAL" clId="{9581AEB4-9F7D-D343-9001-BC7B387E2DCB}" dt="2022-03-09T14:54:47.461" v="338" actId="14100"/>
          <ac:spMkLst>
            <pc:docMk/>
            <pc:sldMk cId="0" sldId="266"/>
            <ac:spMk id="12337" creationId="{75E74BA3-1914-7D4D-9BBE-2AEEC4BEA0C4}"/>
          </ac:spMkLst>
        </pc:spChg>
      </pc:sldChg>
      <pc:sldChg chg="modSp mod">
        <pc:chgData name="Oscar Conchillo Solé" userId="299a079f-4da3-4d47-8e1d-bbc9751933f1" providerId="ADAL" clId="{9581AEB4-9F7D-D343-9001-BC7B387E2DCB}" dt="2022-03-09T14:55:22.151" v="349" actId="14100"/>
        <pc:sldMkLst>
          <pc:docMk/>
          <pc:sldMk cId="0" sldId="267"/>
        </pc:sldMkLst>
        <pc:spChg chg="mod">
          <ac:chgData name="Oscar Conchillo Solé" userId="299a079f-4da3-4d47-8e1d-bbc9751933f1" providerId="ADAL" clId="{9581AEB4-9F7D-D343-9001-BC7B387E2DCB}" dt="2022-03-09T14:55:22.151" v="349" actId="14100"/>
          <ac:spMkLst>
            <pc:docMk/>
            <pc:sldMk cId="0" sldId="267"/>
            <ac:spMk id="13353" creationId="{72DB0661-33DA-C946-9B68-C428B5EB50A9}"/>
          </ac:spMkLst>
        </pc:spChg>
      </pc:sldChg>
      <pc:sldChg chg="modSp mod">
        <pc:chgData name="Oscar Conchillo Solé" userId="299a079f-4da3-4d47-8e1d-bbc9751933f1" providerId="ADAL" clId="{9581AEB4-9F7D-D343-9001-BC7B387E2DCB}" dt="2022-03-09T14:56:09.525" v="368" actId="20577"/>
        <pc:sldMkLst>
          <pc:docMk/>
          <pc:sldMk cId="0" sldId="268"/>
        </pc:sldMkLst>
        <pc:spChg chg="mod">
          <ac:chgData name="Oscar Conchillo Solé" userId="299a079f-4da3-4d47-8e1d-bbc9751933f1" providerId="ADAL" clId="{9581AEB4-9F7D-D343-9001-BC7B387E2DCB}" dt="2022-03-09T14:56:09.525" v="368" actId="20577"/>
          <ac:spMkLst>
            <pc:docMk/>
            <pc:sldMk cId="0" sldId="268"/>
            <ac:spMk id="14376" creationId="{8D85E8EA-F891-BD4A-97CB-829C19F0F24D}"/>
          </ac:spMkLst>
        </pc:spChg>
      </pc:sldChg>
      <pc:sldChg chg="modSp mod">
        <pc:chgData name="Oscar Conchillo Solé" userId="299a079f-4da3-4d47-8e1d-bbc9751933f1" providerId="ADAL" clId="{9581AEB4-9F7D-D343-9001-BC7B387E2DCB}" dt="2022-03-09T16:54:46.841" v="1580" actId="14100"/>
        <pc:sldMkLst>
          <pc:docMk/>
          <pc:sldMk cId="0" sldId="269"/>
        </pc:sldMkLst>
        <pc:spChg chg="mod">
          <ac:chgData name="Oscar Conchillo Solé" userId="299a079f-4da3-4d47-8e1d-bbc9751933f1" providerId="ADAL" clId="{9581AEB4-9F7D-D343-9001-BC7B387E2DCB}" dt="2022-03-09T16:54:46.841" v="1580" actId="14100"/>
          <ac:spMkLst>
            <pc:docMk/>
            <pc:sldMk cId="0" sldId="269"/>
            <ac:spMk id="15363" creationId="{0AC58F1C-9219-3F45-BD7F-93E37541D698}"/>
          </ac:spMkLst>
        </pc:spChg>
      </pc:sldChg>
      <pc:sldChg chg="modSp mod">
        <pc:chgData name="Oscar Conchillo Solé" userId="299a079f-4da3-4d47-8e1d-bbc9751933f1" providerId="ADAL" clId="{9581AEB4-9F7D-D343-9001-BC7B387E2DCB}" dt="2022-03-09T15:09:49.247" v="558" actId="1076"/>
        <pc:sldMkLst>
          <pc:docMk/>
          <pc:sldMk cId="0" sldId="270"/>
        </pc:sldMkLst>
        <pc:spChg chg="mod">
          <ac:chgData name="Oscar Conchillo Solé" userId="299a079f-4da3-4d47-8e1d-bbc9751933f1" providerId="ADAL" clId="{9581AEB4-9F7D-D343-9001-BC7B387E2DCB}" dt="2022-03-09T15:09:49.247" v="558" actId="1076"/>
          <ac:spMkLst>
            <pc:docMk/>
            <pc:sldMk cId="0" sldId="270"/>
            <ac:spMk id="16386" creationId="{F62DE5B8-D280-734B-B858-B98401C8E8CE}"/>
          </ac:spMkLst>
        </pc:spChg>
      </pc:sldChg>
      <pc:sldChg chg="modSp">
        <pc:chgData name="Oscar Conchillo Solé" userId="299a079f-4da3-4d47-8e1d-bbc9751933f1" providerId="ADAL" clId="{9581AEB4-9F7D-D343-9001-BC7B387E2DCB}" dt="2022-03-09T15:07:31.859" v="468"/>
        <pc:sldMkLst>
          <pc:docMk/>
          <pc:sldMk cId="0" sldId="271"/>
        </pc:sldMkLst>
        <pc:spChg chg="mod">
          <ac:chgData name="Oscar Conchillo Solé" userId="299a079f-4da3-4d47-8e1d-bbc9751933f1" providerId="ADAL" clId="{9581AEB4-9F7D-D343-9001-BC7B387E2DCB}" dt="2022-03-09T15:07:31.859" v="468"/>
          <ac:spMkLst>
            <pc:docMk/>
            <pc:sldMk cId="0" sldId="271"/>
            <ac:spMk id="17410" creationId="{88AECBC6-F6FA-6043-99D6-8CE788993DCC}"/>
          </ac:spMkLst>
        </pc:spChg>
      </pc:sldChg>
      <pc:sldChg chg="modSp">
        <pc:chgData name="Oscar Conchillo Solé" userId="299a079f-4da3-4d47-8e1d-bbc9751933f1" providerId="ADAL" clId="{9581AEB4-9F7D-D343-9001-BC7B387E2DCB}" dt="2022-03-09T15:07:50.045" v="469"/>
        <pc:sldMkLst>
          <pc:docMk/>
          <pc:sldMk cId="0" sldId="272"/>
        </pc:sldMkLst>
        <pc:spChg chg="mod">
          <ac:chgData name="Oscar Conchillo Solé" userId="299a079f-4da3-4d47-8e1d-bbc9751933f1" providerId="ADAL" clId="{9581AEB4-9F7D-D343-9001-BC7B387E2DCB}" dt="2022-03-09T15:07:50.045" v="469"/>
          <ac:spMkLst>
            <pc:docMk/>
            <pc:sldMk cId="0" sldId="272"/>
            <ac:spMk id="18436" creationId="{B3240FE0-7206-BF4C-A762-34F7363DE7DD}"/>
          </ac:spMkLst>
        </pc:spChg>
      </pc:sldChg>
      <pc:sldChg chg="modSp">
        <pc:chgData name="Oscar Conchillo Solé" userId="299a079f-4da3-4d47-8e1d-bbc9751933f1" providerId="ADAL" clId="{9581AEB4-9F7D-D343-9001-BC7B387E2DCB}" dt="2022-03-09T15:10:02.574" v="559"/>
        <pc:sldMkLst>
          <pc:docMk/>
          <pc:sldMk cId="0" sldId="273"/>
        </pc:sldMkLst>
        <pc:spChg chg="mod">
          <ac:chgData name="Oscar Conchillo Solé" userId="299a079f-4da3-4d47-8e1d-bbc9751933f1" providerId="ADAL" clId="{9581AEB4-9F7D-D343-9001-BC7B387E2DCB}" dt="2022-03-09T15:10:02.574" v="559"/>
          <ac:spMkLst>
            <pc:docMk/>
            <pc:sldMk cId="0" sldId="273"/>
            <ac:spMk id="19460" creationId="{DF2AB294-7B79-A64A-A05E-FD4D9215BF5B}"/>
          </ac:spMkLst>
        </pc:spChg>
      </pc:sldChg>
      <pc:sldChg chg="modSp">
        <pc:chgData name="Oscar Conchillo Solé" userId="299a079f-4da3-4d47-8e1d-bbc9751933f1" providerId="ADAL" clId="{9581AEB4-9F7D-D343-9001-BC7B387E2DCB}" dt="2022-03-09T15:10:33.488" v="560"/>
        <pc:sldMkLst>
          <pc:docMk/>
          <pc:sldMk cId="0" sldId="274"/>
        </pc:sldMkLst>
        <pc:spChg chg="mod">
          <ac:chgData name="Oscar Conchillo Solé" userId="299a079f-4da3-4d47-8e1d-bbc9751933f1" providerId="ADAL" clId="{9581AEB4-9F7D-D343-9001-BC7B387E2DCB}" dt="2022-03-09T15:10:33.488" v="560"/>
          <ac:spMkLst>
            <pc:docMk/>
            <pc:sldMk cId="0" sldId="274"/>
            <ac:spMk id="20484" creationId="{D796D61B-DC9A-584C-BE6A-4AB07F72714F}"/>
          </ac:spMkLst>
        </pc:spChg>
      </pc:sldChg>
      <pc:sldChg chg="modSp mod">
        <pc:chgData name="Oscar Conchillo Solé" userId="299a079f-4da3-4d47-8e1d-bbc9751933f1" providerId="ADAL" clId="{9581AEB4-9F7D-D343-9001-BC7B387E2DCB}" dt="2022-03-09T15:12:36.852" v="630" actId="790"/>
        <pc:sldMkLst>
          <pc:docMk/>
          <pc:sldMk cId="0" sldId="277"/>
        </pc:sldMkLst>
        <pc:spChg chg="mod">
          <ac:chgData name="Oscar Conchillo Solé" userId="299a079f-4da3-4d47-8e1d-bbc9751933f1" providerId="ADAL" clId="{9581AEB4-9F7D-D343-9001-BC7B387E2DCB}" dt="2022-03-09T15:11:09.053" v="561"/>
          <ac:spMkLst>
            <pc:docMk/>
            <pc:sldMk cId="0" sldId="277"/>
            <ac:spMk id="23554" creationId="{DC6511E9-F95B-1E47-90AD-E815DB05A5C4}"/>
          </ac:spMkLst>
        </pc:spChg>
        <pc:spChg chg="mod">
          <ac:chgData name="Oscar Conchillo Solé" userId="299a079f-4da3-4d47-8e1d-bbc9751933f1" providerId="ADAL" clId="{9581AEB4-9F7D-D343-9001-BC7B387E2DCB}" dt="2022-03-09T15:12:36.852" v="630" actId="790"/>
          <ac:spMkLst>
            <pc:docMk/>
            <pc:sldMk cId="0" sldId="277"/>
            <ac:spMk id="23555" creationId="{DE43F7FC-C23C-654C-831E-E776643E315E}"/>
          </ac:spMkLst>
        </pc:spChg>
      </pc:sldChg>
      <pc:sldChg chg="modSp">
        <pc:chgData name="Oscar Conchillo Solé" userId="299a079f-4da3-4d47-8e1d-bbc9751933f1" providerId="ADAL" clId="{9581AEB4-9F7D-D343-9001-BC7B387E2DCB}" dt="2022-03-09T15:13:49.429" v="633" actId="14100"/>
        <pc:sldMkLst>
          <pc:docMk/>
          <pc:sldMk cId="0" sldId="278"/>
        </pc:sldMkLst>
        <pc:spChg chg="mod">
          <ac:chgData name="Oscar Conchillo Solé" userId="299a079f-4da3-4d47-8e1d-bbc9751933f1" providerId="ADAL" clId="{9581AEB4-9F7D-D343-9001-BC7B387E2DCB}" dt="2022-03-09T15:13:35.575" v="631" actId="14100"/>
          <ac:spMkLst>
            <pc:docMk/>
            <pc:sldMk cId="0" sldId="278"/>
            <ac:spMk id="25625" creationId="{AF8CFA09-DFA0-804B-B167-B668EFF6A3B8}"/>
          </ac:spMkLst>
        </pc:spChg>
        <pc:spChg chg="mod">
          <ac:chgData name="Oscar Conchillo Solé" userId="299a079f-4da3-4d47-8e1d-bbc9751933f1" providerId="ADAL" clId="{9581AEB4-9F7D-D343-9001-BC7B387E2DCB}" dt="2022-03-09T15:13:49.429" v="633" actId="14100"/>
          <ac:spMkLst>
            <pc:docMk/>
            <pc:sldMk cId="0" sldId="278"/>
            <ac:spMk id="25626" creationId="{6DE5C71B-DABA-0341-BABA-CE4DAA734110}"/>
          </ac:spMkLst>
        </pc:spChg>
      </pc:sldChg>
      <pc:sldChg chg="modSp mod">
        <pc:chgData name="Oscar Conchillo Solé" userId="299a079f-4da3-4d47-8e1d-bbc9751933f1" providerId="ADAL" clId="{9581AEB4-9F7D-D343-9001-BC7B387E2DCB}" dt="2022-03-09T17:01:49.325" v="1596" actId="20577"/>
        <pc:sldMkLst>
          <pc:docMk/>
          <pc:sldMk cId="0" sldId="280"/>
        </pc:sldMkLst>
        <pc:spChg chg="mod">
          <ac:chgData name="Oscar Conchillo Solé" userId="299a079f-4da3-4d47-8e1d-bbc9751933f1" providerId="ADAL" clId="{9581AEB4-9F7D-D343-9001-BC7B387E2DCB}" dt="2022-03-09T17:01:49.325" v="1596" actId="20577"/>
          <ac:spMkLst>
            <pc:docMk/>
            <pc:sldMk cId="0" sldId="280"/>
            <ac:spMk id="26626" creationId="{FFFF7A17-9FFB-5445-9E79-C30D71AEC957}"/>
          </ac:spMkLst>
        </pc:spChg>
        <pc:spChg chg="mod">
          <ac:chgData name="Oscar Conchillo Solé" userId="299a079f-4da3-4d47-8e1d-bbc9751933f1" providerId="ADAL" clId="{9581AEB4-9F7D-D343-9001-BC7B387E2DCB}" dt="2022-03-09T15:16:10.160" v="671" actId="20577"/>
          <ac:spMkLst>
            <pc:docMk/>
            <pc:sldMk cId="0" sldId="280"/>
            <ac:spMk id="27650" creationId="{987E2788-9B54-9E47-971E-E6A08EB0AEF1}"/>
          </ac:spMkLst>
        </pc:spChg>
      </pc:sldChg>
      <pc:sldChg chg="modSp mod">
        <pc:chgData name="Oscar Conchillo Solé" userId="299a079f-4da3-4d47-8e1d-bbc9751933f1" providerId="ADAL" clId="{9581AEB4-9F7D-D343-9001-BC7B387E2DCB}" dt="2022-03-09T17:12:36.494" v="1598" actId="20577"/>
        <pc:sldMkLst>
          <pc:docMk/>
          <pc:sldMk cId="0" sldId="281"/>
        </pc:sldMkLst>
        <pc:spChg chg="mod">
          <ac:chgData name="Oscar Conchillo Solé" userId="299a079f-4da3-4d47-8e1d-bbc9751933f1" providerId="ADAL" clId="{9581AEB4-9F7D-D343-9001-BC7B387E2DCB}" dt="2022-03-09T16:00:34.870" v="892" actId="790"/>
          <ac:spMkLst>
            <pc:docMk/>
            <pc:sldMk cId="0" sldId="281"/>
            <ac:spMk id="2" creationId="{1EE85606-04E1-4541-816B-38A3B789C730}"/>
          </ac:spMkLst>
        </pc:spChg>
        <pc:spChg chg="mod">
          <ac:chgData name="Oscar Conchillo Solé" userId="299a079f-4da3-4d47-8e1d-bbc9751933f1" providerId="ADAL" clId="{9581AEB4-9F7D-D343-9001-BC7B387E2DCB}" dt="2022-03-09T16:00:34.870" v="892" actId="790"/>
          <ac:spMkLst>
            <pc:docMk/>
            <pc:sldMk cId="0" sldId="281"/>
            <ac:spMk id="27" creationId="{2C9B4F45-8E09-2242-9704-C4C67067A9DD}"/>
          </ac:spMkLst>
        </pc:spChg>
        <pc:spChg chg="mod">
          <ac:chgData name="Oscar Conchillo Solé" userId="299a079f-4da3-4d47-8e1d-bbc9751933f1" providerId="ADAL" clId="{9581AEB4-9F7D-D343-9001-BC7B387E2DCB}" dt="2022-03-09T16:00:34.870" v="892" actId="790"/>
          <ac:spMkLst>
            <pc:docMk/>
            <pc:sldMk cId="0" sldId="281"/>
            <ac:spMk id="35843" creationId="{A302D931-C563-3B40-86F3-0BF9434F0C1B}"/>
          </ac:spMkLst>
        </pc:spChg>
        <pc:spChg chg="mod">
          <ac:chgData name="Oscar Conchillo Solé" userId="299a079f-4da3-4d47-8e1d-bbc9751933f1" providerId="ADAL" clId="{9581AEB4-9F7D-D343-9001-BC7B387E2DCB}" dt="2022-03-09T16:00:34.870" v="892" actId="790"/>
          <ac:spMkLst>
            <pc:docMk/>
            <pc:sldMk cId="0" sldId="281"/>
            <ac:spMk id="35844" creationId="{069BB4D3-95AA-6B49-B6F3-DB6DC4F3AE99}"/>
          </ac:spMkLst>
        </pc:spChg>
        <pc:spChg chg="mod">
          <ac:chgData name="Oscar Conchillo Solé" userId="299a079f-4da3-4d47-8e1d-bbc9751933f1" providerId="ADAL" clId="{9581AEB4-9F7D-D343-9001-BC7B387E2DCB}" dt="2022-03-09T16:00:34.870" v="892" actId="790"/>
          <ac:spMkLst>
            <pc:docMk/>
            <pc:sldMk cId="0" sldId="281"/>
            <ac:spMk id="35845" creationId="{2AD65517-A18E-2F48-A0EB-5361F1D07255}"/>
          </ac:spMkLst>
        </pc:spChg>
        <pc:spChg chg="mod">
          <ac:chgData name="Oscar Conchillo Solé" userId="299a079f-4da3-4d47-8e1d-bbc9751933f1" providerId="ADAL" clId="{9581AEB4-9F7D-D343-9001-BC7B387E2DCB}" dt="2022-03-09T16:00:34.870" v="892" actId="790"/>
          <ac:spMkLst>
            <pc:docMk/>
            <pc:sldMk cId="0" sldId="281"/>
            <ac:spMk id="35846" creationId="{49E3AFAB-E73E-F543-84DA-76D946B03012}"/>
          </ac:spMkLst>
        </pc:spChg>
        <pc:spChg chg="mod">
          <ac:chgData name="Oscar Conchillo Solé" userId="299a079f-4da3-4d47-8e1d-bbc9751933f1" providerId="ADAL" clId="{9581AEB4-9F7D-D343-9001-BC7B387E2DCB}" dt="2022-03-09T16:00:34.870" v="892" actId="790"/>
          <ac:spMkLst>
            <pc:docMk/>
            <pc:sldMk cId="0" sldId="281"/>
            <ac:spMk id="35847" creationId="{B52B1049-D3B4-0B4F-9713-6DBF241213D1}"/>
          </ac:spMkLst>
        </pc:spChg>
        <pc:spChg chg="mod">
          <ac:chgData name="Oscar Conchillo Solé" userId="299a079f-4da3-4d47-8e1d-bbc9751933f1" providerId="ADAL" clId="{9581AEB4-9F7D-D343-9001-BC7B387E2DCB}" dt="2022-03-09T16:00:34.870" v="892" actId="790"/>
          <ac:spMkLst>
            <pc:docMk/>
            <pc:sldMk cId="0" sldId="281"/>
            <ac:spMk id="35848" creationId="{782281F6-1CC9-7843-822A-8A7F454AC3CB}"/>
          </ac:spMkLst>
        </pc:spChg>
        <pc:spChg chg="mod">
          <ac:chgData name="Oscar Conchillo Solé" userId="299a079f-4da3-4d47-8e1d-bbc9751933f1" providerId="ADAL" clId="{9581AEB4-9F7D-D343-9001-BC7B387E2DCB}" dt="2022-03-09T16:00:34.870" v="892" actId="790"/>
          <ac:spMkLst>
            <pc:docMk/>
            <pc:sldMk cId="0" sldId="281"/>
            <ac:spMk id="35849" creationId="{9E280A9E-5771-4146-99C9-2D05705AA0D8}"/>
          </ac:spMkLst>
        </pc:spChg>
        <pc:spChg chg="mod">
          <ac:chgData name="Oscar Conchillo Solé" userId="299a079f-4da3-4d47-8e1d-bbc9751933f1" providerId="ADAL" clId="{9581AEB4-9F7D-D343-9001-BC7B387E2DCB}" dt="2022-03-09T16:00:34.870" v="892" actId="790"/>
          <ac:spMkLst>
            <pc:docMk/>
            <pc:sldMk cId="0" sldId="281"/>
            <ac:spMk id="35850" creationId="{F69EDFDD-BC80-C648-ADA6-E0070795C739}"/>
          </ac:spMkLst>
        </pc:spChg>
        <pc:spChg chg="mod">
          <ac:chgData name="Oscar Conchillo Solé" userId="299a079f-4da3-4d47-8e1d-bbc9751933f1" providerId="ADAL" clId="{9581AEB4-9F7D-D343-9001-BC7B387E2DCB}" dt="2022-03-09T16:00:34.870" v="892" actId="790"/>
          <ac:spMkLst>
            <pc:docMk/>
            <pc:sldMk cId="0" sldId="281"/>
            <ac:spMk id="35851" creationId="{572F6D3E-5144-4A42-B2E1-A6E2933B79AC}"/>
          </ac:spMkLst>
        </pc:spChg>
        <pc:spChg chg="mod">
          <ac:chgData name="Oscar Conchillo Solé" userId="299a079f-4da3-4d47-8e1d-bbc9751933f1" providerId="ADAL" clId="{9581AEB4-9F7D-D343-9001-BC7B387E2DCB}" dt="2022-03-09T16:00:34.870" v="892" actId="790"/>
          <ac:spMkLst>
            <pc:docMk/>
            <pc:sldMk cId="0" sldId="281"/>
            <ac:spMk id="35852" creationId="{DABE7860-7BF2-CC44-890F-C43C4BDF71B3}"/>
          </ac:spMkLst>
        </pc:spChg>
        <pc:spChg chg="mod">
          <ac:chgData name="Oscar Conchillo Solé" userId="299a079f-4da3-4d47-8e1d-bbc9751933f1" providerId="ADAL" clId="{9581AEB4-9F7D-D343-9001-BC7B387E2DCB}" dt="2022-03-09T16:00:34.870" v="892" actId="790"/>
          <ac:spMkLst>
            <pc:docMk/>
            <pc:sldMk cId="0" sldId="281"/>
            <ac:spMk id="35853" creationId="{55C2740D-AE1B-1044-9027-346AF5B80E8C}"/>
          </ac:spMkLst>
        </pc:spChg>
        <pc:spChg chg="mod">
          <ac:chgData name="Oscar Conchillo Solé" userId="299a079f-4da3-4d47-8e1d-bbc9751933f1" providerId="ADAL" clId="{9581AEB4-9F7D-D343-9001-BC7B387E2DCB}" dt="2022-03-09T16:05:20.434" v="950" actId="14100"/>
          <ac:spMkLst>
            <pc:docMk/>
            <pc:sldMk cId="0" sldId="281"/>
            <ac:spMk id="35854" creationId="{ADD3FA3F-594A-624F-8BCD-8E1DDD7F4A45}"/>
          </ac:spMkLst>
        </pc:spChg>
        <pc:spChg chg="mod">
          <ac:chgData name="Oscar Conchillo Solé" userId="299a079f-4da3-4d47-8e1d-bbc9751933f1" providerId="ADAL" clId="{9581AEB4-9F7D-D343-9001-BC7B387E2DCB}" dt="2022-03-09T16:00:34.870" v="892" actId="790"/>
          <ac:spMkLst>
            <pc:docMk/>
            <pc:sldMk cId="0" sldId="281"/>
            <ac:spMk id="35855" creationId="{1AA48086-8C24-5344-B360-6677DA521B56}"/>
          </ac:spMkLst>
        </pc:spChg>
        <pc:spChg chg="mod">
          <ac:chgData name="Oscar Conchillo Solé" userId="299a079f-4da3-4d47-8e1d-bbc9751933f1" providerId="ADAL" clId="{9581AEB4-9F7D-D343-9001-BC7B387E2DCB}" dt="2022-03-09T16:00:34.870" v="892" actId="790"/>
          <ac:spMkLst>
            <pc:docMk/>
            <pc:sldMk cId="0" sldId="281"/>
            <ac:spMk id="35856" creationId="{18090D04-BCD0-F64C-A815-55C7C54B7327}"/>
          </ac:spMkLst>
        </pc:spChg>
        <pc:spChg chg="mod">
          <ac:chgData name="Oscar Conchillo Solé" userId="299a079f-4da3-4d47-8e1d-bbc9751933f1" providerId="ADAL" clId="{9581AEB4-9F7D-D343-9001-BC7B387E2DCB}" dt="2022-03-09T16:07:12.396" v="974"/>
          <ac:spMkLst>
            <pc:docMk/>
            <pc:sldMk cId="0" sldId="281"/>
            <ac:spMk id="35857" creationId="{8FDDB447-38E8-304C-89A6-A730B6B0D376}"/>
          </ac:spMkLst>
        </pc:spChg>
        <pc:spChg chg="mod">
          <ac:chgData name="Oscar Conchillo Solé" userId="299a079f-4da3-4d47-8e1d-bbc9751933f1" providerId="ADAL" clId="{9581AEB4-9F7D-D343-9001-BC7B387E2DCB}" dt="2022-03-09T16:00:34.870" v="892" actId="790"/>
          <ac:spMkLst>
            <pc:docMk/>
            <pc:sldMk cId="0" sldId="281"/>
            <ac:spMk id="35858" creationId="{8EA332E9-4441-3D4D-8C7E-9667E73CEB5F}"/>
          </ac:spMkLst>
        </pc:spChg>
        <pc:spChg chg="mod">
          <ac:chgData name="Oscar Conchillo Solé" userId="299a079f-4da3-4d47-8e1d-bbc9751933f1" providerId="ADAL" clId="{9581AEB4-9F7D-D343-9001-BC7B387E2DCB}" dt="2022-03-09T16:01:31.258" v="898" actId="1076"/>
          <ac:spMkLst>
            <pc:docMk/>
            <pc:sldMk cId="0" sldId="281"/>
            <ac:spMk id="35859" creationId="{820B74E5-0160-9449-9EA6-1041F2CA3AF5}"/>
          </ac:spMkLst>
        </pc:spChg>
        <pc:spChg chg="mod">
          <ac:chgData name="Oscar Conchillo Solé" userId="299a079f-4da3-4d47-8e1d-bbc9751933f1" providerId="ADAL" clId="{9581AEB4-9F7D-D343-9001-BC7B387E2DCB}" dt="2022-03-09T16:00:34.870" v="892" actId="790"/>
          <ac:spMkLst>
            <pc:docMk/>
            <pc:sldMk cId="0" sldId="281"/>
            <ac:spMk id="35860" creationId="{F4E2595A-2897-5E4F-BEBC-D787F08AD4C3}"/>
          </ac:spMkLst>
        </pc:spChg>
        <pc:spChg chg="mod">
          <ac:chgData name="Oscar Conchillo Solé" userId="299a079f-4da3-4d47-8e1d-bbc9751933f1" providerId="ADAL" clId="{9581AEB4-9F7D-D343-9001-BC7B387E2DCB}" dt="2022-03-09T16:00:34.870" v="892" actId="790"/>
          <ac:spMkLst>
            <pc:docMk/>
            <pc:sldMk cId="0" sldId="281"/>
            <ac:spMk id="35861" creationId="{47C488DF-1D0F-ED49-9587-5C0041D107C7}"/>
          </ac:spMkLst>
        </pc:spChg>
        <pc:spChg chg="mod">
          <ac:chgData name="Oscar Conchillo Solé" userId="299a079f-4da3-4d47-8e1d-bbc9751933f1" providerId="ADAL" clId="{9581AEB4-9F7D-D343-9001-BC7B387E2DCB}" dt="2022-03-09T17:12:36.494" v="1598" actId="20577"/>
          <ac:spMkLst>
            <pc:docMk/>
            <pc:sldMk cId="0" sldId="281"/>
            <ac:spMk id="35863" creationId="{AC8DB1DD-AFB4-D64A-9104-EC094149B30A}"/>
          </ac:spMkLst>
        </pc:spChg>
        <pc:picChg chg="mod">
          <ac:chgData name="Oscar Conchillo Solé" userId="299a079f-4da3-4d47-8e1d-bbc9751933f1" providerId="ADAL" clId="{9581AEB4-9F7D-D343-9001-BC7B387E2DCB}" dt="2022-03-09T16:00:34.870" v="892" actId="790"/>
          <ac:picMkLst>
            <pc:docMk/>
            <pc:sldMk cId="0" sldId="281"/>
            <ac:picMk id="35842" creationId="{ECF39588-35D9-264D-924C-1EB14C0F6709}"/>
          </ac:picMkLst>
        </pc:picChg>
        <pc:cxnChg chg="mod">
          <ac:chgData name="Oscar Conchillo Solé" userId="299a079f-4da3-4d47-8e1d-bbc9751933f1" providerId="ADAL" clId="{9581AEB4-9F7D-D343-9001-BC7B387E2DCB}" dt="2022-03-09T16:00:34.870" v="892" actId="790"/>
          <ac:cxnSpMkLst>
            <pc:docMk/>
            <pc:sldMk cId="0" sldId="281"/>
            <ac:cxnSpMk id="35862" creationId="{1CD767ED-74A6-DD47-9EEF-14E24FE3E0A6}"/>
          </ac:cxnSpMkLst>
        </pc:cxnChg>
        <pc:cxnChg chg="mod">
          <ac:chgData name="Oscar Conchillo Solé" userId="299a079f-4da3-4d47-8e1d-bbc9751933f1" providerId="ADAL" clId="{9581AEB4-9F7D-D343-9001-BC7B387E2DCB}" dt="2022-03-09T16:00:34.870" v="892" actId="790"/>
          <ac:cxnSpMkLst>
            <pc:docMk/>
            <pc:sldMk cId="0" sldId="281"/>
            <ac:cxnSpMk id="35864" creationId="{AB482DC4-F112-4A4D-A0F8-4BD7EF4FC0E4}"/>
          </ac:cxnSpMkLst>
        </pc:cxnChg>
        <pc:cxnChg chg="mod">
          <ac:chgData name="Oscar Conchillo Solé" userId="299a079f-4da3-4d47-8e1d-bbc9751933f1" providerId="ADAL" clId="{9581AEB4-9F7D-D343-9001-BC7B387E2DCB}" dt="2022-03-09T16:00:34.870" v="892" actId="790"/>
          <ac:cxnSpMkLst>
            <pc:docMk/>
            <pc:sldMk cId="0" sldId="281"/>
            <ac:cxnSpMk id="35865" creationId="{77296F1C-F4B9-8B42-A67B-BB45FEF843F2}"/>
          </ac:cxnSpMkLst>
        </pc:cxnChg>
      </pc:sldChg>
      <pc:sldChg chg="modSp del mod">
        <pc:chgData name="Oscar Conchillo Solé" userId="299a079f-4da3-4d47-8e1d-bbc9751933f1" providerId="ADAL" clId="{9581AEB4-9F7D-D343-9001-BC7B387E2DCB}" dt="2022-03-09T12:44:13.041" v="17" actId="2696"/>
        <pc:sldMkLst>
          <pc:docMk/>
          <pc:sldMk cId="0" sldId="282"/>
        </pc:sldMkLst>
        <pc:spChg chg="mod">
          <ac:chgData name="Oscar Conchillo Solé" userId="299a079f-4da3-4d47-8e1d-bbc9751933f1" providerId="ADAL" clId="{9581AEB4-9F7D-D343-9001-BC7B387E2DCB}" dt="2022-03-09T12:43:51.832" v="16" actId="20577"/>
          <ac:spMkLst>
            <pc:docMk/>
            <pc:sldMk cId="0" sldId="282"/>
            <ac:spMk id="2050" creationId="{246362D3-296B-C44F-814B-F01D35D99ABC}"/>
          </ac:spMkLst>
        </pc:spChg>
      </pc:sldChg>
      <pc:sldChg chg="modSp mod">
        <pc:chgData name="Oscar Conchillo Solé" userId="299a079f-4da3-4d47-8e1d-bbc9751933f1" providerId="ADAL" clId="{9581AEB4-9F7D-D343-9001-BC7B387E2DCB}" dt="2022-03-09T15:55:23.051" v="850" actId="14100"/>
        <pc:sldMkLst>
          <pc:docMk/>
          <pc:sldMk cId="0" sldId="284"/>
        </pc:sldMkLst>
        <pc:spChg chg="mod">
          <ac:chgData name="Oscar Conchillo Solé" userId="299a079f-4da3-4d47-8e1d-bbc9751933f1" providerId="ADAL" clId="{9581AEB4-9F7D-D343-9001-BC7B387E2DCB}" dt="2022-03-09T15:54:52.280" v="847" actId="790"/>
          <ac:spMkLst>
            <pc:docMk/>
            <pc:sldMk cId="0" sldId="284"/>
            <ac:spMk id="31747" creationId="{D7A447A4-5955-AC4A-8344-8C71DA8A331A}"/>
          </ac:spMkLst>
        </pc:spChg>
        <pc:spChg chg="mod">
          <ac:chgData name="Oscar Conchillo Solé" userId="299a079f-4da3-4d47-8e1d-bbc9751933f1" providerId="ADAL" clId="{9581AEB4-9F7D-D343-9001-BC7B387E2DCB}" dt="2022-03-09T15:55:23.051" v="850" actId="14100"/>
          <ac:spMkLst>
            <pc:docMk/>
            <pc:sldMk cId="0" sldId="284"/>
            <ac:spMk id="31748" creationId="{034E9CB4-864E-2E43-9864-FB8A78A63890}"/>
          </ac:spMkLst>
        </pc:spChg>
        <pc:picChg chg="mod">
          <ac:chgData name="Oscar Conchillo Solé" userId="299a079f-4da3-4d47-8e1d-bbc9751933f1" providerId="ADAL" clId="{9581AEB4-9F7D-D343-9001-BC7B387E2DCB}" dt="2022-03-09T15:54:52.280" v="847" actId="790"/>
          <ac:picMkLst>
            <pc:docMk/>
            <pc:sldMk cId="0" sldId="284"/>
            <ac:picMk id="31746" creationId="{F8122411-968E-2C44-9808-3151134A7228}"/>
          </ac:picMkLst>
        </pc:picChg>
        <pc:cxnChg chg="mod">
          <ac:chgData name="Oscar Conchillo Solé" userId="299a079f-4da3-4d47-8e1d-bbc9751933f1" providerId="ADAL" clId="{9581AEB4-9F7D-D343-9001-BC7B387E2DCB}" dt="2022-03-09T15:54:52.280" v="847" actId="790"/>
          <ac:cxnSpMkLst>
            <pc:docMk/>
            <pc:sldMk cId="0" sldId="284"/>
            <ac:cxnSpMk id="31749" creationId="{83A77FDF-7C9F-ED45-A09F-41CC634FC43D}"/>
          </ac:cxnSpMkLst>
        </pc:cxnChg>
        <pc:cxnChg chg="mod">
          <ac:chgData name="Oscar Conchillo Solé" userId="299a079f-4da3-4d47-8e1d-bbc9751933f1" providerId="ADAL" clId="{9581AEB4-9F7D-D343-9001-BC7B387E2DCB}" dt="2022-03-09T15:55:23.051" v="850" actId="14100"/>
          <ac:cxnSpMkLst>
            <pc:docMk/>
            <pc:sldMk cId="0" sldId="284"/>
            <ac:cxnSpMk id="31750" creationId="{B0E85357-FA0F-9A41-9085-AC23ED61B734}"/>
          </ac:cxnSpMkLst>
        </pc:cxnChg>
      </pc:sldChg>
      <pc:sldChg chg="modSp mod">
        <pc:chgData name="Oscar Conchillo Solé" userId="299a079f-4da3-4d47-8e1d-bbc9751933f1" providerId="ADAL" clId="{9581AEB4-9F7D-D343-9001-BC7B387E2DCB}" dt="2022-03-09T15:57:16.744" v="866" actId="790"/>
        <pc:sldMkLst>
          <pc:docMk/>
          <pc:sldMk cId="0" sldId="286"/>
        </pc:sldMkLst>
        <pc:spChg chg="mod">
          <ac:chgData name="Oscar Conchillo Solé" userId="299a079f-4da3-4d47-8e1d-bbc9751933f1" providerId="ADAL" clId="{9581AEB4-9F7D-D343-9001-BC7B387E2DCB}" dt="2022-03-09T15:57:16.744" v="866" actId="790"/>
          <ac:spMkLst>
            <pc:docMk/>
            <pc:sldMk cId="0" sldId="286"/>
            <ac:spMk id="33795" creationId="{D7E8E3D3-0C1B-BE49-8699-EE038D98F476}"/>
          </ac:spMkLst>
        </pc:spChg>
      </pc:sldChg>
      <pc:sldChg chg="modSp mod">
        <pc:chgData name="Oscar Conchillo Solé" userId="299a079f-4da3-4d47-8e1d-bbc9751933f1" providerId="ADAL" clId="{9581AEB4-9F7D-D343-9001-BC7B387E2DCB}" dt="2022-03-09T16:11:40.389" v="1026" actId="14100"/>
        <pc:sldMkLst>
          <pc:docMk/>
          <pc:sldMk cId="0" sldId="287"/>
        </pc:sldMkLst>
        <pc:spChg chg="mod">
          <ac:chgData name="Oscar Conchillo Solé" userId="299a079f-4da3-4d47-8e1d-bbc9751933f1" providerId="ADAL" clId="{9581AEB4-9F7D-D343-9001-BC7B387E2DCB}" dt="2022-03-09T16:11:40.389" v="1026" actId="14100"/>
          <ac:spMkLst>
            <pc:docMk/>
            <pc:sldMk cId="0" sldId="287"/>
            <ac:spMk id="36867" creationId="{9BF3FE96-2A56-584A-8F58-9175DAE48209}"/>
          </ac:spMkLst>
        </pc:spChg>
        <pc:spChg chg="mod">
          <ac:chgData name="Oscar Conchillo Solé" userId="299a079f-4da3-4d47-8e1d-bbc9751933f1" providerId="ADAL" clId="{9581AEB4-9F7D-D343-9001-BC7B387E2DCB}" dt="2022-03-09T16:11:09.601" v="1019" actId="14100"/>
          <ac:spMkLst>
            <pc:docMk/>
            <pc:sldMk cId="0" sldId="287"/>
            <ac:spMk id="36868" creationId="{6EF8ADE5-106C-2C4A-8946-D97775BFDD58}"/>
          </ac:spMkLst>
        </pc:spChg>
        <pc:spChg chg="mod">
          <ac:chgData name="Oscar Conchillo Solé" userId="299a079f-4da3-4d47-8e1d-bbc9751933f1" providerId="ADAL" clId="{9581AEB4-9F7D-D343-9001-BC7B387E2DCB}" dt="2022-03-09T16:11:17.064" v="1025" actId="1038"/>
          <ac:spMkLst>
            <pc:docMk/>
            <pc:sldMk cId="0" sldId="287"/>
            <ac:spMk id="36869" creationId="{8D5EBD6E-69C4-B442-9A56-24BCD9A0F434}"/>
          </ac:spMkLst>
        </pc:spChg>
        <pc:cxnChg chg="mod">
          <ac:chgData name="Oscar Conchillo Solé" userId="299a079f-4da3-4d47-8e1d-bbc9751933f1" providerId="ADAL" clId="{9581AEB4-9F7D-D343-9001-BC7B387E2DCB}" dt="2022-03-09T16:11:04.485" v="1018" actId="1037"/>
          <ac:cxnSpMkLst>
            <pc:docMk/>
            <pc:sldMk cId="0" sldId="287"/>
            <ac:cxnSpMk id="36870" creationId="{A07EA26A-1B70-8845-8CF9-175A252CBF07}"/>
          </ac:cxnSpMkLst>
        </pc:cxnChg>
      </pc:sldChg>
      <pc:sldChg chg="addSp delSp modSp mod">
        <pc:chgData name="Oscar Conchillo Solé" userId="299a079f-4da3-4d47-8e1d-bbc9751933f1" providerId="ADAL" clId="{9581AEB4-9F7D-D343-9001-BC7B387E2DCB}" dt="2022-03-09T15:54:01.944" v="845" actId="14100"/>
        <pc:sldMkLst>
          <pc:docMk/>
          <pc:sldMk cId="0" sldId="288"/>
        </pc:sldMkLst>
        <pc:spChg chg="mod">
          <ac:chgData name="Oscar Conchillo Solé" userId="299a079f-4da3-4d47-8e1d-bbc9751933f1" providerId="ADAL" clId="{9581AEB4-9F7D-D343-9001-BC7B387E2DCB}" dt="2022-03-09T15:54:01.944" v="845" actId="14100"/>
          <ac:spMkLst>
            <pc:docMk/>
            <pc:sldMk cId="0" sldId="288"/>
            <ac:spMk id="13" creationId="{3D1B9B1A-C693-1B4C-80D0-8FCB180ABEBD}"/>
          </ac:spMkLst>
        </pc:spChg>
        <pc:spChg chg="mod">
          <ac:chgData name="Oscar Conchillo Solé" userId="299a079f-4da3-4d47-8e1d-bbc9751933f1" providerId="ADAL" clId="{9581AEB4-9F7D-D343-9001-BC7B387E2DCB}" dt="2022-03-09T15:51:45.498" v="819" actId="20577"/>
          <ac:spMkLst>
            <pc:docMk/>
            <pc:sldMk cId="0" sldId="288"/>
            <ac:spMk id="30723" creationId="{0B6894C8-77EB-F945-B1BD-00BC1C607218}"/>
          </ac:spMkLst>
        </pc:spChg>
        <pc:spChg chg="mod">
          <ac:chgData name="Oscar Conchillo Solé" userId="299a079f-4da3-4d47-8e1d-bbc9751933f1" providerId="ADAL" clId="{9581AEB4-9F7D-D343-9001-BC7B387E2DCB}" dt="2022-03-09T15:50:44.741" v="806" actId="790"/>
          <ac:spMkLst>
            <pc:docMk/>
            <pc:sldMk cId="0" sldId="288"/>
            <ac:spMk id="30724" creationId="{87C36062-93CF-D543-B466-9693E3B907EC}"/>
          </ac:spMkLst>
        </pc:spChg>
        <pc:spChg chg="mod">
          <ac:chgData name="Oscar Conchillo Solé" userId="299a079f-4da3-4d47-8e1d-bbc9751933f1" providerId="ADAL" clId="{9581AEB4-9F7D-D343-9001-BC7B387E2DCB}" dt="2022-03-09T15:51:59.443" v="821" actId="20577"/>
          <ac:spMkLst>
            <pc:docMk/>
            <pc:sldMk cId="0" sldId="288"/>
            <ac:spMk id="30726" creationId="{773D3BAA-1DB4-FD47-9ED2-3AF5C81E29B7}"/>
          </ac:spMkLst>
        </pc:spChg>
        <pc:spChg chg="mod">
          <ac:chgData name="Oscar Conchillo Solé" userId="299a079f-4da3-4d47-8e1d-bbc9751933f1" providerId="ADAL" clId="{9581AEB4-9F7D-D343-9001-BC7B387E2DCB}" dt="2022-03-09T15:52:22.077" v="823" actId="20577"/>
          <ac:spMkLst>
            <pc:docMk/>
            <pc:sldMk cId="0" sldId="288"/>
            <ac:spMk id="30727" creationId="{35E770C8-8080-6B46-9690-29F7B3EA3C96}"/>
          </ac:spMkLst>
        </pc:spChg>
        <pc:spChg chg="add del mod">
          <ac:chgData name="Oscar Conchillo Solé" userId="299a079f-4da3-4d47-8e1d-bbc9751933f1" providerId="ADAL" clId="{9581AEB4-9F7D-D343-9001-BC7B387E2DCB}" dt="2022-03-09T15:52:50.412" v="829" actId="14100"/>
          <ac:spMkLst>
            <pc:docMk/>
            <pc:sldMk cId="0" sldId="288"/>
            <ac:spMk id="30728" creationId="{54E9282B-9E1F-254E-9EAB-2ABB3FA1AFE3}"/>
          </ac:spMkLst>
        </pc:spChg>
        <pc:picChg chg="mod">
          <ac:chgData name="Oscar Conchillo Solé" userId="299a079f-4da3-4d47-8e1d-bbc9751933f1" providerId="ADAL" clId="{9581AEB4-9F7D-D343-9001-BC7B387E2DCB}" dt="2022-03-09T15:50:44.741" v="806" actId="790"/>
          <ac:picMkLst>
            <pc:docMk/>
            <pc:sldMk cId="0" sldId="288"/>
            <ac:picMk id="30722" creationId="{4861A032-02DA-FF43-914F-AA10CB0D6833}"/>
          </ac:picMkLst>
        </pc:picChg>
        <pc:cxnChg chg="mod">
          <ac:chgData name="Oscar Conchillo Solé" userId="299a079f-4da3-4d47-8e1d-bbc9751933f1" providerId="ADAL" clId="{9581AEB4-9F7D-D343-9001-BC7B387E2DCB}" dt="2022-03-09T15:50:44.741" v="806" actId="790"/>
          <ac:cxnSpMkLst>
            <pc:docMk/>
            <pc:sldMk cId="0" sldId="288"/>
            <ac:cxnSpMk id="14" creationId="{0EB2C0E4-580D-D74E-8E0D-238C781C8ACC}"/>
          </ac:cxnSpMkLst>
        </pc:cxnChg>
        <pc:cxnChg chg="mod">
          <ac:chgData name="Oscar Conchillo Solé" userId="299a079f-4da3-4d47-8e1d-bbc9751933f1" providerId="ADAL" clId="{9581AEB4-9F7D-D343-9001-BC7B387E2DCB}" dt="2022-03-09T15:50:44.741" v="806" actId="790"/>
          <ac:cxnSpMkLst>
            <pc:docMk/>
            <pc:sldMk cId="0" sldId="288"/>
            <ac:cxnSpMk id="30725" creationId="{01E2A644-29D8-BE4F-81A8-8BFABF6C3B84}"/>
          </ac:cxnSpMkLst>
        </pc:cxnChg>
        <pc:cxnChg chg="mod">
          <ac:chgData name="Oscar Conchillo Solé" userId="299a079f-4da3-4d47-8e1d-bbc9751933f1" providerId="ADAL" clId="{9581AEB4-9F7D-D343-9001-BC7B387E2DCB}" dt="2022-03-09T15:51:41.808" v="818" actId="20577"/>
          <ac:cxnSpMkLst>
            <pc:docMk/>
            <pc:sldMk cId="0" sldId="288"/>
            <ac:cxnSpMk id="30729" creationId="{AEB10D9C-DE2C-A34F-9CE4-191D1E068266}"/>
          </ac:cxnSpMkLst>
        </pc:cxnChg>
        <pc:cxnChg chg="mod">
          <ac:chgData name="Oscar Conchillo Solé" userId="299a079f-4da3-4d47-8e1d-bbc9751933f1" providerId="ADAL" clId="{9581AEB4-9F7D-D343-9001-BC7B387E2DCB}" dt="2022-03-09T15:51:59.443" v="821" actId="20577"/>
          <ac:cxnSpMkLst>
            <pc:docMk/>
            <pc:sldMk cId="0" sldId="288"/>
            <ac:cxnSpMk id="30730" creationId="{F992981C-D1B5-B545-82E5-CF1D8CCFCA27}"/>
          </ac:cxnSpMkLst>
        </pc:cxnChg>
        <pc:cxnChg chg="mod">
          <ac:chgData name="Oscar Conchillo Solé" userId="299a079f-4da3-4d47-8e1d-bbc9751933f1" providerId="ADAL" clId="{9581AEB4-9F7D-D343-9001-BC7B387E2DCB}" dt="2022-03-09T15:52:22.077" v="823" actId="20577"/>
          <ac:cxnSpMkLst>
            <pc:docMk/>
            <pc:sldMk cId="0" sldId="288"/>
            <ac:cxnSpMk id="30731" creationId="{3B0C2934-BE94-1E45-935F-78793DEAD114}"/>
          </ac:cxnSpMkLst>
        </pc:cxnChg>
        <pc:cxnChg chg="mod">
          <ac:chgData name="Oscar Conchillo Solé" userId="299a079f-4da3-4d47-8e1d-bbc9751933f1" providerId="ADAL" clId="{9581AEB4-9F7D-D343-9001-BC7B387E2DCB}" dt="2022-03-09T15:50:44.741" v="806" actId="790"/>
          <ac:cxnSpMkLst>
            <pc:docMk/>
            <pc:sldMk cId="0" sldId="288"/>
            <ac:cxnSpMk id="30732" creationId="{813F98BF-5DD4-8141-B356-121E99B278B3}"/>
          </ac:cxnSpMkLst>
        </pc:cxnChg>
      </pc:sldChg>
      <pc:sldChg chg="addSp delSp modSp mod">
        <pc:chgData name="Oscar Conchillo Solé" userId="299a079f-4da3-4d47-8e1d-bbc9751933f1" providerId="ADAL" clId="{9581AEB4-9F7D-D343-9001-BC7B387E2DCB}" dt="2022-03-09T17:04:14.332" v="1597" actId="14100"/>
        <pc:sldMkLst>
          <pc:docMk/>
          <pc:sldMk cId="0" sldId="289"/>
        </pc:sldMkLst>
        <pc:spChg chg="add mod">
          <ac:chgData name="Oscar Conchillo Solé" userId="299a079f-4da3-4d47-8e1d-bbc9751933f1" providerId="ADAL" clId="{9581AEB4-9F7D-D343-9001-BC7B387E2DCB}" dt="2022-03-09T15:55:58.034" v="853" actId="790"/>
          <ac:spMkLst>
            <pc:docMk/>
            <pc:sldMk cId="0" sldId="289"/>
            <ac:spMk id="9" creationId="{F10D8BD6-F05D-5D47-8BD3-7A21EEE872FF}"/>
          </ac:spMkLst>
        </pc:spChg>
        <pc:spChg chg="del">
          <ac:chgData name="Oscar Conchillo Solé" userId="299a079f-4da3-4d47-8e1d-bbc9751933f1" providerId="ADAL" clId="{9581AEB4-9F7D-D343-9001-BC7B387E2DCB}" dt="2022-03-09T15:55:45.766" v="851" actId="478"/>
          <ac:spMkLst>
            <pc:docMk/>
            <pc:sldMk cId="0" sldId="289"/>
            <ac:spMk id="32771" creationId="{675C53CA-4785-9E46-81D3-468DB6532628}"/>
          </ac:spMkLst>
        </pc:spChg>
        <pc:spChg chg="mod">
          <ac:chgData name="Oscar Conchillo Solé" userId="299a079f-4da3-4d47-8e1d-bbc9751933f1" providerId="ADAL" clId="{9581AEB4-9F7D-D343-9001-BC7B387E2DCB}" dt="2022-03-09T15:56:26.729" v="857" actId="20577"/>
          <ac:spMkLst>
            <pc:docMk/>
            <pc:sldMk cId="0" sldId="289"/>
            <ac:spMk id="32773" creationId="{274C357B-BC6F-3147-9DF6-286830FD30F1}"/>
          </ac:spMkLst>
        </pc:spChg>
        <pc:spChg chg="mod">
          <ac:chgData name="Oscar Conchillo Solé" userId="299a079f-4da3-4d47-8e1d-bbc9751933f1" providerId="ADAL" clId="{9581AEB4-9F7D-D343-9001-BC7B387E2DCB}" dt="2022-03-09T15:55:58.034" v="853" actId="790"/>
          <ac:spMkLst>
            <pc:docMk/>
            <pc:sldMk cId="0" sldId="289"/>
            <ac:spMk id="32774" creationId="{A5271C11-3648-DD49-B58B-0BE2DCCC7968}"/>
          </ac:spMkLst>
        </pc:spChg>
        <pc:spChg chg="mod">
          <ac:chgData name="Oscar Conchillo Solé" userId="299a079f-4da3-4d47-8e1d-bbc9751933f1" providerId="ADAL" clId="{9581AEB4-9F7D-D343-9001-BC7B387E2DCB}" dt="2022-03-09T17:04:14.332" v="1597" actId="14100"/>
          <ac:spMkLst>
            <pc:docMk/>
            <pc:sldMk cId="0" sldId="289"/>
            <ac:spMk id="32775" creationId="{6728CE25-F2AD-554D-A0B5-48DAFE49BB17}"/>
          </ac:spMkLst>
        </pc:spChg>
        <pc:picChg chg="mod">
          <ac:chgData name="Oscar Conchillo Solé" userId="299a079f-4da3-4d47-8e1d-bbc9751933f1" providerId="ADAL" clId="{9581AEB4-9F7D-D343-9001-BC7B387E2DCB}" dt="2022-03-09T15:55:58.034" v="853" actId="790"/>
          <ac:picMkLst>
            <pc:docMk/>
            <pc:sldMk cId="0" sldId="289"/>
            <ac:picMk id="32770" creationId="{F9CC22F2-7F9B-284F-8F64-2952A8F6DDB8}"/>
          </ac:picMkLst>
        </pc:picChg>
        <pc:cxnChg chg="mod">
          <ac:chgData name="Oscar Conchillo Solé" userId="299a079f-4da3-4d47-8e1d-bbc9751933f1" providerId="ADAL" clId="{9581AEB4-9F7D-D343-9001-BC7B387E2DCB}" dt="2022-03-09T15:55:58.034" v="853" actId="790"/>
          <ac:cxnSpMkLst>
            <pc:docMk/>
            <pc:sldMk cId="0" sldId="289"/>
            <ac:cxnSpMk id="32772" creationId="{9201A857-1FB8-3944-8DF5-A7AF37778F17}"/>
          </ac:cxnSpMkLst>
        </pc:cxnChg>
        <pc:cxnChg chg="mod">
          <ac:chgData name="Oscar Conchillo Solé" userId="299a079f-4da3-4d47-8e1d-bbc9751933f1" providerId="ADAL" clId="{9581AEB4-9F7D-D343-9001-BC7B387E2DCB}" dt="2022-03-09T17:04:14.332" v="1597" actId="14100"/>
          <ac:cxnSpMkLst>
            <pc:docMk/>
            <pc:sldMk cId="0" sldId="289"/>
            <ac:cxnSpMk id="32776" creationId="{4E3506DA-5F82-1E46-A151-936E66499265}"/>
          </ac:cxnSpMkLst>
        </pc:cxnChg>
      </pc:sldChg>
      <pc:sldChg chg="modSp mod">
        <pc:chgData name="Oscar Conchillo Solé" userId="299a079f-4da3-4d47-8e1d-bbc9751933f1" providerId="ADAL" clId="{9581AEB4-9F7D-D343-9001-BC7B387E2DCB}" dt="2022-03-09T16:13:32.598" v="1051" actId="6549"/>
        <pc:sldMkLst>
          <pc:docMk/>
          <pc:sldMk cId="0" sldId="290"/>
        </pc:sldMkLst>
        <pc:spChg chg="mod">
          <ac:chgData name="Oscar Conchillo Solé" userId="299a079f-4da3-4d47-8e1d-bbc9751933f1" providerId="ADAL" clId="{9581AEB4-9F7D-D343-9001-BC7B387E2DCB}" dt="2022-03-09T16:13:32.598" v="1051" actId="6549"/>
          <ac:spMkLst>
            <pc:docMk/>
            <pc:sldMk cId="0" sldId="290"/>
            <ac:spMk id="37892" creationId="{075C7A4C-6EC5-4047-9F03-6C1CF937D1B4}"/>
          </ac:spMkLst>
        </pc:spChg>
      </pc:sldChg>
      <pc:sldChg chg="modSp mod">
        <pc:chgData name="Oscar Conchillo Solé" userId="299a079f-4da3-4d47-8e1d-bbc9751933f1" providerId="ADAL" clId="{9581AEB4-9F7D-D343-9001-BC7B387E2DCB}" dt="2022-03-09T16:20:32.820" v="1271" actId="20577"/>
        <pc:sldMkLst>
          <pc:docMk/>
          <pc:sldMk cId="0" sldId="291"/>
        </pc:sldMkLst>
        <pc:spChg chg="mod">
          <ac:chgData name="Oscar Conchillo Solé" userId="299a079f-4da3-4d47-8e1d-bbc9751933f1" providerId="ADAL" clId="{9581AEB4-9F7D-D343-9001-BC7B387E2DCB}" dt="2022-03-09T16:20:32.820" v="1271" actId="20577"/>
          <ac:spMkLst>
            <pc:docMk/>
            <pc:sldMk cId="0" sldId="291"/>
            <ac:spMk id="38917" creationId="{4EDBA8AD-92C3-5D4C-9F16-BA1733ED361D}"/>
          </ac:spMkLst>
        </pc:spChg>
      </pc:sldChg>
      <pc:sldChg chg="addSp delSp modSp">
        <pc:chgData name="Oscar Conchillo Solé" userId="299a079f-4da3-4d47-8e1d-bbc9751933f1" providerId="ADAL" clId="{9581AEB4-9F7D-D343-9001-BC7B387E2DCB}" dt="2022-03-09T16:21:54.065" v="1282"/>
        <pc:sldMkLst>
          <pc:docMk/>
          <pc:sldMk cId="0" sldId="292"/>
        </pc:sldMkLst>
        <pc:spChg chg="add del mod">
          <ac:chgData name="Oscar Conchillo Solé" userId="299a079f-4da3-4d47-8e1d-bbc9751933f1" providerId="ADAL" clId="{9581AEB4-9F7D-D343-9001-BC7B387E2DCB}" dt="2022-03-09T16:21:09.052" v="1274"/>
          <ac:spMkLst>
            <pc:docMk/>
            <pc:sldMk cId="0" sldId="292"/>
            <ac:spMk id="14" creationId="{EDE1A361-EDCA-A04E-B14C-A3F08EBAB56F}"/>
          </ac:spMkLst>
        </pc:spChg>
        <pc:spChg chg="add mod">
          <ac:chgData name="Oscar Conchillo Solé" userId="299a079f-4da3-4d47-8e1d-bbc9751933f1" providerId="ADAL" clId="{9581AEB4-9F7D-D343-9001-BC7B387E2DCB}" dt="2022-03-09T16:21:29.028" v="1277"/>
          <ac:spMkLst>
            <pc:docMk/>
            <pc:sldMk cId="0" sldId="292"/>
            <ac:spMk id="15" creationId="{333DA930-04D8-DA40-BBD7-23716409BA0F}"/>
          </ac:spMkLst>
        </pc:spChg>
        <pc:spChg chg="add mod">
          <ac:chgData name="Oscar Conchillo Solé" userId="299a079f-4da3-4d47-8e1d-bbc9751933f1" providerId="ADAL" clId="{9581AEB4-9F7D-D343-9001-BC7B387E2DCB}" dt="2022-03-09T16:21:29.028" v="1277"/>
          <ac:spMkLst>
            <pc:docMk/>
            <pc:sldMk cId="0" sldId="292"/>
            <ac:spMk id="16" creationId="{31D0E828-5A78-B240-87D1-35921763372F}"/>
          </ac:spMkLst>
        </pc:spChg>
        <pc:spChg chg="add mod">
          <ac:chgData name="Oscar Conchillo Solé" userId="299a079f-4da3-4d47-8e1d-bbc9751933f1" providerId="ADAL" clId="{9581AEB4-9F7D-D343-9001-BC7B387E2DCB}" dt="2022-03-09T16:21:46.752" v="1281" actId="1037"/>
          <ac:spMkLst>
            <pc:docMk/>
            <pc:sldMk cId="0" sldId="292"/>
            <ac:spMk id="18" creationId="{76B4CE59-9589-024B-B5B5-EFA3E4D559C5}"/>
          </ac:spMkLst>
        </pc:spChg>
        <pc:spChg chg="add mod">
          <ac:chgData name="Oscar Conchillo Solé" userId="299a079f-4da3-4d47-8e1d-bbc9751933f1" providerId="ADAL" clId="{9581AEB4-9F7D-D343-9001-BC7B387E2DCB}" dt="2022-03-09T16:21:54.065" v="1282"/>
          <ac:spMkLst>
            <pc:docMk/>
            <pc:sldMk cId="0" sldId="292"/>
            <ac:spMk id="20" creationId="{F4630F65-027E-3643-9EE3-573E2C4CE6F7}"/>
          </ac:spMkLst>
        </pc:spChg>
        <pc:spChg chg="del">
          <ac:chgData name="Oscar Conchillo Solé" userId="299a079f-4da3-4d47-8e1d-bbc9751933f1" providerId="ADAL" clId="{9581AEB4-9F7D-D343-9001-BC7B387E2DCB}" dt="2022-03-09T16:20:59.338" v="1272" actId="478"/>
          <ac:spMkLst>
            <pc:docMk/>
            <pc:sldMk cId="0" sldId="292"/>
            <ac:spMk id="39941" creationId="{ADB71CE3-2B34-8449-B7CC-3991CCB753E7}"/>
          </ac:spMkLst>
        </pc:spChg>
        <pc:spChg chg="del">
          <ac:chgData name="Oscar Conchillo Solé" userId="299a079f-4da3-4d47-8e1d-bbc9751933f1" providerId="ADAL" clId="{9581AEB4-9F7D-D343-9001-BC7B387E2DCB}" dt="2022-03-09T16:20:59.338" v="1272" actId="478"/>
          <ac:spMkLst>
            <pc:docMk/>
            <pc:sldMk cId="0" sldId="292"/>
            <ac:spMk id="39944" creationId="{793C68A8-521C-C045-92C8-1E521212EB52}"/>
          </ac:spMkLst>
        </pc:spChg>
        <pc:spChg chg="del">
          <ac:chgData name="Oscar Conchillo Solé" userId="299a079f-4da3-4d47-8e1d-bbc9751933f1" providerId="ADAL" clId="{9581AEB4-9F7D-D343-9001-BC7B387E2DCB}" dt="2022-03-09T16:20:59.338" v="1272" actId="478"/>
          <ac:spMkLst>
            <pc:docMk/>
            <pc:sldMk cId="0" sldId="292"/>
            <ac:spMk id="39948" creationId="{AA0147DC-AE93-1A43-A4E7-42104B6EDAC2}"/>
          </ac:spMkLst>
        </pc:spChg>
        <pc:spChg chg="del">
          <ac:chgData name="Oscar Conchillo Solé" userId="299a079f-4da3-4d47-8e1d-bbc9751933f1" providerId="ADAL" clId="{9581AEB4-9F7D-D343-9001-BC7B387E2DCB}" dt="2022-03-09T16:21:11.767" v="1275" actId="478"/>
          <ac:spMkLst>
            <pc:docMk/>
            <pc:sldMk cId="0" sldId="292"/>
            <ac:spMk id="39949" creationId="{FFE68DC0-CEDA-6F4B-9F3F-9DB1CBE7F23A}"/>
          </ac:spMkLst>
        </pc:spChg>
        <pc:cxnChg chg="add mod">
          <ac:chgData name="Oscar Conchillo Solé" userId="299a079f-4da3-4d47-8e1d-bbc9751933f1" providerId="ADAL" clId="{9581AEB4-9F7D-D343-9001-BC7B387E2DCB}" dt="2022-03-09T16:21:29.028" v="1277"/>
          <ac:cxnSpMkLst>
            <pc:docMk/>
            <pc:sldMk cId="0" sldId="292"/>
            <ac:cxnSpMk id="17" creationId="{954CFF7B-6A42-CB4F-8BEA-56400F50E247}"/>
          </ac:cxnSpMkLst>
        </pc:cxnChg>
        <pc:cxnChg chg="add mod">
          <ac:chgData name="Oscar Conchillo Solé" userId="299a079f-4da3-4d47-8e1d-bbc9751933f1" providerId="ADAL" clId="{9581AEB4-9F7D-D343-9001-BC7B387E2DCB}" dt="2022-03-09T16:21:46.752" v="1281" actId="1037"/>
          <ac:cxnSpMkLst>
            <pc:docMk/>
            <pc:sldMk cId="0" sldId="292"/>
            <ac:cxnSpMk id="19" creationId="{C9EBA538-09C8-A245-BA8E-2740646EA18F}"/>
          </ac:cxnSpMkLst>
        </pc:cxnChg>
        <pc:cxnChg chg="del">
          <ac:chgData name="Oscar Conchillo Solé" userId="299a079f-4da3-4d47-8e1d-bbc9751933f1" providerId="ADAL" clId="{9581AEB4-9F7D-D343-9001-BC7B387E2DCB}" dt="2022-03-09T16:21:42.877" v="1278" actId="478"/>
          <ac:cxnSpMkLst>
            <pc:docMk/>
            <pc:sldMk cId="0" sldId="292"/>
            <ac:cxnSpMk id="39943" creationId="{E80213D5-F1B2-0F4D-B0FA-14826D7341B1}"/>
          </ac:cxnSpMkLst>
        </pc:cxnChg>
        <pc:cxnChg chg="del">
          <ac:chgData name="Oscar Conchillo Solé" userId="299a079f-4da3-4d47-8e1d-bbc9751933f1" providerId="ADAL" clId="{9581AEB4-9F7D-D343-9001-BC7B387E2DCB}" dt="2022-03-09T16:21:28.378" v="1276" actId="478"/>
          <ac:cxnSpMkLst>
            <pc:docMk/>
            <pc:sldMk cId="0" sldId="292"/>
            <ac:cxnSpMk id="39947" creationId="{E320A1B2-062C-6640-99DA-5C85A1D1C929}"/>
          </ac:cxnSpMkLst>
        </pc:cxnChg>
      </pc:sldChg>
      <pc:sldChg chg="modSp mod">
        <pc:chgData name="Oscar Conchillo Solé" userId="299a079f-4da3-4d47-8e1d-bbc9751933f1" providerId="ADAL" clId="{9581AEB4-9F7D-D343-9001-BC7B387E2DCB}" dt="2022-03-09T16:28:45.430" v="1335" actId="1036"/>
        <pc:sldMkLst>
          <pc:docMk/>
          <pc:sldMk cId="0" sldId="295"/>
        </pc:sldMkLst>
        <pc:spChg chg="mod">
          <ac:chgData name="Oscar Conchillo Solé" userId="299a079f-4da3-4d47-8e1d-bbc9751933f1" providerId="ADAL" clId="{9581AEB4-9F7D-D343-9001-BC7B387E2DCB}" dt="2022-03-09T16:28:03.060" v="1329" actId="790"/>
          <ac:spMkLst>
            <pc:docMk/>
            <pc:sldMk cId="0" sldId="295"/>
            <ac:spMk id="46083" creationId="{F1988E8A-B6F7-1943-85C8-10810B501026}"/>
          </ac:spMkLst>
        </pc:spChg>
        <pc:spChg chg="mod">
          <ac:chgData name="Oscar Conchillo Solé" userId="299a079f-4da3-4d47-8e1d-bbc9751933f1" providerId="ADAL" clId="{9581AEB4-9F7D-D343-9001-BC7B387E2DCB}" dt="2022-03-09T16:28:45.430" v="1335" actId="1036"/>
          <ac:spMkLst>
            <pc:docMk/>
            <pc:sldMk cId="0" sldId="295"/>
            <ac:spMk id="46084" creationId="{A570E098-69F0-D44A-8744-BDAF8ADAD520}"/>
          </ac:spMkLst>
        </pc:spChg>
        <pc:spChg chg="mod">
          <ac:chgData name="Oscar Conchillo Solé" userId="299a079f-4da3-4d47-8e1d-bbc9751933f1" providerId="ADAL" clId="{9581AEB4-9F7D-D343-9001-BC7B387E2DCB}" dt="2022-03-09T16:28:03.060" v="1329" actId="790"/>
          <ac:spMkLst>
            <pc:docMk/>
            <pc:sldMk cId="0" sldId="295"/>
            <ac:spMk id="46086" creationId="{EA761A53-1363-C54C-AB3E-ADDAFD29B8D8}"/>
          </ac:spMkLst>
        </pc:spChg>
        <pc:spChg chg="mod">
          <ac:chgData name="Oscar Conchillo Solé" userId="299a079f-4da3-4d47-8e1d-bbc9751933f1" providerId="ADAL" clId="{9581AEB4-9F7D-D343-9001-BC7B387E2DCB}" dt="2022-03-09T16:28:31.445" v="1333" actId="20577"/>
          <ac:spMkLst>
            <pc:docMk/>
            <pc:sldMk cId="0" sldId="295"/>
            <ac:spMk id="46087" creationId="{CE7768CA-F988-8249-817A-413B9E68BCA0}"/>
          </ac:spMkLst>
        </pc:spChg>
        <pc:picChg chg="mod">
          <ac:chgData name="Oscar Conchillo Solé" userId="299a079f-4da3-4d47-8e1d-bbc9751933f1" providerId="ADAL" clId="{9581AEB4-9F7D-D343-9001-BC7B387E2DCB}" dt="2022-03-09T16:28:03.060" v="1329" actId="790"/>
          <ac:picMkLst>
            <pc:docMk/>
            <pc:sldMk cId="0" sldId="295"/>
            <ac:picMk id="46082" creationId="{CB344114-ED9E-4943-A9DA-F259B4FCD517}"/>
          </ac:picMkLst>
        </pc:picChg>
        <pc:cxnChg chg="mod">
          <ac:chgData name="Oscar Conchillo Solé" userId="299a079f-4da3-4d47-8e1d-bbc9751933f1" providerId="ADAL" clId="{9581AEB4-9F7D-D343-9001-BC7B387E2DCB}" dt="2022-03-09T16:28:45.430" v="1335" actId="1036"/>
          <ac:cxnSpMkLst>
            <pc:docMk/>
            <pc:sldMk cId="0" sldId="295"/>
            <ac:cxnSpMk id="46085" creationId="{6DF4638C-DF08-B149-A9EB-5ECD3A96F0B5}"/>
          </ac:cxnSpMkLst>
        </pc:cxnChg>
        <pc:cxnChg chg="mod">
          <ac:chgData name="Oscar Conchillo Solé" userId="299a079f-4da3-4d47-8e1d-bbc9751933f1" providerId="ADAL" clId="{9581AEB4-9F7D-D343-9001-BC7B387E2DCB}" dt="2022-03-09T16:28:03.060" v="1329" actId="790"/>
          <ac:cxnSpMkLst>
            <pc:docMk/>
            <pc:sldMk cId="0" sldId="295"/>
            <ac:cxnSpMk id="46088" creationId="{A8EE05E1-21EA-F343-986E-87B7595343A0}"/>
          </ac:cxnSpMkLst>
        </pc:cxnChg>
      </pc:sldChg>
      <pc:sldChg chg="addSp modSp mod">
        <pc:chgData name="Oscar Conchillo Solé" userId="299a079f-4da3-4d47-8e1d-bbc9751933f1" providerId="ADAL" clId="{9581AEB4-9F7D-D343-9001-BC7B387E2DCB}" dt="2022-03-09T16:36:43.038" v="1464" actId="14100"/>
        <pc:sldMkLst>
          <pc:docMk/>
          <pc:sldMk cId="0" sldId="296"/>
        </pc:sldMkLst>
        <pc:spChg chg="add mod">
          <ac:chgData name="Oscar Conchillo Solé" userId="299a079f-4da3-4d47-8e1d-bbc9751933f1" providerId="ADAL" clId="{9581AEB4-9F7D-D343-9001-BC7B387E2DCB}" dt="2022-03-09T16:35:34.190" v="1453" actId="14100"/>
          <ac:spMkLst>
            <pc:docMk/>
            <pc:sldMk cId="0" sldId="296"/>
            <ac:spMk id="24" creationId="{28865DAE-C77A-744F-9D2B-3E5E300873E6}"/>
          </ac:spMkLst>
        </pc:spChg>
        <pc:spChg chg="mod">
          <ac:chgData name="Oscar Conchillo Solé" userId="299a079f-4da3-4d47-8e1d-bbc9751933f1" providerId="ADAL" clId="{9581AEB4-9F7D-D343-9001-BC7B387E2DCB}" dt="2022-03-09T16:30:32.172" v="1349" actId="20577"/>
          <ac:spMkLst>
            <pc:docMk/>
            <pc:sldMk cId="0" sldId="296"/>
            <ac:spMk id="47107" creationId="{6903AF28-82C1-924A-84A5-EE79B8B7D66F}"/>
          </ac:spMkLst>
        </pc:spChg>
        <pc:spChg chg="mod">
          <ac:chgData name="Oscar Conchillo Solé" userId="299a079f-4da3-4d47-8e1d-bbc9751933f1" providerId="ADAL" clId="{9581AEB4-9F7D-D343-9001-BC7B387E2DCB}" dt="2022-03-09T16:30:42.028" v="1355" actId="20577"/>
          <ac:spMkLst>
            <pc:docMk/>
            <pc:sldMk cId="0" sldId="296"/>
            <ac:spMk id="47108" creationId="{BE183B99-77AC-084B-BFC8-DDBEC09D5CB5}"/>
          </ac:spMkLst>
        </pc:spChg>
        <pc:spChg chg="mod">
          <ac:chgData name="Oscar Conchillo Solé" userId="299a079f-4da3-4d47-8e1d-bbc9751933f1" providerId="ADAL" clId="{9581AEB4-9F7D-D343-9001-BC7B387E2DCB}" dt="2022-03-09T16:29:58.951" v="1339" actId="14100"/>
          <ac:spMkLst>
            <pc:docMk/>
            <pc:sldMk cId="0" sldId="296"/>
            <ac:spMk id="47109" creationId="{D13F03E7-038F-7D43-8C84-7B33CC19CE51}"/>
          </ac:spMkLst>
        </pc:spChg>
        <pc:spChg chg="mod">
          <ac:chgData name="Oscar Conchillo Solé" userId="299a079f-4da3-4d47-8e1d-bbc9751933f1" providerId="ADAL" clId="{9581AEB4-9F7D-D343-9001-BC7B387E2DCB}" dt="2022-03-09T16:36:23.832" v="1461" actId="1035"/>
          <ac:spMkLst>
            <pc:docMk/>
            <pc:sldMk cId="0" sldId="296"/>
            <ac:spMk id="47110" creationId="{59067266-C27D-D040-99BC-C11E2304E07A}"/>
          </ac:spMkLst>
        </pc:spChg>
        <pc:spChg chg="mod">
          <ac:chgData name="Oscar Conchillo Solé" userId="299a079f-4da3-4d47-8e1d-bbc9751933f1" providerId="ADAL" clId="{9581AEB4-9F7D-D343-9001-BC7B387E2DCB}" dt="2022-03-09T16:33:46.744" v="1396" actId="20577"/>
          <ac:spMkLst>
            <pc:docMk/>
            <pc:sldMk cId="0" sldId="296"/>
            <ac:spMk id="47116" creationId="{843C00F2-B27E-3F48-B69F-B3669B4BAA17}"/>
          </ac:spMkLst>
        </pc:spChg>
        <pc:spChg chg="mod">
          <ac:chgData name="Oscar Conchillo Solé" userId="299a079f-4da3-4d47-8e1d-bbc9751933f1" providerId="ADAL" clId="{9581AEB4-9F7D-D343-9001-BC7B387E2DCB}" dt="2022-03-09T16:29:26.012" v="1336" actId="790"/>
          <ac:spMkLst>
            <pc:docMk/>
            <pc:sldMk cId="0" sldId="296"/>
            <ac:spMk id="47118" creationId="{F402CFCC-6713-EB4A-BA2F-FB929638F9A7}"/>
          </ac:spMkLst>
        </pc:spChg>
        <pc:spChg chg="mod">
          <ac:chgData name="Oscar Conchillo Solé" userId="299a079f-4da3-4d47-8e1d-bbc9751933f1" providerId="ADAL" clId="{9581AEB4-9F7D-D343-9001-BC7B387E2DCB}" dt="2022-03-09T16:36:05.439" v="1458" actId="1076"/>
          <ac:spMkLst>
            <pc:docMk/>
            <pc:sldMk cId="0" sldId="296"/>
            <ac:spMk id="47119" creationId="{0CEEB39E-CBEF-2948-8C2D-CA16E390B216}"/>
          </ac:spMkLst>
        </pc:spChg>
        <pc:picChg chg="mod">
          <ac:chgData name="Oscar Conchillo Solé" userId="299a079f-4da3-4d47-8e1d-bbc9751933f1" providerId="ADAL" clId="{9581AEB4-9F7D-D343-9001-BC7B387E2DCB}" dt="2022-03-09T16:29:26.012" v="1336" actId="790"/>
          <ac:picMkLst>
            <pc:docMk/>
            <pc:sldMk cId="0" sldId="296"/>
            <ac:picMk id="47106" creationId="{FD5E7FCD-43C0-184C-AD5B-624C7577FBDA}"/>
          </ac:picMkLst>
        </pc:picChg>
        <pc:cxnChg chg="add mod">
          <ac:chgData name="Oscar Conchillo Solé" userId="299a079f-4da3-4d47-8e1d-bbc9751933f1" providerId="ADAL" clId="{9581AEB4-9F7D-D343-9001-BC7B387E2DCB}" dt="2022-03-09T16:35:55.885" v="1457" actId="14100"/>
          <ac:cxnSpMkLst>
            <pc:docMk/>
            <pc:sldMk cId="0" sldId="296"/>
            <ac:cxnSpMk id="25" creationId="{4E867C20-378B-AA4C-BE4A-94E5DFE81B9D}"/>
          </ac:cxnSpMkLst>
        </pc:cxnChg>
        <pc:cxnChg chg="mod">
          <ac:chgData name="Oscar Conchillo Solé" userId="299a079f-4da3-4d47-8e1d-bbc9751933f1" providerId="ADAL" clId="{9581AEB4-9F7D-D343-9001-BC7B387E2DCB}" dt="2022-03-09T16:29:26.012" v="1336" actId="790"/>
          <ac:cxnSpMkLst>
            <pc:docMk/>
            <pc:sldMk cId="0" sldId="296"/>
            <ac:cxnSpMk id="47111" creationId="{D75CB231-2FDF-7A42-BD15-9EE5C6DFD341}"/>
          </ac:cxnSpMkLst>
        </pc:cxnChg>
        <pc:cxnChg chg="mod">
          <ac:chgData name="Oscar Conchillo Solé" userId="299a079f-4da3-4d47-8e1d-bbc9751933f1" providerId="ADAL" clId="{9581AEB4-9F7D-D343-9001-BC7B387E2DCB}" dt="2022-03-09T16:30:32.172" v="1349" actId="20577"/>
          <ac:cxnSpMkLst>
            <pc:docMk/>
            <pc:sldMk cId="0" sldId="296"/>
            <ac:cxnSpMk id="47112" creationId="{60CCF6DC-AE2B-7D4E-837C-6D5AC3A13B8C}"/>
          </ac:cxnSpMkLst>
        </pc:cxnChg>
        <pc:cxnChg chg="mod">
          <ac:chgData name="Oscar Conchillo Solé" userId="299a079f-4da3-4d47-8e1d-bbc9751933f1" providerId="ADAL" clId="{9581AEB4-9F7D-D343-9001-BC7B387E2DCB}" dt="2022-03-09T16:29:26.012" v="1336" actId="790"/>
          <ac:cxnSpMkLst>
            <pc:docMk/>
            <pc:sldMk cId="0" sldId="296"/>
            <ac:cxnSpMk id="47113" creationId="{F29F27D1-4390-5744-BBE3-E99424A48DB3}"/>
          </ac:cxnSpMkLst>
        </pc:cxnChg>
        <pc:cxnChg chg="mod">
          <ac:chgData name="Oscar Conchillo Solé" userId="299a079f-4da3-4d47-8e1d-bbc9751933f1" providerId="ADAL" clId="{9581AEB4-9F7D-D343-9001-BC7B387E2DCB}" dt="2022-03-09T16:36:39.085" v="1463" actId="14100"/>
          <ac:cxnSpMkLst>
            <pc:docMk/>
            <pc:sldMk cId="0" sldId="296"/>
            <ac:cxnSpMk id="47114" creationId="{0B1F8515-3D5C-B74B-899D-86189A240B0C}"/>
          </ac:cxnSpMkLst>
        </pc:cxnChg>
        <pc:cxnChg chg="mod">
          <ac:chgData name="Oscar Conchillo Solé" userId="299a079f-4da3-4d47-8e1d-bbc9751933f1" providerId="ADAL" clId="{9581AEB4-9F7D-D343-9001-BC7B387E2DCB}" dt="2022-03-09T16:36:43.038" v="1464" actId="14100"/>
          <ac:cxnSpMkLst>
            <pc:docMk/>
            <pc:sldMk cId="0" sldId="296"/>
            <ac:cxnSpMk id="47115" creationId="{BF92AFDA-C03B-A94A-88CA-C2F0969714A7}"/>
          </ac:cxnSpMkLst>
        </pc:cxnChg>
        <pc:cxnChg chg="mod">
          <ac:chgData name="Oscar Conchillo Solé" userId="299a079f-4da3-4d47-8e1d-bbc9751933f1" providerId="ADAL" clId="{9581AEB4-9F7D-D343-9001-BC7B387E2DCB}" dt="2022-03-09T16:33:29.196" v="1386" actId="20577"/>
          <ac:cxnSpMkLst>
            <pc:docMk/>
            <pc:sldMk cId="0" sldId="296"/>
            <ac:cxnSpMk id="47117" creationId="{DAA463A8-5CAA-9B42-914A-136F118C016B}"/>
          </ac:cxnSpMkLst>
        </pc:cxnChg>
        <pc:cxnChg chg="mod">
          <ac:chgData name="Oscar Conchillo Solé" userId="299a079f-4da3-4d47-8e1d-bbc9751933f1" providerId="ADAL" clId="{9581AEB4-9F7D-D343-9001-BC7B387E2DCB}" dt="2022-03-09T16:36:08.206" v="1459" actId="14100"/>
          <ac:cxnSpMkLst>
            <pc:docMk/>
            <pc:sldMk cId="0" sldId="296"/>
            <ac:cxnSpMk id="47120" creationId="{13BBEE06-A8BF-194F-9F62-56C3792A0C2C}"/>
          </ac:cxnSpMkLst>
        </pc:cxnChg>
      </pc:sldChg>
      <pc:sldChg chg="modSp mod">
        <pc:chgData name="Oscar Conchillo Solé" userId="299a079f-4da3-4d47-8e1d-bbc9751933f1" providerId="ADAL" clId="{9581AEB4-9F7D-D343-9001-BC7B387E2DCB}" dt="2022-03-09T16:38:06.856" v="1475" actId="20577"/>
        <pc:sldMkLst>
          <pc:docMk/>
          <pc:sldMk cId="0" sldId="297"/>
        </pc:sldMkLst>
        <pc:spChg chg="mod">
          <ac:chgData name="Oscar Conchillo Solé" userId="299a079f-4da3-4d47-8e1d-bbc9751933f1" providerId="ADAL" clId="{9581AEB4-9F7D-D343-9001-BC7B387E2DCB}" dt="2022-03-09T16:38:06.856" v="1475" actId="20577"/>
          <ac:spMkLst>
            <pc:docMk/>
            <pc:sldMk cId="0" sldId="297"/>
            <ac:spMk id="48132" creationId="{6DBEEB63-5EB3-0740-AFD1-61FF70EABB4C}"/>
          </ac:spMkLst>
        </pc:spChg>
      </pc:sldChg>
      <pc:sldChg chg="modSp mod">
        <pc:chgData name="Oscar Conchillo Solé" userId="299a079f-4da3-4d47-8e1d-bbc9751933f1" providerId="ADAL" clId="{9581AEB4-9F7D-D343-9001-BC7B387E2DCB}" dt="2022-03-09T16:41:58.426" v="1511" actId="20577"/>
        <pc:sldMkLst>
          <pc:docMk/>
          <pc:sldMk cId="0" sldId="298"/>
        </pc:sldMkLst>
        <pc:spChg chg="mod">
          <ac:chgData name="Oscar Conchillo Solé" userId="299a079f-4da3-4d47-8e1d-bbc9751933f1" providerId="ADAL" clId="{9581AEB4-9F7D-D343-9001-BC7B387E2DCB}" dt="2022-03-09T16:41:58.426" v="1511" actId="20577"/>
          <ac:spMkLst>
            <pc:docMk/>
            <pc:sldMk cId="0" sldId="298"/>
            <ac:spMk id="2" creationId="{418464C6-DEE2-7F4F-B690-263CAA8D6449}"/>
          </ac:spMkLst>
        </pc:spChg>
      </pc:sldChg>
      <pc:sldChg chg="del">
        <pc:chgData name="Oscar Conchillo Solé" userId="299a079f-4da3-4d47-8e1d-bbc9751933f1" providerId="ADAL" clId="{9581AEB4-9F7D-D343-9001-BC7B387E2DCB}" dt="2022-03-09T16:42:16.830" v="1512" actId="2696"/>
        <pc:sldMkLst>
          <pc:docMk/>
          <pc:sldMk cId="0" sldId="299"/>
        </pc:sldMkLst>
      </pc:sldChg>
      <pc:sldChg chg="modSp mod">
        <pc:chgData name="Oscar Conchillo Solé" userId="299a079f-4da3-4d47-8e1d-bbc9751933f1" providerId="ADAL" clId="{9581AEB4-9F7D-D343-9001-BC7B387E2DCB}" dt="2022-03-09T16:23:49.794" v="1297" actId="20577"/>
        <pc:sldMkLst>
          <pc:docMk/>
          <pc:sldMk cId="0" sldId="302"/>
        </pc:sldMkLst>
        <pc:spChg chg="mod">
          <ac:chgData name="Oscar Conchillo Solé" userId="299a079f-4da3-4d47-8e1d-bbc9751933f1" providerId="ADAL" clId="{9581AEB4-9F7D-D343-9001-BC7B387E2DCB}" dt="2022-03-09T16:23:49.794" v="1297" actId="20577"/>
          <ac:spMkLst>
            <pc:docMk/>
            <pc:sldMk cId="0" sldId="302"/>
            <ac:spMk id="43013" creationId="{06B0C8A2-CFFA-E149-8C86-B8E66CA16457}"/>
          </ac:spMkLst>
        </pc:spChg>
      </pc:sldChg>
      <pc:sldChg chg="del">
        <pc:chgData name="Oscar Conchillo Solé" userId="299a079f-4da3-4d47-8e1d-bbc9751933f1" providerId="ADAL" clId="{9581AEB4-9F7D-D343-9001-BC7B387E2DCB}" dt="2022-03-09T16:26:57.800" v="1299" actId="2696"/>
        <pc:sldMkLst>
          <pc:docMk/>
          <pc:sldMk cId="0" sldId="303"/>
        </pc:sldMkLst>
      </pc:sldChg>
      <pc:sldChg chg="modSp mod">
        <pc:chgData name="Oscar Conchillo Solé" userId="299a079f-4da3-4d47-8e1d-bbc9751933f1" providerId="ADAL" clId="{9581AEB4-9F7D-D343-9001-BC7B387E2DCB}" dt="2022-03-09T15:49:44.746" v="800" actId="20577"/>
        <pc:sldMkLst>
          <pc:docMk/>
          <pc:sldMk cId="0" sldId="304"/>
        </pc:sldMkLst>
        <pc:spChg chg="mod">
          <ac:chgData name="Oscar Conchillo Solé" userId="299a079f-4da3-4d47-8e1d-bbc9751933f1" providerId="ADAL" clId="{9581AEB4-9F7D-D343-9001-BC7B387E2DCB}" dt="2022-03-09T15:40:20.249" v="714" actId="790"/>
          <ac:spMkLst>
            <pc:docMk/>
            <pc:sldMk cId="0" sldId="304"/>
            <ac:spMk id="29699" creationId="{B0714D6F-7FBB-DA4E-AA51-E0575BC5419B}"/>
          </ac:spMkLst>
        </pc:spChg>
        <pc:spChg chg="mod">
          <ac:chgData name="Oscar Conchillo Solé" userId="299a079f-4da3-4d47-8e1d-bbc9751933f1" providerId="ADAL" clId="{9581AEB4-9F7D-D343-9001-BC7B387E2DCB}" dt="2022-03-09T15:45:18.686" v="721" actId="6549"/>
          <ac:spMkLst>
            <pc:docMk/>
            <pc:sldMk cId="0" sldId="304"/>
            <ac:spMk id="29700" creationId="{8E7F0E54-DF85-B84C-BFD7-5BF5F9EAE838}"/>
          </ac:spMkLst>
        </pc:spChg>
        <pc:spChg chg="mod">
          <ac:chgData name="Oscar Conchillo Solé" userId="299a079f-4da3-4d47-8e1d-bbc9751933f1" providerId="ADAL" clId="{9581AEB4-9F7D-D343-9001-BC7B387E2DCB}" dt="2022-03-09T15:40:20.249" v="714" actId="790"/>
          <ac:spMkLst>
            <pc:docMk/>
            <pc:sldMk cId="0" sldId="304"/>
            <ac:spMk id="29701" creationId="{66DE7CD4-A9ED-3441-A166-529BF401C2B5}"/>
          </ac:spMkLst>
        </pc:spChg>
        <pc:spChg chg="mod">
          <ac:chgData name="Oscar Conchillo Solé" userId="299a079f-4da3-4d47-8e1d-bbc9751933f1" providerId="ADAL" clId="{9581AEB4-9F7D-D343-9001-BC7B387E2DCB}" dt="2022-03-09T15:46:09.774" v="725" actId="20577"/>
          <ac:spMkLst>
            <pc:docMk/>
            <pc:sldMk cId="0" sldId="304"/>
            <ac:spMk id="29702" creationId="{DC217F02-4225-254F-9EA7-65E75D1EE612}"/>
          </ac:spMkLst>
        </pc:spChg>
        <pc:spChg chg="mod">
          <ac:chgData name="Oscar Conchillo Solé" userId="299a079f-4da3-4d47-8e1d-bbc9751933f1" providerId="ADAL" clId="{9581AEB4-9F7D-D343-9001-BC7B387E2DCB}" dt="2022-03-09T15:47:34.765" v="761" actId="33524"/>
          <ac:spMkLst>
            <pc:docMk/>
            <pc:sldMk cId="0" sldId="304"/>
            <ac:spMk id="29703" creationId="{0C1BCDF1-D040-7B48-AB26-AEC2A2DB1D1D}"/>
          </ac:spMkLst>
        </pc:spChg>
        <pc:spChg chg="mod">
          <ac:chgData name="Oscar Conchillo Solé" userId="299a079f-4da3-4d47-8e1d-bbc9751933f1" providerId="ADAL" clId="{9581AEB4-9F7D-D343-9001-BC7B387E2DCB}" dt="2022-03-09T15:46:52.263" v="733" actId="6549"/>
          <ac:spMkLst>
            <pc:docMk/>
            <pc:sldMk cId="0" sldId="304"/>
            <ac:spMk id="29704" creationId="{B1620AE6-B2A6-DF4B-8F4D-ED6951E50ED7}"/>
          </ac:spMkLst>
        </pc:spChg>
        <pc:spChg chg="mod">
          <ac:chgData name="Oscar Conchillo Solé" userId="299a079f-4da3-4d47-8e1d-bbc9751933f1" providerId="ADAL" clId="{9581AEB4-9F7D-D343-9001-BC7B387E2DCB}" dt="2022-03-09T15:49:00.497" v="769" actId="113"/>
          <ac:spMkLst>
            <pc:docMk/>
            <pc:sldMk cId="0" sldId="304"/>
            <ac:spMk id="29705" creationId="{DB36F345-B691-0143-A53D-7F99D7413FCA}"/>
          </ac:spMkLst>
        </pc:spChg>
        <pc:spChg chg="mod">
          <ac:chgData name="Oscar Conchillo Solé" userId="299a079f-4da3-4d47-8e1d-bbc9751933f1" providerId="ADAL" clId="{9581AEB4-9F7D-D343-9001-BC7B387E2DCB}" dt="2022-03-09T15:49:44.746" v="800" actId="20577"/>
          <ac:spMkLst>
            <pc:docMk/>
            <pc:sldMk cId="0" sldId="304"/>
            <ac:spMk id="29706" creationId="{75AE119C-6C6B-4849-90B8-67242E4D6110}"/>
          </ac:spMkLst>
        </pc:spChg>
        <pc:spChg chg="mod">
          <ac:chgData name="Oscar Conchillo Solé" userId="299a079f-4da3-4d47-8e1d-bbc9751933f1" providerId="ADAL" clId="{9581AEB4-9F7D-D343-9001-BC7B387E2DCB}" dt="2022-03-09T15:40:20.249" v="714" actId="790"/>
          <ac:spMkLst>
            <pc:docMk/>
            <pc:sldMk cId="0" sldId="304"/>
            <ac:spMk id="29716" creationId="{A60D9EF0-8DA5-E340-BCEC-B996B5E3DF20}"/>
          </ac:spMkLst>
        </pc:spChg>
        <pc:picChg chg="mod">
          <ac:chgData name="Oscar Conchillo Solé" userId="299a079f-4da3-4d47-8e1d-bbc9751933f1" providerId="ADAL" clId="{9581AEB4-9F7D-D343-9001-BC7B387E2DCB}" dt="2022-03-09T15:40:20.249" v="714" actId="790"/>
          <ac:picMkLst>
            <pc:docMk/>
            <pc:sldMk cId="0" sldId="304"/>
            <ac:picMk id="29698" creationId="{B5DD1BD9-9F52-7740-A438-F97616C74FFD}"/>
          </ac:picMkLst>
        </pc:picChg>
        <pc:cxnChg chg="mod">
          <ac:chgData name="Oscar Conchillo Solé" userId="299a079f-4da3-4d47-8e1d-bbc9751933f1" providerId="ADAL" clId="{9581AEB4-9F7D-D343-9001-BC7B387E2DCB}" dt="2022-03-09T15:40:20.249" v="714" actId="790"/>
          <ac:cxnSpMkLst>
            <pc:docMk/>
            <pc:sldMk cId="0" sldId="304"/>
            <ac:cxnSpMk id="29707" creationId="{408EF436-F8E3-CA44-9C7B-ABEFADD175A4}"/>
          </ac:cxnSpMkLst>
        </pc:cxnChg>
        <pc:cxnChg chg="mod">
          <ac:chgData name="Oscar Conchillo Solé" userId="299a079f-4da3-4d47-8e1d-bbc9751933f1" providerId="ADAL" clId="{9581AEB4-9F7D-D343-9001-BC7B387E2DCB}" dt="2022-03-09T15:40:20.249" v="714" actId="790"/>
          <ac:cxnSpMkLst>
            <pc:docMk/>
            <pc:sldMk cId="0" sldId="304"/>
            <ac:cxnSpMk id="29708" creationId="{04C74DAA-E838-154D-9EBC-F1961196C8D6}"/>
          </ac:cxnSpMkLst>
        </pc:cxnChg>
        <pc:cxnChg chg="mod">
          <ac:chgData name="Oscar Conchillo Solé" userId="299a079f-4da3-4d47-8e1d-bbc9751933f1" providerId="ADAL" clId="{9581AEB4-9F7D-D343-9001-BC7B387E2DCB}" dt="2022-03-09T15:40:20.249" v="714" actId="790"/>
          <ac:cxnSpMkLst>
            <pc:docMk/>
            <pc:sldMk cId="0" sldId="304"/>
            <ac:cxnSpMk id="29709" creationId="{36060AEF-59FE-3946-9824-8C26AD9D5AD9}"/>
          </ac:cxnSpMkLst>
        </pc:cxnChg>
        <pc:cxnChg chg="mod">
          <ac:chgData name="Oscar Conchillo Solé" userId="299a079f-4da3-4d47-8e1d-bbc9751933f1" providerId="ADAL" clId="{9581AEB4-9F7D-D343-9001-BC7B387E2DCB}" dt="2022-03-09T15:46:18.482" v="727" actId="14100"/>
          <ac:cxnSpMkLst>
            <pc:docMk/>
            <pc:sldMk cId="0" sldId="304"/>
            <ac:cxnSpMk id="29710" creationId="{7273A704-1AC3-F54F-A003-D6BABBD52E82}"/>
          </ac:cxnSpMkLst>
        </pc:cxnChg>
        <pc:cxnChg chg="mod">
          <ac:chgData name="Oscar Conchillo Solé" userId="299a079f-4da3-4d47-8e1d-bbc9751933f1" providerId="ADAL" clId="{9581AEB4-9F7D-D343-9001-BC7B387E2DCB}" dt="2022-03-09T15:40:20.249" v="714" actId="790"/>
          <ac:cxnSpMkLst>
            <pc:docMk/>
            <pc:sldMk cId="0" sldId="304"/>
            <ac:cxnSpMk id="29711" creationId="{BC8E99FE-F6B5-904B-9812-2C83875D6467}"/>
          </ac:cxnSpMkLst>
        </pc:cxnChg>
        <pc:cxnChg chg="mod">
          <ac:chgData name="Oscar Conchillo Solé" userId="299a079f-4da3-4d47-8e1d-bbc9751933f1" providerId="ADAL" clId="{9581AEB4-9F7D-D343-9001-BC7B387E2DCB}" dt="2022-03-09T15:40:20.249" v="714" actId="790"/>
          <ac:cxnSpMkLst>
            <pc:docMk/>
            <pc:sldMk cId="0" sldId="304"/>
            <ac:cxnSpMk id="29712" creationId="{6258F61B-43C0-0645-93F7-EABA071B0214}"/>
          </ac:cxnSpMkLst>
        </pc:cxnChg>
        <pc:cxnChg chg="mod">
          <ac:chgData name="Oscar Conchillo Solé" userId="299a079f-4da3-4d47-8e1d-bbc9751933f1" providerId="ADAL" clId="{9581AEB4-9F7D-D343-9001-BC7B387E2DCB}" dt="2022-03-09T15:48:42.570" v="767" actId="14100"/>
          <ac:cxnSpMkLst>
            <pc:docMk/>
            <pc:sldMk cId="0" sldId="304"/>
            <ac:cxnSpMk id="29713" creationId="{D765B88F-5CAF-4847-9FFE-3EFF523E8439}"/>
          </ac:cxnSpMkLst>
        </pc:cxnChg>
        <pc:cxnChg chg="mod">
          <ac:chgData name="Oscar Conchillo Solé" userId="299a079f-4da3-4d47-8e1d-bbc9751933f1" providerId="ADAL" clId="{9581AEB4-9F7D-D343-9001-BC7B387E2DCB}" dt="2022-03-09T15:40:20.249" v="714" actId="790"/>
          <ac:cxnSpMkLst>
            <pc:docMk/>
            <pc:sldMk cId="0" sldId="304"/>
            <ac:cxnSpMk id="29714" creationId="{BE1319F0-CBF9-9B4A-83CA-5660AAC08993}"/>
          </ac:cxnSpMkLst>
        </pc:cxnChg>
        <pc:cxnChg chg="mod">
          <ac:chgData name="Oscar Conchillo Solé" userId="299a079f-4da3-4d47-8e1d-bbc9751933f1" providerId="ADAL" clId="{9581AEB4-9F7D-D343-9001-BC7B387E2DCB}" dt="2022-03-09T15:40:20.249" v="714" actId="790"/>
          <ac:cxnSpMkLst>
            <pc:docMk/>
            <pc:sldMk cId="0" sldId="304"/>
            <ac:cxnSpMk id="29715" creationId="{58C93A72-CA9F-3B46-BA06-42D28B205220}"/>
          </ac:cxnSpMkLst>
        </pc:cxnChg>
        <pc:cxnChg chg="mod">
          <ac:chgData name="Oscar Conchillo Solé" userId="299a079f-4da3-4d47-8e1d-bbc9751933f1" providerId="ADAL" clId="{9581AEB4-9F7D-D343-9001-BC7B387E2DCB}" dt="2022-03-09T15:40:20.249" v="714" actId="790"/>
          <ac:cxnSpMkLst>
            <pc:docMk/>
            <pc:sldMk cId="0" sldId="304"/>
            <ac:cxnSpMk id="29717" creationId="{BB69DB88-4CE9-A44A-83A4-EFA34C92B18A}"/>
          </ac:cxnSpMkLst>
        </pc:cxnChg>
      </pc:sldChg>
      <pc:sldChg chg="modSp mod">
        <pc:chgData name="Oscar Conchillo Solé" userId="299a079f-4da3-4d47-8e1d-bbc9751933f1" providerId="ADAL" clId="{9581AEB4-9F7D-D343-9001-BC7B387E2DCB}" dt="2022-03-09T12:45:31.210" v="154" actId="20577"/>
        <pc:sldMkLst>
          <pc:docMk/>
          <pc:sldMk cId="2049589267" sldId="306"/>
        </pc:sldMkLst>
        <pc:spChg chg="mod">
          <ac:chgData name="Oscar Conchillo Solé" userId="299a079f-4da3-4d47-8e1d-bbc9751933f1" providerId="ADAL" clId="{9581AEB4-9F7D-D343-9001-BC7B387E2DCB}" dt="2022-03-09T12:44:39.501" v="59" actId="20577"/>
          <ac:spMkLst>
            <pc:docMk/>
            <pc:sldMk cId="2049589267" sldId="306"/>
            <ac:spMk id="5" creationId="{B4B981C3-E32F-1641-AFD6-CAF80F3B03A6}"/>
          </ac:spMkLst>
        </pc:spChg>
        <pc:spChg chg="mod">
          <ac:chgData name="Oscar Conchillo Solé" userId="299a079f-4da3-4d47-8e1d-bbc9751933f1" providerId="ADAL" clId="{9581AEB4-9F7D-D343-9001-BC7B387E2DCB}" dt="2022-03-09T12:45:31.210" v="154" actId="20577"/>
          <ac:spMkLst>
            <pc:docMk/>
            <pc:sldMk cId="2049589267" sldId="306"/>
            <ac:spMk id="17" creationId="{3B6ED5DA-E377-B044-B0FA-1E894E7C0EBC}"/>
          </ac:spMkLst>
        </pc:spChg>
      </pc:sldChg>
      <pc:sldChg chg="addSp delSp modSp mod">
        <pc:chgData name="Oscar Conchillo Solé" userId="299a079f-4da3-4d47-8e1d-bbc9751933f1" providerId="ADAL" clId="{9581AEB4-9F7D-D343-9001-BC7B387E2DCB}" dt="2022-03-09T16:07:04.322" v="973" actId="20577"/>
        <pc:sldMkLst>
          <pc:docMk/>
          <pc:sldMk cId="44014419" sldId="307"/>
        </pc:sldMkLst>
        <pc:spChg chg="mod">
          <ac:chgData name="Oscar Conchillo Solé" userId="299a079f-4da3-4d47-8e1d-bbc9751933f1" providerId="ADAL" clId="{9581AEB4-9F7D-D343-9001-BC7B387E2DCB}" dt="2022-03-09T16:05:55.460" v="960" actId="14100"/>
          <ac:spMkLst>
            <pc:docMk/>
            <pc:sldMk cId="44014419" sldId="307"/>
            <ac:spMk id="6" creationId="{1E2BE744-16B5-574A-86A9-B351F12912F8}"/>
          </ac:spMkLst>
        </pc:spChg>
        <pc:spChg chg="add del mod">
          <ac:chgData name="Oscar Conchillo Solé" userId="299a079f-4da3-4d47-8e1d-bbc9751933f1" providerId="ADAL" clId="{9581AEB4-9F7D-D343-9001-BC7B387E2DCB}" dt="2022-03-09T16:03:51.981" v="936" actId="478"/>
          <ac:spMkLst>
            <pc:docMk/>
            <pc:sldMk cId="44014419" sldId="307"/>
            <ac:spMk id="8" creationId="{E23D56FF-8379-C940-B128-E92338D62506}"/>
          </ac:spMkLst>
        </pc:spChg>
        <pc:spChg chg="mod">
          <ac:chgData name="Oscar Conchillo Solé" userId="299a079f-4da3-4d47-8e1d-bbc9751933f1" providerId="ADAL" clId="{9581AEB4-9F7D-D343-9001-BC7B387E2DCB}" dt="2022-03-09T16:05:09.869" v="949" actId="6549"/>
          <ac:spMkLst>
            <pc:docMk/>
            <pc:sldMk cId="44014419" sldId="307"/>
            <ac:spMk id="12" creationId="{B2041A7B-141E-2E40-BC56-A78048D3E9A0}"/>
          </ac:spMkLst>
        </pc:spChg>
        <pc:spChg chg="mod">
          <ac:chgData name="Oscar Conchillo Solé" userId="299a079f-4da3-4d47-8e1d-bbc9751933f1" providerId="ADAL" clId="{9581AEB4-9F7D-D343-9001-BC7B387E2DCB}" dt="2022-03-09T16:07:04.322" v="973" actId="20577"/>
          <ac:spMkLst>
            <pc:docMk/>
            <pc:sldMk cId="44014419" sldId="307"/>
            <ac:spMk id="16" creationId="{CECB25E9-9A10-1544-BF3B-5DD794071A23}"/>
          </ac:spMkLst>
        </pc:spChg>
        <pc:spChg chg="mod">
          <ac:chgData name="Oscar Conchillo Solé" userId="299a079f-4da3-4d47-8e1d-bbc9751933f1" providerId="ADAL" clId="{9581AEB4-9F7D-D343-9001-BC7B387E2DCB}" dt="2022-03-09T16:04:48.356" v="947" actId="20577"/>
          <ac:spMkLst>
            <pc:docMk/>
            <pc:sldMk cId="44014419" sldId="307"/>
            <ac:spMk id="18" creationId="{9E6A4161-0927-5745-B510-C3BA9409EF6A}"/>
          </ac:spMkLst>
        </pc:spChg>
        <pc:spChg chg="add del">
          <ac:chgData name="Oscar Conchillo Solé" userId="299a079f-4da3-4d47-8e1d-bbc9751933f1" providerId="ADAL" clId="{9581AEB4-9F7D-D343-9001-BC7B387E2DCB}" dt="2022-03-09T16:03:36.938" v="932" actId="22"/>
          <ac:spMkLst>
            <pc:docMk/>
            <pc:sldMk cId="44014419" sldId="307"/>
            <ac:spMk id="19" creationId="{B5C7F835-E7CC-B140-8A23-53EF401E9B2B}"/>
          </ac:spMkLst>
        </pc:spChg>
        <pc:spChg chg="add del mod">
          <ac:chgData name="Oscar Conchillo Solé" userId="299a079f-4da3-4d47-8e1d-bbc9751933f1" providerId="ADAL" clId="{9581AEB4-9F7D-D343-9001-BC7B387E2DCB}" dt="2022-03-09T16:03:50.523" v="935"/>
          <ac:spMkLst>
            <pc:docMk/>
            <pc:sldMk cId="44014419" sldId="307"/>
            <ac:spMk id="21" creationId="{9059F334-DF7E-454C-ADD5-F525DA904CB9}"/>
          </ac:spMkLst>
        </pc:spChg>
        <pc:spChg chg="add mod">
          <ac:chgData name="Oscar Conchillo Solé" userId="299a079f-4da3-4d47-8e1d-bbc9751933f1" providerId="ADAL" clId="{9581AEB4-9F7D-D343-9001-BC7B387E2DCB}" dt="2022-03-09T16:04:06.154" v="939" actId="14100"/>
          <ac:spMkLst>
            <pc:docMk/>
            <pc:sldMk cId="44014419" sldId="307"/>
            <ac:spMk id="23" creationId="{426F87EE-CE53-B842-A26D-CC3A740EAB01}"/>
          </ac:spMkLst>
        </pc:spChg>
      </pc:sldChg>
      <pc:sldChg chg="modSp mod">
        <pc:chgData name="Oscar Conchillo Solé" userId="299a079f-4da3-4d47-8e1d-bbc9751933f1" providerId="ADAL" clId="{9581AEB4-9F7D-D343-9001-BC7B387E2DCB}" dt="2022-03-09T16:07:35.125" v="976" actId="20577"/>
        <pc:sldMkLst>
          <pc:docMk/>
          <pc:sldMk cId="232355399" sldId="308"/>
        </pc:sldMkLst>
        <pc:spChg chg="mod">
          <ac:chgData name="Oscar Conchillo Solé" userId="299a079f-4da3-4d47-8e1d-bbc9751933f1" providerId="ADAL" clId="{9581AEB4-9F7D-D343-9001-BC7B387E2DCB}" dt="2022-03-09T16:07:35.125" v="976" actId="20577"/>
          <ac:spMkLst>
            <pc:docMk/>
            <pc:sldMk cId="232355399" sldId="308"/>
            <ac:spMk id="5" creationId="{CF1F6FFA-9AD8-284A-BCCE-85F4ECADF046}"/>
          </ac:spMkLst>
        </pc:spChg>
        <pc:cxnChg chg="mod">
          <ac:chgData name="Oscar Conchillo Solé" userId="299a079f-4da3-4d47-8e1d-bbc9751933f1" providerId="ADAL" clId="{9581AEB4-9F7D-D343-9001-BC7B387E2DCB}" dt="2022-03-09T16:07:35.125" v="976" actId="20577"/>
          <ac:cxnSpMkLst>
            <pc:docMk/>
            <pc:sldMk cId="232355399" sldId="308"/>
            <ac:cxnSpMk id="7" creationId="{F16C05F0-CF8A-1F45-9D13-CC9F9BB0A05A}"/>
          </ac:cxnSpMkLst>
        </pc:cxnChg>
      </pc:sldChg>
      <pc:sldChg chg="addSp delSp modSp mod">
        <pc:chgData name="Oscar Conchillo Solé" userId="299a079f-4da3-4d47-8e1d-bbc9751933f1" providerId="ADAL" clId="{9581AEB4-9F7D-D343-9001-BC7B387E2DCB}" dt="2022-03-09T17:15:42.176" v="1602"/>
        <pc:sldMkLst>
          <pc:docMk/>
          <pc:sldMk cId="487085448" sldId="309"/>
        </pc:sldMkLst>
        <pc:spChg chg="del">
          <ac:chgData name="Oscar Conchillo Solé" userId="299a079f-4da3-4d47-8e1d-bbc9751933f1" providerId="ADAL" clId="{9581AEB4-9F7D-D343-9001-BC7B387E2DCB}" dt="2022-03-09T17:15:41.294" v="1601" actId="478"/>
          <ac:spMkLst>
            <pc:docMk/>
            <pc:sldMk cId="487085448" sldId="309"/>
            <ac:spMk id="3" creationId="{FD8421EA-142F-624F-A153-BAE06F1B5115}"/>
          </ac:spMkLst>
        </pc:spChg>
        <pc:spChg chg="mod">
          <ac:chgData name="Oscar Conchillo Solé" userId="299a079f-4da3-4d47-8e1d-bbc9751933f1" providerId="ADAL" clId="{9581AEB4-9F7D-D343-9001-BC7B387E2DCB}" dt="2022-03-09T17:15:23.681" v="1600" actId="20577"/>
          <ac:spMkLst>
            <pc:docMk/>
            <pc:sldMk cId="487085448" sldId="309"/>
            <ac:spMk id="5" creationId="{B742324E-2AF3-8540-89FF-E51EC2E86009}"/>
          </ac:spMkLst>
        </pc:spChg>
        <pc:spChg chg="add mod">
          <ac:chgData name="Oscar Conchillo Solé" userId="299a079f-4da3-4d47-8e1d-bbc9751933f1" providerId="ADAL" clId="{9581AEB4-9F7D-D343-9001-BC7B387E2DCB}" dt="2022-03-09T17:15:42.176" v="1602"/>
          <ac:spMkLst>
            <pc:docMk/>
            <pc:sldMk cId="487085448" sldId="309"/>
            <ac:spMk id="7" creationId="{19A9B720-A896-F342-B71C-3746C106E398}"/>
          </ac:spMkLst>
        </pc:spChg>
        <pc:picChg chg="mod">
          <ac:chgData name="Oscar Conchillo Solé" userId="299a079f-4da3-4d47-8e1d-bbc9751933f1" providerId="ADAL" clId="{9581AEB4-9F7D-D343-9001-BC7B387E2DCB}" dt="2022-03-09T16:08:25.742" v="979" actId="1076"/>
          <ac:picMkLst>
            <pc:docMk/>
            <pc:sldMk cId="487085448" sldId="309"/>
            <ac:picMk id="2" creationId="{801C60F8-61C4-C046-A01F-9DABCB89D035}"/>
          </ac:picMkLst>
        </pc:picChg>
      </pc:sldChg>
      <pc:sldChg chg="modSp add mod setBg">
        <pc:chgData name="Oscar Conchillo Solé" userId="299a079f-4da3-4d47-8e1d-bbc9751933f1" providerId="ADAL" clId="{9581AEB4-9F7D-D343-9001-BC7B387E2DCB}" dt="2022-03-09T17:13:08.571" v="1599" actId="20577"/>
        <pc:sldMkLst>
          <pc:docMk/>
          <pc:sldMk cId="1057191119" sldId="310"/>
        </pc:sldMkLst>
        <pc:spChg chg="mod">
          <ac:chgData name="Oscar Conchillo Solé" userId="299a079f-4da3-4d47-8e1d-bbc9751933f1" providerId="ADAL" clId="{9581AEB4-9F7D-D343-9001-BC7B387E2DCB}" dt="2022-03-09T17:13:08.571" v="1599" actId="20577"/>
          <ac:spMkLst>
            <pc:docMk/>
            <pc:sldMk cId="1057191119" sldId="310"/>
            <ac:spMk id="35863" creationId="{AC8DB1DD-AFB4-D64A-9104-EC094149B30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AutoShape 1">
            <a:extLst>
              <a:ext uri="{FF2B5EF4-FFF2-40B4-BE49-F238E27FC236}">
                <a16:creationId xmlns:a16="http://schemas.microsoft.com/office/drawing/2014/main" id="{03106485-4A87-5345-B975-327220811F67}"/>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9155" name="AutoShape 2">
            <a:extLst>
              <a:ext uri="{FF2B5EF4-FFF2-40B4-BE49-F238E27FC236}">
                <a16:creationId xmlns:a16="http://schemas.microsoft.com/office/drawing/2014/main" id="{009C5373-52B3-8F4F-92C2-D83739B312EE}"/>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9156" name="Rectangle 3">
            <a:extLst>
              <a:ext uri="{FF2B5EF4-FFF2-40B4-BE49-F238E27FC236}">
                <a16:creationId xmlns:a16="http://schemas.microsoft.com/office/drawing/2014/main" id="{BB7BF33D-BC27-2942-9F25-44C903A8BFDA}"/>
              </a:ext>
            </a:extLst>
          </p:cNvPr>
          <p:cNvSpPr>
            <a:spLocks noGrp="1" noRot="1" noChangeAspect="1" noChangeArrowheads="1"/>
          </p:cNvSpPr>
          <p:nvPr>
            <p:ph type="sldImg"/>
          </p:nvPr>
        </p:nvSpPr>
        <p:spPr bwMode="auto">
          <a:xfrm>
            <a:off x="1371600" y="763588"/>
            <a:ext cx="5024438" cy="3767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2" name="Rectangle 4">
            <a:extLst>
              <a:ext uri="{FF2B5EF4-FFF2-40B4-BE49-F238E27FC236}">
                <a16:creationId xmlns:a16="http://schemas.microsoft.com/office/drawing/2014/main" id="{80F62FD7-DEB8-C347-9134-5BF18E5B87C0}"/>
              </a:ext>
            </a:extLst>
          </p:cNvPr>
          <p:cNvSpPr>
            <a:spLocks noGrp="1" noChangeArrowheads="1"/>
          </p:cNvSpPr>
          <p:nvPr>
            <p:ph type="body"/>
          </p:nvPr>
        </p:nvSpPr>
        <p:spPr bwMode="auto">
          <a:xfrm>
            <a:off x="777875" y="4776788"/>
            <a:ext cx="6213475" cy="452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s-ES" altLang="es-ES" noProof="0"/>
          </a:p>
        </p:txBody>
      </p:sp>
      <p:sp>
        <p:nvSpPr>
          <p:cNvPr id="2053" name="Rectangle 5">
            <a:extLst>
              <a:ext uri="{FF2B5EF4-FFF2-40B4-BE49-F238E27FC236}">
                <a16:creationId xmlns:a16="http://schemas.microsoft.com/office/drawing/2014/main" id="{07977ADB-F3ED-6D4A-9BBD-65ECFD2F9A97}"/>
              </a:ext>
            </a:extLst>
          </p:cNvPr>
          <p:cNvSpPr>
            <a:spLocks noGrp="1" noChangeArrowheads="1"/>
          </p:cNvSpPr>
          <p:nvPr>
            <p:ph type="hdr"/>
          </p:nvPr>
        </p:nvSpPr>
        <p:spPr bwMode="auto">
          <a:xfrm>
            <a:off x="0"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4" name="Rectangle 6">
            <a:extLst>
              <a:ext uri="{FF2B5EF4-FFF2-40B4-BE49-F238E27FC236}">
                <a16:creationId xmlns:a16="http://schemas.microsoft.com/office/drawing/2014/main" id="{22DF718E-C253-6640-94FA-202DABC600A0}"/>
              </a:ext>
            </a:extLst>
          </p:cNvPr>
          <p:cNvSpPr>
            <a:spLocks noGrp="1" noChangeArrowheads="1"/>
          </p:cNvSpPr>
          <p:nvPr>
            <p:ph type="dt"/>
          </p:nvPr>
        </p:nvSpPr>
        <p:spPr bwMode="auto">
          <a:xfrm>
            <a:off x="4398963"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5" name="Rectangle 7">
            <a:extLst>
              <a:ext uri="{FF2B5EF4-FFF2-40B4-BE49-F238E27FC236}">
                <a16:creationId xmlns:a16="http://schemas.microsoft.com/office/drawing/2014/main" id="{B18578A3-B1D4-0D4D-97DE-CEF1645D046E}"/>
              </a:ext>
            </a:extLst>
          </p:cNvPr>
          <p:cNvSpPr>
            <a:spLocks noGrp="1" noChangeArrowheads="1"/>
          </p:cNvSpPr>
          <p:nvPr>
            <p:ph type="ftr"/>
          </p:nvPr>
        </p:nvSpPr>
        <p:spPr bwMode="auto">
          <a:xfrm>
            <a:off x="0"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6" name="Rectangle 8">
            <a:extLst>
              <a:ext uri="{FF2B5EF4-FFF2-40B4-BE49-F238E27FC236}">
                <a16:creationId xmlns:a16="http://schemas.microsoft.com/office/drawing/2014/main" id="{CC0E8122-3B4A-BE46-9C5C-A557F1172DCA}"/>
              </a:ext>
            </a:extLst>
          </p:cNvPr>
          <p:cNvSpPr>
            <a:spLocks noGrp="1" noChangeArrowheads="1"/>
          </p:cNvSpPr>
          <p:nvPr>
            <p:ph type="sldNum"/>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anose="02020603050405020304" pitchFamily="18" charset="0"/>
                <a:ea typeface="DejaVu Sans" charset="0"/>
                <a:cs typeface="DejaVu Sans" charset="0"/>
              </a:defRPr>
            </a:lvl1pPr>
          </a:lstStyle>
          <a:p>
            <a:fld id="{F27ABC23-7F7E-D34A-BB4B-9B25A11B5594}" type="slidenum">
              <a:rPr lang="en-US" altLang="es-ES"/>
              <a:pPr/>
              <a:t>‹#›</a:t>
            </a:fld>
            <a:endParaRPr lang="en-US" alt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8">
            <a:extLst>
              <a:ext uri="{FF2B5EF4-FFF2-40B4-BE49-F238E27FC236}">
                <a16:creationId xmlns:a16="http://schemas.microsoft.com/office/drawing/2014/main" id="{CA9ACAB4-D642-8B4E-BC01-A54255B14C2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882EEFC3-1E07-7E4B-94F1-4E488AC72593}" type="slidenum">
              <a:rPr lang="en-US" altLang="es-ES">
                <a:solidFill>
                  <a:srgbClr val="000000"/>
                </a:solidFill>
                <a:latin typeface="Times New Roman" panose="02020603050405020304" pitchFamily="18" charset="0"/>
                <a:ea typeface="DejaVu Sans" charset="0"/>
                <a:cs typeface="DejaVu Sans" charset="0"/>
              </a:rPr>
              <a:pPr eaLnBrk="1"/>
              <a:t>2</a:t>
            </a:fld>
            <a:endParaRPr lang="en-US" altLang="es-ES">
              <a:solidFill>
                <a:srgbClr val="000000"/>
              </a:solidFill>
              <a:latin typeface="Times New Roman" panose="02020603050405020304" pitchFamily="18" charset="0"/>
              <a:ea typeface="DejaVu Sans" charset="0"/>
              <a:cs typeface="DejaVu Sans" charset="0"/>
            </a:endParaRPr>
          </a:p>
        </p:txBody>
      </p:sp>
      <p:sp>
        <p:nvSpPr>
          <p:cNvPr id="51203" name="Text Box 1">
            <a:extLst>
              <a:ext uri="{FF2B5EF4-FFF2-40B4-BE49-F238E27FC236}">
                <a16:creationId xmlns:a16="http://schemas.microsoft.com/office/drawing/2014/main" id="{14F81763-12FE-E848-A0EF-1202C5C16FF8}"/>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r" eaLnBrk="1" hangingPunct="1">
              <a:lnSpc>
                <a:spcPct val="100000"/>
              </a:lnSpc>
              <a:buClrTx/>
              <a:buFontTx/>
              <a:buNone/>
            </a:pPr>
            <a:fld id="{DD742411-E003-D744-8BF0-7F7802168582}" type="slidenum">
              <a:rPr lang="ca-ES" altLang="es-ES" sz="1200">
                <a:solidFill>
                  <a:srgbClr val="000000"/>
                </a:solidFill>
                <a:ea typeface="DejaVu Sans" charset="0"/>
                <a:cs typeface="DejaVu Sans" charset="0"/>
              </a:rPr>
              <a:pPr algn="r" eaLnBrk="1" hangingPunct="1">
                <a:lnSpc>
                  <a:spcPct val="100000"/>
                </a:lnSpc>
                <a:buClrTx/>
                <a:buFontTx/>
                <a:buNone/>
              </a:pPr>
              <a:t>2</a:t>
            </a:fld>
            <a:endParaRPr lang="ca-ES" altLang="es-ES" sz="1200">
              <a:solidFill>
                <a:srgbClr val="000000"/>
              </a:solidFill>
              <a:ea typeface="DejaVu Sans" charset="0"/>
              <a:cs typeface="DejaVu Sans" charset="0"/>
            </a:endParaRPr>
          </a:p>
        </p:txBody>
      </p:sp>
      <p:sp>
        <p:nvSpPr>
          <p:cNvPr id="51204" name="Text Box 2">
            <a:extLst>
              <a:ext uri="{FF2B5EF4-FFF2-40B4-BE49-F238E27FC236}">
                <a16:creationId xmlns:a16="http://schemas.microsoft.com/office/drawing/2014/main" id="{F41C83DB-D409-924C-8149-5FB25EC7017F}"/>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51205" name="Text Box 3">
            <a:extLst>
              <a:ext uri="{FF2B5EF4-FFF2-40B4-BE49-F238E27FC236}">
                <a16:creationId xmlns:a16="http://schemas.microsoft.com/office/drawing/2014/main" id="{60964CEF-1BEA-CD42-9F57-749B521A093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a:extLst>
              <a:ext uri="{FF2B5EF4-FFF2-40B4-BE49-F238E27FC236}">
                <a16:creationId xmlns:a16="http://schemas.microsoft.com/office/drawing/2014/main" id="{CFE82B56-5B7F-8141-8CAB-EECF6B9815B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9137587-F299-5141-A3CF-72A4F873CCA8}" type="slidenum">
              <a:rPr lang="en-US" altLang="es-ES">
                <a:solidFill>
                  <a:srgbClr val="000000"/>
                </a:solidFill>
                <a:latin typeface="Times New Roman" panose="02020603050405020304" pitchFamily="18" charset="0"/>
                <a:ea typeface="DejaVu Sans" charset="0"/>
                <a:cs typeface="DejaVu Sans" charset="0"/>
              </a:rPr>
              <a:pPr eaLnBrk="1"/>
              <a:t>3</a:t>
            </a:fld>
            <a:endParaRPr lang="en-US" altLang="es-ES">
              <a:solidFill>
                <a:srgbClr val="000000"/>
              </a:solidFill>
              <a:latin typeface="Times New Roman" panose="02020603050405020304" pitchFamily="18" charset="0"/>
              <a:ea typeface="DejaVu Sans" charset="0"/>
              <a:cs typeface="DejaVu Sans" charset="0"/>
            </a:endParaRPr>
          </a:p>
        </p:txBody>
      </p:sp>
      <p:sp>
        <p:nvSpPr>
          <p:cNvPr id="52227" name="Text Box 1">
            <a:extLst>
              <a:ext uri="{FF2B5EF4-FFF2-40B4-BE49-F238E27FC236}">
                <a16:creationId xmlns:a16="http://schemas.microsoft.com/office/drawing/2014/main" id="{DC67A719-ED4C-6348-A202-D366F738AB92}"/>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52228" name="Text Box 2">
            <a:extLst>
              <a:ext uri="{FF2B5EF4-FFF2-40B4-BE49-F238E27FC236}">
                <a16:creationId xmlns:a16="http://schemas.microsoft.com/office/drawing/2014/main" id="{DC26FDF1-D17C-564F-AF3F-D4B57E4F3F4A}"/>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8">
            <a:extLst>
              <a:ext uri="{FF2B5EF4-FFF2-40B4-BE49-F238E27FC236}">
                <a16:creationId xmlns:a16="http://schemas.microsoft.com/office/drawing/2014/main" id="{37905923-2A64-6A45-A0F7-3CA7D1A5000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D2DDB558-04A6-7444-B5D0-BAA1C2296DD9}" type="slidenum">
              <a:rPr lang="en-US" altLang="es-ES">
                <a:solidFill>
                  <a:srgbClr val="000000"/>
                </a:solidFill>
                <a:latin typeface="Times New Roman" panose="02020603050405020304" pitchFamily="18" charset="0"/>
                <a:ea typeface="DejaVu Sans" charset="0"/>
                <a:cs typeface="DejaVu Sans" charset="0"/>
              </a:rPr>
              <a:pPr eaLnBrk="1"/>
              <a:t>4</a:t>
            </a:fld>
            <a:endParaRPr lang="en-US" altLang="es-ES">
              <a:solidFill>
                <a:srgbClr val="000000"/>
              </a:solidFill>
              <a:latin typeface="Times New Roman" panose="02020603050405020304" pitchFamily="18" charset="0"/>
              <a:ea typeface="DejaVu Sans" charset="0"/>
              <a:cs typeface="DejaVu Sans" charset="0"/>
            </a:endParaRPr>
          </a:p>
        </p:txBody>
      </p:sp>
      <p:sp>
        <p:nvSpPr>
          <p:cNvPr id="53251" name="Rectangle 1">
            <a:extLst>
              <a:ext uri="{FF2B5EF4-FFF2-40B4-BE49-F238E27FC236}">
                <a16:creationId xmlns:a16="http://schemas.microsoft.com/office/drawing/2014/main" id="{FABE7FF5-AEAE-A245-9C56-E8418BECAA36}"/>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a:extLst>
              <a:ext uri="{FF2B5EF4-FFF2-40B4-BE49-F238E27FC236}">
                <a16:creationId xmlns:a16="http://schemas.microsoft.com/office/drawing/2014/main" id="{0CC0220C-D2C2-244F-AF3D-9302B03ECA3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a:extLst>
              <a:ext uri="{FF2B5EF4-FFF2-40B4-BE49-F238E27FC236}">
                <a16:creationId xmlns:a16="http://schemas.microsoft.com/office/drawing/2014/main" id="{6B17CC07-B03E-2D4A-8B2E-BFB5600763B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3C05E276-B1BD-7342-88BE-8FF80094A466}" type="slidenum">
              <a:rPr lang="en-US" altLang="es-ES">
                <a:solidFill>
                  <a:srgbClr val="000000"/>
                </a:solidFill>
                <a:latin typeface="Times New Roman" panose="02020603050405020304" pitchFamily="18" charset="0"/>
                <a:ea typeface="DejaVu Sans" charset="0"/>
                <a:cs typeface="DejaVu Sans" charset="0"/>
              </a:rPr>
              <a:pPr eaLnBrk="1"/>
              <a:t>5</a:t>
            </a:fld>
            <a:endParaRPr lang="en-US" altLang="es-ES">
              <a:solidFill>
                <a:srgbClr val="000000"/>
              </a:solidFill>
              <a:latin typeface="Times New Roman" panose="02020603050405020304" pitchFamily="18" charset="0"/>
              <a:ea typeface="DejaVu Sans" charset="0"/>
              <a:cs typeface="DejaVu Sans" charset="0"/>
            </a:endParaRPr>
          </a:p>
        </p:txBody>
      </p:sp>
      <p:sp>
        <p:nvSpPr>
          <p:cNvPr id="54275" name="Rectangle 1">
            <a:extLst>
              <a:ext uri="{FF2B5EF4-FFF2-40B4-BE49-F238E27FC236}">
                <a16:creationId xmlns:a16="http://schemas.microsoft.com/office/drawing/2014/main" id="{4FAD5391-DC26-6C48-9B80-8C692EF2C5FD}"/>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Text Box 2">
            <a:extLst>
              <a:ext uri="{FF2B5EF4-FFF2-40B4-BE49-F238E27FC236}">
                <a16:creationId xmlns:a16="http://schemas.microsoft.com/office/drawing/2014/main" id="{C8BE5372-6AEB-B545-B721-86025667F6CB}"/>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8">
            <a:extLst>
              <a:ext uri="{FF2B5EF4-FFF2-40B4-BE49-F238E27FC236}">
                <a16:creationId xmlns:a16="http://schemas.microsoft.com/office/drawing/2014/main" id="{C64B3840-A4A0-4F43-8F5C-65987029F3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5FDE25C-F585-F445-868D-A141D1CEBE5F}" type="slidenum">
              <a:rPr lang="en-US" altLang="es-ES">
                <a:solidFill>
                  <a:srgbClr val="000000"/>
                </a:solidFill>
                <a:latin typeface="Times New Roman" panose="02020603050405020304" pitchFamily="18" charset="0"/>
                <a:ea typeface="DejaVu Sans" charset="0"/>
                <a:cs typeface="DejaVu Sans" charset="0"/>
              </a:rPr>
              <a:pPr eaLnBrk="1"/>
              <a:t>6</a:t>
            </a:fld>
            <a:endParaRPr lang="en-US" altLang="es-ES">
              <a:solidFill>
                <a:srgbClr val="000000"/>
              </a:solidFill>
              <a:latin typeface="Times New Roman" panose="02020603050405020304" pitchFamily="18" charset="0"/>
              <a:ea typeface="DejaVu Sans" charset="0"/>
              <a:cs typeface="DejaVu Sans" charset="0"/>
            </a:endParaRPr>
          </a:p>
        </p:txBody>
      </p:sp>
      <p:sp>
        <p:nvSpPr>
          <p:cNvPr id="55299" name="Rectangle 1">
            <a:extLst>
              <a:ext uri="{FF2B5EF4-FFF2-40B4-BE49-F238E27FC236}">
                <a16:creationId xmlns:a16="http://schemas.microsoft.com/office/drawing/2014/main" id="{E80A44DC-3A83-E94E-9A43-026604D3FC54}"/>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a:extLst>
              <a:ext uri="{FF2B5EF4-FFF2-40B4-BE49-F238E27FC236}">
                <a16:creationId xmlns:a16="http://schemas.microsoft.com/office/drawing/2014/main" id="{32FFEF31-6178-4248-A097-773DBEC528F7}"/>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2852D242-652D-544C-87E6-B7274EE13B0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7DD4FC21-7757-3B4C-85E1-5BE8A8C361BF}" type="slidenum">
              <a:rPr lang="en-US" altLang="es-ES">
                <a:solidFill>
                  <a:srgbClr val="000000"/>
                </a:solidFill>
                <a:latin typeface="Times New Roman" panose="02020603050405020304" pitchFamily="18" charset="0"/>
                <a:ea typeface="DejaVu Sans" charset="0"/>
                <a:cs typeface="DejaVu Sans" charset="0"/>
              </a:rPr>
              <a:pPr eaLnBrk="1"/>
              <a:t>7</a:t>
            </a:fld>
            <a:endParaRPr lang="en-US" altLang="es-ES">
              <a:solidFill>
                <a:srgbClr val="000000"/>
              </a:solidFill>
              <a:latin typeface="Times New Roman" panose="02020603050405020304" pitchFamily="18" charset="0"/>
              <a:ea typeface="DejaVu Sans" charset="0"/>
              <a:cs typeface="DejaVu Sans" charset="0"/>
            </a:endParaRPr>
          </a:p>
        </p:txBody>
      </p:sp>
      <p:sp>
        <p:nvSpPr>
          <p:cNvPr id="56323" name="Rectangle 1">
            <a:extLst>
              <a:ext uri="{FF2B5EF4-FFF2-40B4-BE49-F238E27FC236}">
                <a16:creationId xmlns:a16="http://schemas.microsoft.com/office/drawing/2014/main" id="{EB74F17A-139B-C349-905E-689452E40E9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Text Box 2">
            <a:extLst>
              <a:ext uri="{FF2B5EF4-FFF2-40B4-BE49-F238E27FC236}">
                <a16:creationId xmlns:a16="http://schemas.microsoft.com/office/drawing/2014/main" id="{52092273-9A4F-4348-A1B1-42A57BF61FF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8">
            <a:extLst>
              <a:ext uri="{FF2B5EF4-FFF2-40B4-BE49-F238E27FC236}">
                <a16:creationId xmlns:a16="http://schemas.microsoft.com/office/drawing/2014/main" id="{FEEE43F9-83C9-EC49-BE9F-D4714275D4C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9A6999F8-3960-A546-831A-4B7F1C47707A}" type="slidenum">
              <a:rPr lang="en-US" altLang="es-ES">
                <a:solidFill>
                  <a:srgbClr val="000000"/>
                </a:solidFill>
                <a:latin typeface="Times New Roman" panose="02020603050405020304" pitchFamily="18" charset="0"/>
                <a:ea typeface="DejaVu Sans" charset="0"/>
                <a:cs typeface="DejaVu Sans" charset="0"/>
              </a:rPr>
              <a:pPr eaLnBrk="1"/>
              <a:t>8</a:t>
            </a:fld>
            <a:endParaRPr lang="en-US" altLang="es-ES">
              <a:solidFill>
                <a:srgbClr val="000000"/>
              </a:solidFill>
              <a:latin typeface="Times New Roman" panose="02020603050405020304" pitchFamily="18" charset="0"/>
              <a:ea typeface="DejaVu Sans" charset="0"/>
              <a:cs typeface="DejaVu Sans" charset="0"/>
            </a:endParaRPr>
          </a:p>
        </p:txBody>
      </p:sp>
      <p:sp>
        <p:nvSpPr>
          <p:cNvPr id="57347" name="Rectangle 1">
            <a:extLst>
              <a:ext uri="{FF2B5EF4-FFF2-40B4-BE49-F238E27FC236}">
                <a16:creationId xmlns:a16="http://schemas.microsoft.com/office/drawing/2014/main" id="{DB5218AB-CE98-C442-8B24-EDE71651752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Text Box 2">
            <a:extLst>
              <a:ext uri="{FF2B5EF4-FFF2-40B4-BE49-F238E27FC236}">
                <a16:creationId xmlns:a16="http://schemas.microsoft.com/office/drawing/2014/main" id="{84034750-E25E-B446-A444-C6916572D316}"/>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a:extLst>
              <a:ext uri="{FF2B5EF4-FFF2-40B4-BE49-F238E27FC236}">
                <a16:creationId xmlns:a16="http://schemas.microsoft.com/office/drawing/2014/main" id="{D01CBE34-F8EC-4742-ACC7-C9E9F5EBA65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531E1A05-2F0C-5649-8BC1-447E46673C75}" type="slidenum">
              <a:rPr lang="en-US" altLang="es-ES">
                <a:solidFill>
                  <a:srgbClr val="000000"/>
                </a:solidFill>
                <a:latin typeface="Times New Roman" panose="02020603050405020304" pitchFamily="18" charset="0"/>
                <a:ea typeface="DejaVu Sans" charset="0"/>
                <a:cs typeface="DejaVu Sans" charset="0"/>
              </a:rPr>
              <a:pPr eaLnBrk="1"/>
              <a:t>9</a:t>
            </a:fld>
            <a:endParaRPr lang="en-US" altLang="es-ES">
              <a:solidFill>
                <a:srgbClr val="000000"/>
              </a:solidFill>
              <a:latin typeface="Times New Roman" panose="02020603050405020304" pitchFamily="18" charset="0"/>
              <a:ea typeface="DejaVu Sans" charset="0"/>
              <a:cs typeface="DejaVu Sans" charset="0"/>
            </a:endParaRPr>
          </a:p>
        </p:txBody>
      </p:sp>
      <p:sp>
        <p:nvSpPr>
          <p:cNvPr id="58371" name="Rectangle 1">
            <a:extLst>
              <a:ext uri="{FF2B5EF4-FFF2-40B4-BE49-F238E27FC236}">
                <a16:creationId xmlns:a16="http://schemas.microsoft.com/office/drawing/2014/main" id="{5A9A4499-60DB-634E-90AE-442BADB80830}"/>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a:extLst>
              <a:ext uri="{FF2B5EF4-FFF2-40B4-BE49-F238E27FC236}">
                <a16:creationId xmlns:a16="http://schemas.microsoft.com/office/drawing/2014/main" id="{F624FD5B-DBDB-BF41-9340-0EDA5EA057A5}"/>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8">
            <a:extLst>
              <a:ext uri="{FF2B5EF4-FFF2-40B4-BE49-F238E27FC236}">
                <a16:creationId xmlns:a16="http://schemas.microsoft.com/office/drawing/2014/main" id="{E6AC6F05-D1E8-684E-A33D-DF0AFB8E9FA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F594F01F-E05F-3045-9FA6-C848D574C5AC}" type="slidenum">
              <a:rPr lang="en-US" altLang="es-ES">
                <a:solidFill>
                  <a:srgbClr val="000000"/>
                </a:solidFill>
                <a:latin typeface="Times New Roman" panose="02020603050405020304" pitchFamily="18" charset="0"/>
                <a:ea typeface="DejaVu Sans" charset="0"/>
                <a:cs typeface="DejaVu Sans" charset="0"/>
              </a:rPr>
              <a:pPr eaLnBrk="1"/>
              <a:t>10</a:t>
            </a:fld>
            <a:endParaRPr lang="en-US" altLang="es-ES">
              <a:solidFill>
                <a:srgbClr val="000000"/>
              </a:solidFill>
              <a:latin typeface="Times New Roman" panose="02020603050405020304" pitchFamily="18" charset="0"/>
              <a:ea typeface="DejaVu Sans" charset="0"/>
              <a:cs typeface="DejaVu Sans" charset="0"/>
            </a:endParaRPr>
          </a:p>
        </p:txBody>
      </p:sp>
      <p:sp>
        <p:nvSpPr>
          <p:cNvPr id="59395" name="Rectangle 1">
            <a:extLst>
              <a:ext uri="{FF2B5EF4-FFF2-40B4-BE49-F238E27FC236}">
                <a16:creationId xmlns:a16="http://schemas.microsoft.com/office/drawing/2014/main" id="{0E3FB1A5-DA04-4847-A84F-11C7819C7B6A}"/>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Text Box 2">
            <a:extLst>
              <a:ext uri="{FF2B5EF4-FFF2-40B4-BE49-F238E27FC236}">
                <a16:creationId xmlns:a16="http://schemas.microsoft.com/office/drawing/2014/main" id="{8DFE0286-4583-524F-9440-EEAA71EE42CE}"/>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a:extLst>
              <a:ext uri="{FF2B5EF4-FFF2-40B4-BE49-F238E27FC236}">
                <a16:creationId xmlns:a16="http://schemas.microsoft.com/office/drawing/2014/main" id="{53323F37-2378-6445-BCDB-9D21CB27A21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C5D21857-6C71-F84D-9715-9BA1D8AA3AAE}" type="slidenum">
              <a:rPr lang="en-US" altLang="es-ES">
                <a:solidFill>
                  <a:srgbClr val="000000"/>
                </a:solidFill>
                <a:latin typeface="Times New Roman" panose="02020603050405020304" pitchFamily="18" charset="0"/>
                <a:ea typeface="DejaVu Sans" charset="0"/>
                <a:cs typeface="DejaVu Sans" charset="0"/>
              </a:rPr>
              <a:pPr eaLnBrk="1"/>
              <a:t>11</a:t>
            </a:fld>
            <a:endParaRPr lang="en-US" altLang="es-ES">
              <a:solidFill>
                <a:srgbClr val="000000"/>
              </a:solidFill>
              <a:latin typeface="Times New Roman" panose="02020603050405020304" pitchFamily="18" charset="0"/>
              <a:ea typeface="DejaVu Sans" charset="0"/>
              <a:cs typeface="DejaVu Sans" charset="0"/>
            </a:endParaRPr>
          </a:p>
        </p:txBody>
      </p:sp>
      <p:sp>
        <p:nvSpPr>
          <p:cNvPr id="60419" name="Rectangle 1">
            <a:extLst>
              <a:ext uri="{FF2B5EF4-FFF2-40B4-BE49-F238E27FC236}">
                <a16:creationId xmlns:a16="http://schemas.microsoft.com/office/drawing/2014/main" id="{8496E058-00F0-A94B-AB0C-924E59D9C275}"/>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Text Box 2">
            <a:extLst>
              <a:ext uri="{FF2B5EF4-FFF2-40B4-BE49-F238E27FC236}">
                <a16:creationId xmlns:a16="http://schemas.microsoft.com/office/drawing/2014/main" id="{DBEE43CE-798D-7749-946A-9D66D74C811A}"/>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8">
            <a:extLst>
              <a:ext uri="{FF2B5EF4-FFF2-40B4-BE49-F238E27FC236}">
                <a16:creationId xmlns:a16="http://schemas.microsoft.com/office/drawing/2014/main" id="{19CF7341-0E4B-5841-B4EC-7728AFF4504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B7BD8DCE-30DB-1241-853F-D5756944E187}" type="slidenum">
              <a:rPr lang="en-US" altLang="es-ES">
                <a:solidFill>
                  <a:srgbClr val="000000"/>
                </a:solidFill>
                <a:latin typeface="Times New Roman" panose="02020603050405020304" pitchFamily="18" charset="0"/>
                <a:ea typeface="DejaVu Sans" charset="0"/>
                <a:cs typeface="DejaVu Sans" charset="0"/>
              </a:rPr>
              <a:pPr eaLnBrk="1"/>
              <a:t>12</a:t>
            </a:fld>
            <a:endParaRPr lang="en-US" altLang="es-ES">
              <a:solidFill>
                <a:srgbClr val="000000"/>
              </a:solidFill>
              <a:latin typeface="Times New Roman" panose="02020603050405020304" pitchFamily="18" charset="0"/>
              <a:ea typeface="DejaVu Sans" charset="0"/>
              <a:cs typeface="DejaVu Sans" charset="0"/>
            </a:endParaRPr>
          </a:p>
        </p:txBody>
      </p:sp>
      <p:sp>
        <p:nvSpPr>
          <p:cNvPr id="61443" name="Rectangle 1">
            <a:extLst>
              <a:ext uri="{FF2B5EF4-FFF2-40B4-BE49-F238E27FC236}">
                <a16:creationId xmlns:a16="http://schemas.microsoft.com/office/drawing/2014/main" id="{F7E4845E-8A42-4D4A-B9EC-615A4F6C21F6}"/>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Text Box 2">
            <a:extLst>
              <a:ext uri="{FF2B5EF4-FFF2-40B4-BE49-F238E27FC236}">
                <a16:creationId xmlns:a16="http://schemas.microsoft.com/office/drawing/2014/main" id="{13AE476D-E9B5-474C-95AB-FC7EBFC5F7DD}"/>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8">
            <a:extLst>
              <a:ext uri="{FF2B5EF4-FFF2-40B4-BE49-F238E27FC236}">
                <a16:creationId xmlns:a16="http://schemas.microsoft.com/office/drawing/2014/main" id="{BFF640A4-FC76-FC43-ACEC-4F9973D389D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A038C95-99FF-0943-899B-D38C2D1FB4BC}" type="slidenum">
              <a:rPr lang="en-US" altLang="es-ES">
                <a:solidFill>
                  <a:srgbClr val="000000"/>
                </a:solidFill>
                <a:latin typeface="Times New Roman" panose="02020603050405020304" pitchFamily="18" charset="0"/>
                <a:ea typeface="DejaVu Sans" charset="0"/>
                <a:cs typeface="DejaVu Sans" charset="0"/>
              </a:rPr>
              <a:pPr eaLnBrk="1"/>
              <a:t>13</a:t>
            </a:fld>
            <a:endParaRPr lang="en-US" altLang="es-ES">
              <a:solidFill>
                <a:srgbClr val="000000"/>
              </a:solidFill>
              <a:latin typeface="Times New Roman" panose="02020603050405020304" pitchFamily="18" charset="0"/>
              <a:ea typeface="DejaVu Sans" charset="0"/>
              <a:cs typeface="DejaVu Sans" charset="0"/>
            </a:endParaRPr>
          </a:p>
        </p:txBody>
      </p:sp>
      <p:sp>
        <p:nvSpPr>
          <p:cNvPr id="62467" name="Rectangle 1">
            <a:extLst>
              <a:ext uri="{FF2B5EF4-FFF2-40B4-BE49-F238E27FC236}">
                <a16:creationId xmlns:a16="http://schemas.microsoft.com/office/drawing/2014/main" id="{9501CE56-65A5-5547-A0B9-5F5E1D8C66CF}"/>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Text Box 2">
            <a:extLst>
              <a:ext uri="{FF2B5EF4-FFF2-40B4-BE49-F238E27FC236}">
                <a16:creationId xmlns:a16="http://schemas.microsoft.com/office/drawing/2014/main" id="{FEF34790-81F2-BC41-A1FF-D3B382AB966B}"/>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8">
            <a:extLst>
              <a:ext uri="{FF2B5EF4-FFF2-40B4-BE49-F238E27FC236}">
                <a16:creationId xmlns:a16="http://schemas.microsoft.com/office/drawing/2014/main" id="{29ADE522-D612-764D-B76F-9D62FEE246E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2107542A-6AE3-0C47-91DC-AD35A25CA5B9}" type="slidenum">
              <a:rPr lang="en-US" altLang="es-ES">
                <a:solidFill>
                  <a:srgbClr val="000000"/>
                </a:solidFill>
                <a:latin typeface="Times New Roman" panose="02020603050405020304" pitchFamily="18" charset="0"/>
                <a:ea typeface="DejaVu Sans" charset="0"/>
                <a:cs typeface="DejaVu Sans" charset="0"/>
              </a:rPr>
              <a:pPr eaLnBrk="1"/>
              <a:t>14</a:t>
            </a:fld>
            <a:endParaRPr lang="en-US" altLang="es-ES">
              <a:solidFill>
                <a:srgbClr val="000000"/>
              </a:solidFill>
              <a:latin typeface="Times New Roman" panose="02020603050405020304" pitchFamily="18" charset="0"/>
              <a:ea typeface="DejaVu Sans" charset="0"/>
              <a:cs typeface="DejaVu Sans" charset="0"/>
            </a:endParaRPr>
          </a:p>
        </p:txBody>
      </p:sp>
      <p:sp>
        <p:nvSpPr>
          <p:cNvPr id="63491" name="Rectangle 1">
            <a:extLst>
              <a:ext uri="{FF2B5EF4-FFF2-40B4-BE49-F238E27FC236}">
                <a16:creationId xmlns:a16="http://schemas.microsoft.com/office/drawing/2014/main" id="{23A5F400-F1B5-F249-A208-5FAA9E6ED738}"/>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Text Box 2">
            <a:extLst>
              <a:ext uri="{FF2B5EF4-FFF2-40B4-BE49-F238E27FC236}">
                <a16:creationId xmlns:a16="http://schemas.microsoft.com/office/drawing/2014/main" id="{BF1796BB-5AC5-EE43-871E-65058A7A5B00}"/>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a:extLst>
              <a:ext uri="{FF2B5EF4-FFF2-40B4-BE49-F238E27FC236}">
                <a16:creationId xmlns:a16="http://schemas.microsoft.com/office/drawing/2014/main" id="{380F6500-95EE-7042-8CE8-EF8DC570C26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49AD9BAC-149A-DB4B-8A02-FA4D529BC2FF}" type="slidenum">
              <a:rPr lang="en-US" altLang="es-ES">
                <a:solidFill>
                  <a:srgbClr val="000000"/>
                </a:solidFill>
                <a:latin typeface="Times New Roman" panose="02020603050405020304" pitchFamily="18" charset="0"/>
                <a:ea typeface="DejaVu Sans" charset="0"/>
                <a:cs typeface="DejaVu Sans" charset="0"/>
              </a:rPr>
              <a:pPr eaLnBrk="1"/>
              <a:t>15</a:t>
            </a:fld>
            <a:endParaRPr lang="en-US" altLang="es-ES">
              <a:solidFill>
                <a:srgbClr val="000000"/>
              </a:solidFill>
              <a:latin typeface="Times New Roman" panose="02020603050405020304" pitchFamily="18" charset="0"/>
              <a:ea typeface="DejaVu Sans" charset="0"/>
              <a:cs typeface="DejaVu Sans" charset="0"/>
            </a:endParaRPr>
          </a:p>
        </p:txBody>
      </p:sp>
      <p:sp>
        <p:nvSpPr>
          <p:cNvPr id="64515" name="Text Box 1">
            <a:extLst>
              <a:ext uri="{FF2B5EF4-FFF2-40B4-BE49-F238E27FC236}">
                <a16:creationId xmlns:a16="http://schemas.microsoft.com/office/drawing/2014/main" id="{901C7627-DB75-EB4D-9832-3D39A4F8F3F2}"/>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4516" name="Text Box 2">
            <a:extLst>
              <a:ext uri="{FF2B5EF4-FFF2-40B4-BE49-F238E27FC236}">
                <a16:creationId xmlns:a16="http://schemas.microsoft.com/office/drawing/2014/main" id="{A647C8B9-0F30-504F-A93D-E66BB19FD628}"/>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8">
            <a:extLst>
              <a:ext uri="{FF2B5EF4-FFF2-40B4-BE49-F238E27FC236}">
                <a16:creationId xmlns:a16="http://schemas.microsoft.com/office/drawing/2014/main" id="{478FD80A-D616-3648-A1A4-8DE1FEA318F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A6958E70-EB44-9A4F-9EF7-A567BF06150B}" type="slidenum">
              <a:rPr lang="en-US" altLang="es-ES">
                <a:solidFill>
                  <a:srgbClr val="000000"/>
                </a:solidFill>
                <a:latin typeface="Times New Roman" panose="02020603050405020304" pitchFamily="18" charset="0"/>
                <a:ea typeface="DejaVu Sans" charset="0"/>
                <a:cs typeface="DejaVu Sans" charset="0"/>
              </a:rPr>
              <a:pPr eaLnBrk="1"/>
              <a:t>16</a:t>
            </a:fld>
            <a:endParaRPr lang="en-US" altLang="es-ES">
              <a:solidFill>
                <a:srgbClr val="000000"/>
              </a:solidFill>
              <a:latin typeface="Times New Roman" panose="02020603050405020304" pitchFamily="18" charset="0"/>
              <a:ea typeface="DejaVu Sans" charset="0"/>
              <a:cs typeface="DejaVu Sans" charset="0"/>
            </a:endParaRPr>
          </a:p>
        </p:txBody>
      </p:sp>
      <p:sp>
        <p:nvSpPr>
          <p:cNvPr id="65539" name="Text Box 1">
            <a:extLst>
              <a:ext uri="{FF2B5EF4-FFF2-40B4-BE49-F238E27FC236}">
                <a16:creationId xmlns:a16="http://schemas.microsoft.com/office/drawing/2014/main" id="{BE070D08-F193-A04C-8312-1CD6B10B35BF}"/>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5540" name="Text Box 2">
            <a:extLst>
              <a:ext uri="{FF2B5EF4-FFF2-40B4-BE49-F238E27FC236}">
                <a16:creationId xmlns:a16="http://schemas.microsoft.com/office/drawing/2014/main" id="{5F0318E4-BFFE-F949-837B-90E2B5ADB383}"/>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a:extLst>
              <a:ext uri="{FF2B5EF4-FFF2-40B4-BE49-F238E27FC236}">
                <a16:creationId xmlns:a16="http://schemas.microsoft.com/office/drawing/2014/main" id="{41481E4D-E37A-7C42-9FF1-9A386ED7AA3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13E63D25-2F83-744D-A660-B40DB33AD4CA}" type="slidenum">
              <a:rPr lang="en-US" altLang="es-ES">
                <a:solidFill>
                  <a:srgbClr val="000000"/>
                </a:solidFill>
                <a:latin typeface="Times New Roman" panose="02020603050405020304" pitchFamily="18" charset="0"/>
                <a:ea typeface="DejaVu Sans" charset="0"/>
                <a:cs typeface="DejaVu Sans" charset="0"/>
              </a:rPr>
              <a:pPr eaLnBrk="1"/>
              <a:t>17</a:t>
            </a:fld>
            <a:endParaRPr lang="en-US" altLang="es-ES">
              <a:solidFill>
                <a:srgbClr val="000000"/>
              </a:solidFill>
              <a:latin typeface="Times New Roman" panose="02020603050405020304" pitchFamily="18" charset="0"/>
              <a:ea typeface="DejaVu Sans" charset="0"/>
              <a:cs typeface="DejaVu Sans" charset="0"/>
            </a:endParaRPr>
          </a:p>
        </p:txBody>
      </p:sp>
      <p:sp>
        <p:nvSpPr>
          <p:cNvPr id="66563" name="Text Box 1">
            <a:extLst>
              <a:ext uri="{FF2B5EF4-FFF2-40B4-BE49-F238E27FC236}">
                <a16:creationId xmlns:a16="http://schemas.microsoft.com/office/drawing/2014/main" id="{E3A1C266-29AF-F549-A9E7-08BBA6986B00}"/>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6564" name="Text Box 2">
            <a:extLst>
              <a:ext uri="{FF2B5EF4-FFF2-40B4-BE49-F238E27FC236}">
                <a16:creationId xmlns:a16="http://schemas.microsoft.com/office/drawing/2014/main" id="{39E8E4DC-19EB-1043-8EE2-EDA4DE668FD7}"/>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8">
            <a:extLst>
              <a:ext uri="{FF2B5EF4-FFF2-40B4-BE49-F238E27FC236}">
                <a16:creationId xmlns:a16="http://schemas.microsoft.com/office/drawing/2014/main" id="{B0FEB0FB-AEE2-3947-ACC9-DBB0541EE5E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1254CBCC-957B-FB41-8475-E272E8F17C92}" type="slidenum">
              <a:rPr lang="en-US" altLang="es-ES">
                <a:solidFill>
                  <a:srgbClr val="000000"/>
                </a:solidFill>
                <a:latin typeface="Times New Roman" panose="02020603050405020304" pitchFamily="18" charset="0"/>
                <a:ea typeface="DejaVu Sans" charset="0"/>
                <a:cs typeface="DejaVu Sans" charset="0"/>
              </a:rPr>
              <a:pPr eaLnBrk="1"/>
              <a:t>18</a:t>
            </a:fld>
            <a:endParaRPr lang="en-US" altLang="es-ES">
              <a:solidFill>
                <a:srgbClr val="000000"/>
              </a:solidFill>
              <a:latin typeface="Times New Roman" panose="02020603050405020304" pitchFamily="18" charset="0"/>
              <a:ea typeface="DejaVu Sans" charset="0"/>
              <a:cs typeface="DejaVu Sans" charset="0"/>
            </a:endParaRPr>
          </a:p>
        </p:txBody>
      </p:sp>
      <p:sp>
        <p:nvSpPr>
          <p:cNvPr id="67587" name="Text Box 1">
            <a:extLst>
              <a:ext uri="{FF2B5EF4-FFF2-40B4-BE49-F238E27FC236}">
                <a16:creationId xmlns:a16="http://schemas.microsoft.com/office/drawing/2014/main" id="{D4681F78-6AF1-3146-9538-03F4C6703FE3}"/>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7588" name="Text Box 2">
            <a:extLst>
              <a:ext uri="{FF2B5EF4-FFF2-40B4-BE49-F238E27FC236}">
                <a16:creationId xmlns:a16="http://schemas.microsoft.com/office/drawing/2014/main" id="{0B95F1B8-FC57-4842-939D-FF12A13AA768}"/>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a:extLst>
              <a:ext uri="{FF2B5EF4-FFF2-40B4-BE49-F238E27FC236}">
                <a16:creationId xmlns:a16="http://schemas.microsoft.com/office/drawing/2014/main" id="{FDA6E40E-AF12-2047-8ECE-547A1A0C111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AEF61830-C20C-BF40-ADA9-2CD0F1E1A79D}" type="slidenum">
              <a:rPr lang="en-US" altLang="es-ES">
                <a:solidFill>
                  <a:srgbClr val="000000"/>
                </a:solidFill>
                <a:latin typeface="Times New Roman" panose="02020603050405020304" pitchFamily="18" charset="0"/>
                <a:ea typeface="DejaVu Sans" charset="0"/>
                <a:cs typeface="DejaVu Sans" charset="0"/>
              </a:rPr>
              <a:pPr eaLnBrk="1"/>
              <a:t>19</a:t>
            </a:fld>
            <a:endParaRPr lang="en-US" altLang="es-ES">
              <a:solidFill>
                <a:srgbClr val="000000"/>
              </a:solidFill>
              <a:latin typeface="Times New Roman" panose="02020603050405020304" pitchFamily="18" charset="0"/>
              <a:ea typeface="DejaVu Sans" charset="0"/>
              <a:cs typeface="DejaVu Sans" charset="0"/>
            </a:endParaRPr>
          </a:p>
        </p:txBody>
      </p:sp>
      <p:sp>
        <p:nvSpPr>
          <p:cNvPr id="68611" name="Text Box 1">
            <a:extLst>
              <a:ext uri="{FF2B5EF4-FFF2-40B4-BE49-F238E27FC236}">
                <a16:creationId xmlns:a16="http://schemas.microsoft.com/office/drawing/2014/main" id="{3EE17326-BC94-254C-A752-8FA8B78F7979}"/>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8612" name="Text Box 2">
            <a:extLst>
              <a:ext uri="{FF2B5EF4-FFF2-40B4-BE49-F238E27FC236}">
                <a16:creationId xmlns:a16="http://schemas.microsoft.com/office/drawing/2014/main" id="{45D1A5B9-67AD-0549-A807-61B8DBD3374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8">
            <a:extLst>
              <a:ext uri="{FF2B5EF4-FFF2-40B4-BE49-F238E27FC236}">
                <a16:creationId xmlns:a16="http://schemas.microsoft.com/office/drawing/2014/main" id="{1EBFF7F0-8243-DA4B-8182-9CF8F5E8926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7290016F-EF08-3A4A-AA71-1BFF1DB3B3A4}" type="slidenum">
              <a:rPr lang="en-US" altLang="es-ES">
                <a:solidFill>
                  <a:srgbClr val="000000"/>
                </a:solidFill>
                <a:latin typeface="Times New Roman" panose="02020603050405020304" pitchFamily="18" charset="0"/>
                <a:ea typeface="DejaVu Sans" charset="0"/>
                <a:cs typeface="DejaVu Sans" charset="0"/>
              </a:rPr>
              <a:pPr eaLnBrk="1"/>
              <a:t>20</a:t>
            </a:fld>
            <a:endParaRPr lang="en-US" altLang="es-ES">
              <a:solidFill>
                <a:srgbClr val="000000"/>
              </a:solidFill>
              <a:latin typeface="Times New Roman" panose="02020603050405020304" pitchFamily="18" charset="0"/>
              <a:ea typeface="DejaVu Sans" charset="0"/>
              <a:cs typeface="DejaVu Sans" charset="0"/>
            </a:endParaRPr>
          </a:p>
        </p:txBody>
      </p:sp>
      <p:sp>
        <p:nvSpPr>
          <p:cNvPr id="69635" name="Text Box 1">
            <a:extLst>
              <a:ext uri="{FF2B5EF4-FFF2-40B4-BE49-F238E27FC236}">
                <a16:creationId xmlns:a16="http://schemas.microsoft.com/office/drawing/2014/main" id="{9F786A1F-33D1-F946-84B0-B2CAF5393D4B}"/>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9636" name="Text Box 2">
            <a:extLst>
              <a:ext uri="{FF2B5EF4-FFF2-40B4-BE49-F238E27FC236}">
                <a16:creationId xmlns:a16="http://schemas.microsoft.com/office/drawing/2014/main" id="{FFF9484B-738C-104E-BB4D-AB83D2BC0E9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a:extLst>
              <a:ext uri="{FF2B5EF4-FFF2-40B4-BE49-F238E27FC236}">
                <a16:creationId xmlns:a16="http://schemas.microsoft.com/office/drawing/2014/main" id="{9C8817A5-4F14-4C46-B5C3-D8F3EDAEDDE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F2E4219A-BF20-344C-9D51-28F73C0EE260}" type="slidenum">
              <a:rPr lang="en-US" altLang="es-ES">
                <a:solidFill>
                  <a:srgbClr val="000000"/>
                </a:solidFill>
                <a:latin typeface="Times New Roman" panose="02020603050405020304" pitchFamily="18" charset="0"/>
                <a:ea typeface="DejaVu Sans" charset="0"/>
                <a:cs typeface="DejaVu Sans" charset="0"/>
              </a:rPr>
              <a:pPr eaLnBrk="1"/>
              <a:t>21</a:t>
            </a:fld>
            <a:endParaRPr lang="en-US" altLang="es-ES">
              <a:solidFill>
                <a:srgbClr val="000000"/>
              </a:solidFill>
              <a:latin typeface="Times New Roman" panose="02020603050405020304" pitchFamily="18" charset="0"/>
              <a:ea typeface="DejaVu Sans" charset="0"/>
              <a:cs typeface="DejaVu Sans" charset="0"/>
            </a:endParaRPr>
          </a:p>
        </p:txBody>
      </p:sp>
      <p:sp>
        <p:nvSpPr>
          <p:cNvPr id="70659" name="Text Box 1">
            <a:extLst>
              <a:ext uri="{FF2B5EF4-FFF2-40B4-BE49-F238E27FC236}">
                <a16:creationId xmlns:a16="http://schemas.microsoft.com/office/drawing/2014/main" id="{AD5E9D87-DB12-E044-BC96-202AB42D1B7B}"/>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0660" name="Text Box 2">
            <a:extLst>
              <a:ext uri="{FF2B5EF4-FFF2-40B4-BE49-F238E27FC236}">
                <a16:creationId xmlns:a16="http://schemas.microsoft.com/office/drawing/2014/main" id="{8CDF71D6-5794-8A49-86A7-45683BCDB99B}"/>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8">
            <a:extLst>
              <a:ext uri="{FF2B5EF4-FFF2-40B4-BE49-F238E27FC236}">
                <a16:creationId xmlns:a16="http://schemas.microsoft.com/office/drawing/2014/main" id="{3E77A8F2-3C2A-6D4C-B42D-6FC9EA5FAB7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D2618027-008A-8B49-9E8D-3F49714B4894}" type="slidenum">
              <a:rPr lang="en-US" altLang="es-ES">
                <a:solidFill>
                  <a:srgbClr val="000000"/>
                </a:solidFill>
                <a:latin typeface="Times New Roman" panose="02020603050405020304" pitchFamily="18" charset="0"/>
                <a:ea typeface="DejaVu Sans" charset="0"/>
                <a:cs typeface="DejaVu Sans" charset="0"/>
              </a:rPr>
              <a:pPr eaLnBrk="1"/>
              <a:t>22</a:t>
            </a:fld>
            <a:endParaRPr lang="en-US" altLang="es-ES">
              <a:solidFill>
                <a:srgbClr val="000000"/>
              </a:solidFill>
              <a:latin typeface="Times New Roman" panose="02020603050405020304" pitchFamily="18" charset="0"/>
              <a:ea typeface="DejaVu Sans" charset="0"/>
              <a:cs typeface="DejaVu Sans" charset="0"/>
            </a:endParaRPr>
          </a:p>
        </p:txBody>
      </p:sp>
      <p:sp>
        <p:nvSpPr>
          <p:cNvPr id="71683" name="Text Box 1">
            <a:extLst>
              <a:ext uri="{FF2B5EF4-FFF2-40B4-BE49-F238E27FC236}">
                <a16:creationId xmlns:a16="http://schemas.microsoft.com/office/drawing/2014/main" id="{A8904E52-6AC5-974D-A44C-37702EDC2ABA}"/>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684" name="Text Box 2">
            <a:extLst>
              <a:ext uri="{FF2B5EF4-FFF2-40B4-BE49-F238E27FC236}">
                <a16:creationId xmlns:a16="http://schemas.microsoft.com/office/drawing/2014/main" id="{A9387550-EBDF-FF46-AA3D-7E9DB19E451B}"/>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a:extLst>
              <a:ext uri="{FF2B5EF4-FFF2-40B4-BE49-F238E27FC236}">
                <a16:creationId xmlns:a16="http://schemas.microsoft.com/office/drawing/2014/main" id="{073C410F-06C3-7D48-8785-C5DBDFE83B9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22BA49F-0374-794C-97ED-0E24F9148588}" type="slidenum">
              <a:rPr lang="en-US" altLang="es-ES">
                <a:solidFill>
                  <a:srgbClr val="000000"/>
                </a:solidFill>
                <a:latin typeface="Times New Roman" panose="02020603050405020304" pitchFamily="18" charset="0"/>
                <a:ea typeface="DejaVu Sans" charset="0"/>
                <a:cs typeface="DejaVu Sans" charset="0"/>
              </a:rPr>
              <a:pPr eaLnBrk="1"/>
              <a:t>23</a:t>
            </a:fld>
            <a:endParaRPr lang="en-US" altLang="es-ES">
              <a:solidFill>
                <a:srgbClr val="000000"/>
              </a:solidFill>
              <a:latin typeface="Times New Roman" panose="02020603050405020304" pitchFamily="18" charset="0"/>
              <a:ea typeface="DejaVu Sans" charset="0"/>
              <a:cs typeface="DejaVu Sans" charset="0"/>
            </a:endParaRPr>
          </a:p>
        </p:txBody>
      </p:sp>
      <p:sp>
        <p:nvSpPr>
          <p:cNvPr id="72707" name="Rectangle 1">
            <a:extLst>
              <a:ext uri="{FF2B5EF4-FFF2-40B4-BE49-F238E27FC236}">
                <a16:creationId xmlns:a16="http://schemas.microsoft.com/office/drawing/2014/main" id="{D5688A58-7E9E-8441-B684-2EEF7AF9EE6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8" name="Text Box 2">
            <a:extLst>
              <a:ext uri="{FF2B5EF4-FFF2-40B4-BE49-F238E27FC236}">
                <a16:creationId xmlns:a16="http://schemas.microsoft.com/office/drawing/2014/main" id="{455C659D-C950-CF47-A3ED-06760885184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8">
            <a:extLst>
              <a:ext uri="{FF2B5EF4-FFF2-40B4-BE49-F238E27FC236}">
                <a16:creationId xmlns:a16="http://schemas.microsoft.com/office/drawing/2014/main" id="{859FA3D7-FAE6-464A-AC95-6B02F462D7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F19BCCC-37A9-AF4A-A0D6-A603B9392685}" type="slidenum">
              <a:rPr lang="en-US" altLang="es-ES">
                <a:solidFill>
                  <a:srgbClr val="000000"/>
                </a:solidFill>
                <a:latin typeface="Times New Roman" panose="02020603050405020304" pitchFamily="18" charset="0"/>
                <a:ea typeface="DejaVu Sans" charset="0"/>
                <a:cs typeface="DejaVu Sans" charset="0"/>
              </a:rPr>
              <a:pPr eaLnBrk="1"/>
              <a:t>24</a:t>
            </a:fld>
            <a:endParaRPr lang="en-US" altLang="es-ES">
              <a:solidFill>
                <a:srgbClr val="000000"/>
              </a:solidFill>
              <a:latin typeface="Times New Roman" panose="02020603050405020304" pitchFamily="18" charset="0"/>
              <a:ea typeface="DejaVu Sans" charset="0"/>
              <a:cs typeface="DejaVu Sans" charset="0"/>
            </a:endParaRPr>
          </a:p>
        </p:txBody>
      </p:sp>
      <p:sp>
        <p:nvSpPr>
          <p:cNvPr id="73731" name="Rectangle 1">
            <a:extLst>
              <a:ext uri="{FF2B5EF4-FFF2-40B4-BE49-F238E27FC236}">
                <a16:creationId xmlns:a16="http://schemas.microsoft.com/office/drawing/2014/main" id="{13605035-830E-7741-A5AB-042EE126C8A3}"/>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2" name="Text Box 2">
            <a:extLst>
              <a:ext uri="{FF2B5EF4-FFF2-40B4-BE49-F238E27FC236}">
                <a16:creationId xmlns:a16="http://schemas.microsoft.com/office/drawing/2014/main" id="{BDC82132-883A-EE40-8FB5-3AE918C7F0E8}"/>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8">
            <a:extLst>
              <a:ext uri="{FF2B5EF4-FFF2-40B4-BE49-F238E27FC236}">
                <a16:creationId xmlns:a16="http://schemas.microsoft.com/office/drawing/2014/main" id="{1C9154C8-F716-7E46-8462-45A9111AEF8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753DC20-FCC6-BB49-9262-5DF1646EA22F}" type="slidenum">
              <a:rPr lang="en-US" altLang="es-ES">
                <a:solidFill>
                  <a:srgbClr val="000000"/>
                </a:solidFill>
                <a:latin typeface="Times New Roman" panose="02020603050405020304" pitchFamily="18" charset="0"/>
                <a:ea typeface="DejaVu Sans" charset="0"/>
                <a:cs typeface="DejaVu Sans" charset="0"/>
              </a:rPr>
              <a:pPr eaLnBrk="1"/>
              <a:t>25</a:t>
            </a:fld>
            <a:endParaRPr lang="en-US" altLang="es-ES">
              <a:solidFill>
                <a:srgbClr val="000000"/>
              </a:solidFill>
              <a:latin typeface="Times New Roman" panose="02020603050405020304" pitchFamily="18" charset="0"/>
              <a:ea typeface="DejaVu Sans" charset="0"/>
              <a:cs typeface="DejaVu Sans" charset="0"/>
            </a:endParaRPr>
          </a:p>
        </p:txBody>
      </p:sp>
      <p:sp>
        <p:nvSpPr>
          <p:cNvPr id="74755" name="Text Box 1">
            <a:extLst>
              <a:ext uri="{FF2B5EF4-FFF2-40B4-BE49-F238E27FC236}">
                <a16:creationId xmlns:a16="http://schemas.microsoft.com/office/drawing/2014/main" id="{FD77DE6A-3C59-5845-997D-1E95827CB9B3}"/>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4756" name="Text Box 2">
            <a:extLst>
              <a:ext uri="{FF2B5EF4-FFF2-40B4-BE49-F238E27FC236}">
                <a16:creationId xmlns:a16="http://schemas.microsoft.com/office/drawing/2014/main" id="{CD9F1631-D94B-9E40-B47B-B038575F2846}"/>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8">
            <a:extLst>
              <a:ext uri="{FF2B5EF4-FFF2-40B4-BE49-F238E27FC236}">
                <a16:creationId xmlns:a16="http://schemas.microsoft.com/office/drawing/2014/main" id="{563374D4-771F-BF40-8293-79FE5AFF1E1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1958973-B98B-8249-8805-CA4F06E1C338}" type="slidenum">
              <a:rPr lang="en-US" altLang="es-ES">
                <a:solidFill>
                  <a:srgbClr val="000000"/>
                </a:solidFill>
                <a:latin typeface="Times New Roman" panose="02020603050405020304" pitchFamily="18" charset="0"/>
                <a:ea typeface="DejaVu Sans" charset="0"/>
                <a:cs typeface="DejaVu Sans" charset="0"/>
              </a:rPr>
              <a:pPr eaLnBrk="1"/>
              <a:t>34</a:t>
            </a:fld>
            <a:endParaRPr lang="en-US" altLang="es-ES">
              <a:solidFill>
                <a:srgbClr val="000000"/>
              </a:solidFill>
              <a:latin typeface="Times New Roman" panose="02020603050405020304" pitchFamily="18" charset="0"/>
              <a:ea typeface="DejaVu Sans" charset="0"/>
              <a:cs typeface="DejaVu Sans" charset="0"/>
            </a:endParaRPr>
          </a:p>
        </p:txBody>
      </p:sp>
      <p:sp>
        <p:nvSpPr>
          <p:cNvPr id="75779" name="Rectangle 1">
            <a:extLst>
              <a:ext uri="{FF2B5EF4-FFF2-40B4-BE49-F238E27FC236}">
                <a16:creationId xmlns:a16="http://schemas.microsoft.com/office/drawing/2014/main" id="{82749A5C-3F70-C94B-A84D-D075A83D50F2}"/>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Text Box 2">
            <a:extLst>
              <a:ext uri="{FF2B5EF4-FFF2-40B4-BE49-F238E27FC236}">
                <a16:creationId xmlns:a16="http://schemas.microsoft.com/office/drawing/2014/main" id="{466459BC-0C40-B745-A579-F5DD94302066}"/>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a:p>
        </p:txBody>
      </p:sp>
      <p:sp>
        <p:nvSpPr>
          <p:cNvPr id="4" name="Slide Number Placeholder 3"/>
          <p:cNvSpPr>
            <a:spLocks noGrp="1"/>
          </p:cNvSpPr>
          <p:nvPr>
            <p:ph type="sldNum"/>
          </p:nvPr>
        </p:nvSpPr>
        <p:spPr/>
        <p:txBody>
          <a:bodyPr/>
          <a:lstStyle/>
          <a:p>
            <a:fld id="{F27ABC23-7F7E-D34A-BB4B-9B25A11B5594}" type="slidenum">
              <a:rPr lang="en-US" altLang="es-ES" smtClean="0"/>
              <a:pPr/>
              <a:t>41</a:t>
            </a:fld>
            <a:endParaRPr lang="en-US" altLang="es-ES"/>
          </a:p>
        </p:txBody>
      </p:sp>
    </p:spTree>
    <p:extLst>
      <p:ext uri="{BB962C8B-B14F-4D97-AF65-F5344CB8AC3E}">
        <p14:creationId xmlns:p14="http://schemas.microsoft.com/office/powerpoint/2010/main" val="2404805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8">
            <a:extLst>
              <a:ext uri="{FF2B5EF4-FFF2-40B4-BE49-F238E27FC236}">
                <a16:creationId xmlns:a16="http://schemas.microsoft.com/office/drawing/2014/main" id="{563374D4-771F-BF40-8293-79FE5AFF1E1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1958973-B98B-8249-8805-CA4F06E1C338}" type="slidenum">
              <a:rPr lang="en-US" altLang="es-ES">
                <a:solidFill>
                  <a:srgbClr val="000000"/>
                </a:solidFill>
                <a:latin typeface="Times New Roman" panose="02020603050405020304" pitchFamily="18" charset="0"/>
                <a:ea typeface="DejaVu Sans" charset="0"/>
                <a:cs typeface="DejaVu Sans" charset="0"/>
              </a:rPr>
              <a:pPr eaLnBrk="1"/>
              <a:t>46</a:t>
            </a:fld>
            <a:endParaRPr lang="en-US" altLang="es-ES">
              <a:solidFill>
                <a:srgbClr val="000000"/>
              </a:solidFill>
              <a:latin typeface="Times New Roman" panose="02020603050405020304" pitchFamily="18" charset="0"/>
              <a:ea typeface="DejaVu Sans" charset="0"/>
              <a:cs typeface="DejaVu Sans" charset="0"/>
            </a:endParaRPr>
          </a:p>
        </p:txBody>
      </p:sp>
      <p:sp>
        <p:nvSpPr>
          <p:cNvPr id="75779" name="Rectangle 1">
            <a:extLst>
              <a:ext uri="{FF2B5EF4-FFF2-40B4-BE49-F238E27FC236}">
                <a16:creationId xmlns:a16="http://schemas.microsoft.com/office/drawing/2014/main" id="{82749A5C-3F70-C94B-A84D-D075A83D50F2}"/>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Text Box 2">
            <a:extLst>
              <a:ext uri="{FF2B5EF4-FFF2-40B4-BE49-F238E27FC236}">
                <a16:creationId xmlns:a16="http://schemas.microsoft.com/office/drawing/2014/main" id="{466459BC-0C40-B745-A579-F5DD94302066}"/>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extLst>
      <p:ext uri="{BB962C8B-B14F-4D97-AF65-F5344CB8AC3E}">
        <p14:creationId xmlns:p14="http://schemas.microsoft.com/office/powerpoint/2010/main" val="2424340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5650" y="2347913"/>
            <a:ext cx="8569325" cy="1620837"/>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3">
            <a:extLst>
              <a:ext uri="{FF2B5EF4-FFF2-40B4-BE49-F238E27FC236}">
                <a16:creationId xmlns:a16="http://schemas.microsoft.com/office/drawing/2014/main" id="{72A4D4F7-83B1-C142-BAD9-CC574D2EEF77}"/>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1F90965D-6029-0745-9248-7B8217BF4F3E}"/>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6595D0D4-06DD-CA42-A5B0-5D6607D29ADC}"/>
              </a:ext>
            </a:extLst>
          </p:cNvPr>
          <p:cNvSpPr>
            <a:spLocks noGrp="1" noChangeArrowheads="1"/>
          </p:cNvSpPr>
          <p:nvPr>
            <p:ph type="sldNum" idx="12"/>
          </p:nvPr>
        </p:nvSpPr>
        <p:spPr>
          <a:ln/>
        </p:spPr>
        <p:txBody>
          <a:bodyPr/>
          <a:lstStyle>
            <a:lvl1pPr>
              <a:defRPr/>
            </a:lvl1pPr>
          </a:lstStyle>
          <a:p>
            <a:fld id="{0F4B578F-71F5-7C48-8632-6ED36E67557D}" type="slidenum">
              <a:rPr lang="en-US" altLang="es-ES"/>
              <a:pPr/>
              <a:t>‹#›</a:t>
            </a:fld>
            <a:endParaRPr lang="en-US" altLang="es-ES"/>
          </a:p>
        </p:txBody>
      </p:sp>
    </p:spTree>
    <p:extLst>
      <p:ext uri="{BB962C8B-B14F-4D97-AF65-F5344CB8AC3E}">
        <p14:creationId xmlns:p14="http://schemas.microsoft.com/office/powerpoint/2010/main" val="18615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70E79F16-2C1F-A843-818F-5F9C3DCBFF51}"/>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8BF8F854-6CEE-0F4E-BC72-5FD20913B9A6}"/>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D0DB3905-0FDA-A444-A656-91F281C46BCC}"/>
              </a:ext>
            </a:extLst>
          </p:cNvPr>
          <p:cNvSpPr>
            <a:spLocks noGrp="1" noChangeArrowheads="1"/>
          </p:cNvSpPr>
          <p:nvPr>
            <p:ph type="sldNum" idx="12"/>
          </p:nvPr>
        </p:nvSpPr>
        <p:spPr>
          <a:ln/>
        </p:spPr>
        <p:txBody>
          <a:bodyPr/>
          <a:lstStyle>
            <a:lvl1pPr>
              <a:defRPr/>
            </a:lvl1pPr>
          </a:lstStyle>
          <a:p>
            <a:fld id="{79E28145-9689-E945-8CE3-FED08737DDC1}" type="slidenum">
              <a:rPr lang="en-US" altLang="es-ES"/>
              <a:pPr/>
              <a:t>‹#›</a:t>
            </a:fld>
            <a:endParaRPr lang="en-US" altLang="es-ES"/>
          </a:p>
        </p:txBody>
      </p:sp>
    </p:spTree>
    <p:extLst>
      <p:ext uri="{BB962C8B-B14F-4D97-AF65-F5344CB8AC3E}">
        <p14:creationId xmlns:p14="http://schemas.microsoft.com/office/powerpoint/2010/main" val="558612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96925" y="4857750"/>
            <a:ext cx="8567738" cy="15017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3">
            <a:extLst>
              <a:ext uri="{FF2B5EF4-FFF2-40B4-BE49-F238E27FC236}">
                <a16:creationId xmlns:a16="http://schemas.microsoft.com/office/drawing/2014/main" id="{9D882484-94EE-BA44-A632-F61739D30D3E}"/>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E00C5C1B-0A16-8140-BB4F-75AD8F8641AE}"/>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295AB0E2-071B-F84E-9876-320A58B8A0E8}"/>
              </a:ext>
            </a:extLst>
          </p:cNvPr>
          <p:cNvSpPr>
            <a:spLocks noGrp="1" noChangeArrowheads="1"/>
          </p:cNvSpPr>
          <p:nvPr>
            <p:ph type="sldNum" idx="12"/>
          </p:nvPr>
        </p:nvSpPr>
        <p:spPr>
          <a:ln/>
        </p:spPr>
        <p:txBody>
          <a:bodyPr/>
          <a:lstStyle>
            <a:lvl1pPr>
              <a:defRPr/>
            </a:lvl1pPr>
          </a:lstStyle>
          <a:p>
            <a:fld id="{D96FDAC6-242C-AD49-A906-415614814C1F}" type="slidenum">
              <a:rPr lang="en-US" altLang="es-ES"/>
              <a:pPr/>
              <a:t>‹#›</a:t>
            </a:fld>
            <a:endParaRPr lang="en-US" altLang="es-ES"/>
          </a:p>
        </p:txBody>
      </p:sp>
    </p:spTree>
    <p:extLst>
      <p:ext uri="{BB962C8B-B14F-4D97-AF65-F5344CB8AC3E}">
        <p14:creationId xmlns:p14="http://schemas.microsoft.com/office/powerpoint/2010/main" val="53747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503238" y="1768475"/>
            <a:ext cx="4456112" cy="437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5111750" y="1768475"/>
            <a:ext cx="4457700" cy="437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3">
            <a:extLst>
              <a:ext uri="{FF2B5EF4-FFF2-40B4-BE49-F238E27FC236}">
                <a16:creationId xmlns:a16="http://schemas.microsoft.com/office/drawing/2014/main" id="{60882A6D-7852-C942-B1D2-FD0BF8A92B67}"/>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9EFD24D0-32A9-3F47-B0F6-E41452E2C8A8}"/>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C9032C80-E33C-1D48-B11A-8E061AF9057E}"/>
              </a:ext>
            </a:extLst>
          </p:cNvPr>
          <p:cNvSpPr>
            <a:spLocks noGrp="1" noChangeArrowheads="1"/>
          </p:cNvSpPr>
          <p:nvPr>
            <p:ph type="sldNum" idx="12"/>
          </p:nvPr>
        </p:nvSpPr>
        <p:spPr>
          <a:ln/>
        </p:spPr>
        <p:txBody>
          <a:bodyPr/>
          <a:lstStyle>
            <a:lvl1pPr>
              <a:defRPr/>
            </a:lvl1pPr>
          </a:lstStyle>
          <a:p>
            <a:fld id="{6A0BC878-E385-EA45-9363-60DC13EFAD2F}" type="slidenum">
              <a:rPr lang="en-US" altLang="es-ES"/>
              <a:pPr/>
              <a:t>‹#›</a:t>
            </a:fld>
            <a:endParaRPr lang="en-US" altLang="es-ES"/>
          </a:p>
        </p:txBody>
      </p:sp>
    </p:spTree>
    <p:extLst>
      <p:ext uri="{BB962C8B-B14F-4D97-AF65-F5344CB8AC3E}">
        <p14:creationId xmlns:p14="http://schemas.microsoft.com/office/powerpoint/2010/main" val="308533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3213"/>
            <a:ext cx="9072563" cy="1258887"/>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3">
            <a:extLst>
              <a:ext uri="{FF2B5EF4-FFF2-40B4-BE49-F238E27FC236}">
                <a16:creationId xmlns:a16="http://schemas.microsoft.com/office/drawing/2014/main" id="{3DDD7238-CAAD-7E47-86CF-10E36FF84241}"/>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8" name="Rectangle 4">
            <a:extLst>
              <a:ext uri="{FF2B5EF4-FFF2-40B4-BE49-F238E27FC236}">
                <a16:creationId xmlns:a16="http://schemas.microsoft.com/office/drawing/2014/main" id="{7586127D-7756-AA44-A662-74D177E1515D}"/>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9" name="Rectangle 5">
            <a:extLst>
              <a:ext uri="{FF2B5EF4-FFF2-40B4-BE49-F238E27FC236}">
                <a16:creationId xmlns:a16="http://schemas.microsoft.com/office/drawing/2014/main" id="{ED5B4232-420C-E044-88F5-3BD1DC609D51}"/>
              </a:ext>
            </a:extLst>
          </p:cNvPr>
          <p:cNvSpPr>
            <a:spLocks noGrp="1" noChangeArrowheads="1"/>
          </p:cNvSpPr>
          <p:nvPr>
            <p:ph type="sldNum" idx="12"/>
          </p:nvPr>
        </p:nvSpPr>
        <p:spPr>
          <a:ln/>
        </p:spPr>
        <p:txBody>
          <a:bodyPr/>
          <a:lstStyle>
            <a:lvl1pPr>
              <a:defRPr/>
            </a:lvl1pPr>
          </a:lstStyle>
          <a:p>
            <a:fld id="{05302148-C887-A747-A156-A581B12899AF}" type="slidenum">
              <a:rPr lang="en-US" altLang="es-ES"/>
              <a:pPr/>
              <a:t>‹#›</a:t>
            </a:fld>
            <a:endParaRPr lang="en-US" altLang="es-ES"/>
          </a:p>
        </p:txBody>
      </p:sp>
    </p:spTree>
    <p:extLst>
      <p:ext uri="{BB962C8B-B14F-4D97-AF65-F5344CB8AC3E}">
        <p14:creationId xmlns:p14="http://schemas.microsoft.com/office/powerpoint/2010/main" val="89890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3">
            <a:extLst>
              <a:ext uri="{FF2B5EF4-FFF2-40B4-BE49-F238E27FC236}">
                <a16:creationId xmlns:a16="http://schemas.microsoft.com/office/drawing/2014/main" id="{8F0C364B-694D-8F4A-9F36-E943C777567F}"/>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4" name="Rectangle 4">
            <a:extLst>
              <a:ext uri="{FF2B5EF4-FFF2-40B4-BE49-F238E27FC236}">
                <a16:creationId xmlns:a16="http://schemas.microsoft.com/office/drawing/2014/main" id="{B1ECDBC5-750D-DD40-86B5-7483DE7C0194}"/>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5" name="Rectangle 5">
            <a:extLst>
              <a:ext uri="{FF2B5EF4-FFF2-40B4-BE49-F238E27FC236}">
                <a16:creationId xmlns:a16="http://schemas.microsoft.com/office/drawing/2014/main" id="{CAC8C308-E884-854B-96EF-2DF11C70B73B}"/>
              </a:ext>
            </a:extLst>
          </p:cNvPr>
          <p:cNvSpPr>
            <a:spLocks noGrp="1" noChangeArrowheads="1"/>
          </p:cNvSpPr>
          <p:nvPr>
            <p:ph type="sldNum" idx="12"/>
          </p:nvPr>
        </p:nvSpPr>
        <p:spPr>
          <a:ln/>
        </p:spPr>
        <p:txBody>
          <a:bodyPr/>
          <a:lstStyle>
            <a:lvl1pPr>
              <a:defRPr/>
            </a:lvl1pPr>
          </a:lstStyle>
          <a:p>
            <a:fld id="{1732F324-06FB-C54F-92B8-321FA7354DE4}" type="slidenum">
              <a:rPr lang="en-US" altLang="es-ES"/>
              <a:pPr/>
              <a:t>‹#›</a:t>
            </a:fld>
            <a:endParaRPr lang="en-US" altLang="es-ES"/>
          </a:p>
        </p:txBody>
      </p:sp>
    </p:spTree>
    <p:extLst>
      <p:ext uri="{BB962C8B-B14F-4D97-AF65-F5344CB8AC3E}">
        <p14:creationId xmlns:p14="http://schemas.microsoft.com/office/powerpoint/2010/main" val="7219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212F457-BC53-924C-B364-656343C5257B}"/>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3" name="Rectangle 4">
            <a:extLst>
              <a:ext uri="{FF2B5EF4-FFF2-40B4-BE49-F238E27FC236}">
                <a16:creationId xmlns:a16="http://schemas.microsoft.com/office/drawing/2014/main" id="{6D7431D2-9352-0748-87B9-34C3E5D95E12}"/>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4" name="Rectangle 5">
            <a:extLst>
              <a:ext uri="{FF2B5EF4-FFF2-40B4-BE49-F238E27FC236}">
                <a16:creationId xmlns:a16="http://schemas.microsoft.com/office/drawing/2014/main" id="{D98D4DCC-4872-AC44-85ED-EA0E4980BE22}"/>
              </a:ext>
            </a:extLst>
          </p:cNvPr>
          <p:cNvSpPr>
            <a:spLocks noGrp="1" noChangeArrowheads="1"/>
          </p:cNvSpPr>
          <p:nvPr>
            <p:ph type="sldNum" idx="12"/>
          </p:nvPr>
        </p:nvSpPr>
        <p:spPr>
          <a:ln/>
        </p:spPr>
        <p:txBody>
          <a:bodyPr/>
          <a:lstStyle>
            <a:lvl1pPr>
              <a:defRPr/>
            </a:lvl1pPr>
          </a:lstStyle>
          <a:p>
            <a:fld id="{4D4F3434-253B-6B45-A554-739B5EAB4D12}" type="slidenum">
              <a:rPr lang="en-US" altLang="es-ES"/>
              <a:pPr/>
              <a:t>‹#›</a:t>
            </a:fld>
            <a:endParaRPr lang="en-US" altLang="es-ES"/>
          </a:p>
        </p:txBody>
      </p:sp>
    </p:spTree>
    <p:extLst>
      <p:ext uri="{BB962C8B-B14F-4D97-AF65-F5344CB8AC3E}">
        <p14:creationId xmlns:p14="http://schemas.microsoft.com/office/powerpoint/2010/main" val="161767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1625"/>
            <a:ext cx="3316288" cy="1279525"/>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
            <a:extLst>
              <a:ext uri="{FF2B5EF4-FFF2-40B4-BE49-F238E27FC236}">
                <a16:creationId xmlns:a16="http://schemas.microsoft.com/office/drawing/2014/main" id="{9F32D907-D3C7-0B49-9D2D-72361D78B289}"/>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28CDAEDF-4833-2A4D-A84F-1F8C1CF0573B}"/>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A1B0A4E2-2EFE-D64C-AC87-112062A99A43}"/>
              </a:ext>
            </a:extLst>
          </p:cNvPr>
          <p:cNvSpPr>
            <a:spLocks noGrp="1" noChangeArrowheads="1"/>
          </p:cNvSpPr>
          <p:nvPr>
            <p:ph type="sldNum" idx="12"/>
          </p:nvPr>
        </p:nvSpPr>
        <p:spPr>
          <a:ln/>
        </p:spPr>
        <p:txBody>
          <a:bodyPr/>
          <a:lstStyle>
            <a:lvl1pPr>
              <a:defRPr/>
            </a:lvl1pPr>
          </a:lstStyle>
          <a:p>
            <a:fld id="{074A293E-F74A-654E-89D9-D0EFEDA708BB}" type="slidenum">
              <a:rPr lang="en-US" altLang="es-ES"/>
              <a:pPr/>
              <a:t>‹#›</a:t>
            </a:fld>
            <a:endParaRPr lang="en-US" altLang="es-ES"/>
          </a:p>
        </p:txBody>
      </p:sp>
    </p:spTree>
    <p:extLst>
      <p:ext uri="{BB962C8B-B14F-4D97-AF65-F5344CB8AC3E}">
        <p14:creationId xmlns:p14="http://schemas.microsoft.com/office/powerpoint/2010/main" val="220248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76438" y="5291138"/>
            <a:ext cx="6048375" cy="625475"/>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
            <a:extLst>
              <a:ext uri="{FF2B5EF4-FFF2-40B4-BE49-F238E27FC236}">
                <a16:creationId xmlns:a16="http://schemas.microsoft.com/office/drawing/2014/main" id="{5AC40A4F-BE8A-0C47-8433-11433D0B35D4}"/>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6FC42A0F-2662-C04F-B362-246C7334D1BB}"/>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8E88F342-5AA1-1B4E-8924-65CF4C398CA8}"/>
              </a:ext>
            </a:extLst>
          </p:cNvPr>
          <p:cNvSpPr>
            <a:spLocks noGrp="1" noChangeArrowheads="1"/>
          </p:cNvSpPr>
          <p:nvPr>
            <p:ph type="sldNum" idx="12"/>
          </p:nvPr>
        </p:nvSpPr>
        <p:spPr>
          <a:ln/>
        </p:spPr>
        <p:txBody>
          <a:bodyPr/>
          <a:lstStyle>
            <a:lvl1pPr>
              <a:defRPr/>
            </a:lvl1pPr>
          </a:lstStyle>
          <a:p>
            <a:fld id="{6F820134-D40C-3C42-AE95-618CA6FECAC8}" type="slidenum">
              <a:rPr lang="en-US" altLang="es-ES"/>
              <a:pPr/>
              <a:t>‹#›</a:t>
            </a:fld>
            <a:endParaRPr lang="en-US" altLang="es-ES"/>
          </a:p>
        </p:txBody>
      </p:sp>
    </p:spTree>
    <p:extLst>
      <p:ext uri="{BB962C8B-B14F-4D97-AF65-F5344CB8AC3E}">
        <p14:creationId xmlns:p14="http://schemas.microsoft.com/office/powerpoint/2010/main" val="952984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8BB1DE36-E8C0-9644-BBC1-8532B91F7AF9}"/>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F101B122-9072-D944-B732-82EA0F670684}"/>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61899DFF-77AB-3948-A70F-A58D778A580E}"/>
              </a:ext>
            </a:extLst>
          </p:cNvPr>
          <p:cNvSpPr>
            <a:spLocks noGrp="1" noChangeArrowheads="1"/>
          </p:cNvSpPr>
          <p:nvPr>
            <p:ph type="sldNum" idx="12"/>
          </p:nvPr>
        </p:nvSpPr>
        <p:spPr>
          <a:ln/>
        </p:spPr>
        <p:txBody>
          <a:bodyPr/>
          <a:lstStyle>
            <a:lvl1pPr>
              <a:defRPr/>
            </a:lvl1pPr>
          </a:lstStyle>
          <a:p>
            <a:fld id="{521ADCCD-7D45-EC4B-A16F-A2A60524A826}" type="slidenum">
              <a:rPr lang="en-US" altLang="es-ES"/>
              <a:pPr/>
              <a:t>‹#›</a:t>
            </a:fld>
            <a:endParaRPr lang="en-US" altLang="es-ES"/>
          </a:p>
        </p:txBody>
      </p:sp>
    </p:spTree>
    <p:extLst>
      <p:ext uri="{BB962C8B-B14F-4D97-AF65-F5344CB8AC3E}">
        <p14:creationId xmlns:p14="http://schemas.microsoft.com/office/powerpoint/2010/main" val="1977998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304088" y="301625"/>
            <a:ext cx="2265362" cy="58467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503238" y="301625"/>
            <a:ext cx="6648450" cy="584676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DA8498F2-7D9F-6C46-B611-7C543F0AEA1A}"/>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6CB77A07-E8AE-8643-8069-481CD669B379}"/>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EDBE4165-8347-524F-91C2-461A9CC14790}"/>
              </a:ext>
            </a:extLst>
          </p:cNvPr>
          <p:cNvSpPr>
            <a:spLocks noGrp="1" noChangeArrowheads="1"/>
          </p:cNvSpPr>
          <p:nvPr>
            <p:ph type="sldNum" idx="12"/>
          </p:nvPr>
        </p:nvSpPr>
        <p:spPr>
          <a:ln/>
        </p:spPr>
        <p:txBody>
          <a:bodyPr/>
          <a:lstStyle>
            <a:lvl1pPr>
              <a:defRPr/>
            </a:lvl1pPr>
          </a:lstStyle>
          <a:p>
            <a:fld id="{339C09FE-EF41-A746-9054-0EF24F685466}" type="slidenum">
              <a:rPr lang="en-US" altLang="es-ES"/>
              <a:pPr/>
              <a:t>‹#›</a:t>
            </a:fld>
            <a:endParaRPr lang="en-US" altLang="es-ES"/>
          </a:p>
        </p:txBody>
      </p:sp>
    </p:spTree>
    <p:extLst>
      <p:ext uri="{BB962C8B-B14F-4D97-AF65-F5344CB8AC3E}">
        <p14:creationId xmlns:p14="http://schemas.microsoft.com/office/powerpoint/2010/main" val="3983409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503238" y="301625"/>
            <a:ext cx="9066212" cy="1257300"/>
          </a:xfrm>
        </p:spPr>
        <p:txBody>
          <a:bodyPr/>
          <a:lstStyle/>
          <a:p>
            <a:r>
              <a:rPr lang="es-ES"/>
              <a:t>Haga clic para modificar el estilo de título del patrón</a:t>
            </a:r>
            <a:endParaRPr lang="en-US"/>
          </a:p>
        </p:txBody>
      </p:sp>
      <p:sp>
        <p:nvSpPr>
          <p:cNvPr id="3" name="Rectangle 3">
            <a:extLst>
              <a:ext uri="{FF2B5EF4-FFF2-40B4-BE49-F238E27FC236}">
                <a16:creationId xmlns:a16="http://schemas.microsoft.com/office/drawing/2014/main" id="{36F937E2-0D0F-3E4E-8168-57E325B0352E}"/>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4" name="Rectangle 4">
            <a:extLst>
              <a:ext uri="{FF2B5EF4-FFF2-40B4-BE49-F238E27FC236}">
                <a16:creationId xmlns:a16="http://schemas.microsoft.com/office/drawing/2014/main" id="{D79057A9-2FE4-2142-BD0C-5AE7D691BC40}"/>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5" name="Rectangle 5">
            <a:extLst>
              <a:ext uri="{FF2B5EF4-FFF2-40B4-BE49-F238E27FC236}">
                <a16:creationId xmlns:a16="http://schemas.microsoft.com/office/drawing/2014/main" id="{6385F45E-BD99-9847-8C1B-27BA01CF08CA}"/>
              </a:ext>
            </a:extLst>
          </p:cNvPr>
          <p:cNvSpPr>
            <a:spLocks noGrp="1" noChangeArrowheads="1"/>
          </p:cNvSpPr>
          <p:nvPr>
            <p:ph type="sldNum" idx="12"/>
          </p:nvPr>
        </p:nvSpPr>
        <p:spPr>
          <a:ln/>
        </p:spPr>
        <p:txBody>
          <a:bodyPr/>
          <a:lstStyle>
            <a:lvl1pPr>
              <a:defRPr/>
            </a:lvl1pPr>
          </a:lstStyle>
          <a:p>
            <a:fld id="{DE1A58B3-5361-2040-9051-EE46079F8ACC}" type="slidenum">
              <a:rPr lang="en-US" altLang="es-ES"/>
              <a:pPr/>
              <a:t>‹#›</a:t>
            </a:fld>
            <a:endParaRPr lang="en-US" altLang="es-ES"/>
          </a:p>
        </p:txBody>
      </p:sp>
    </p:spTree>
    <p:extLst>
      <p:ext uri="{BB962C8B-B14F-4D97-AF65-F5344CB8AC3E}">
        <p14:creationId xmlns:p14="http://schemas.microsoft.com/office/powerpoint/2010/main" val="36234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88C04184-CB55-E141-B428-19605B79A881}"/>
              </a:ext>
            </a:extLst>
          </p:cNvPr>
          <p:cNvSpPr>
            <a:spLocks noGrp="1" noChangeArrowheads="1"/>
          </p:cNvSpPr>
          <p:nvPr>
            <p:ph type="title"/>
          </p:nvPr>
        </p:nvSpPr>
        <p:spPr bwMode="auto">
          <a:xfrm>
            <a:off x="503238" y="301625"/>
            <a:ext cx="9066212"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s-ES"/>
              <a:t>Click to edit the title text format</a:t>
            </a:r>
          </a:p>
        </p:txBody>
      </p:sp>
      <p:sp>
        <p:nvSpPr>
          <p:cNvPr id="1027" name="Rectangle 2">
            <a:extLst>
              <a:ext uri="{FF2B5EF4-FFF2-40B4-BE49-F238E27FC236}">
                <a16:creationId xmlns:a16="http://schemas.microsoft.com/office/drawing/2014/main" id="{BBFDF2E2-8F27-6A4E-B568-163F0F856BF7}"/>
              </a:ext>
            </a:extLst>
          </p:cNvPr>
          <p:cNvSpPr>
            <a:spLocks noGrp="1" noChangeArrowheads="1"/>
          </p:cNvSpPr>
          <p:nvPr>
            <p:ph type="body" idx="1"/>
          </p:nvPr>
        </p:nvSpPr>
        <p:spPr bwMode="auto">
          <a:xfrm>
            <a:off x="503238" y="1768475"/>
            <a:ext cx="9066212" cy="437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0" rIns="0" bIns="0" numCol="1" anchor="t" anchorCtr="0" compatLnSpc="1">
            <a:prstTxWarp prst="textNoShape">
              <a:avLst/>
            </a:prstTxWarp>
          </a:bodyPr>
          <a:lstStyle/>
          <a:p>
            <a:pPr lvl="0"/>
            <a:r>
              <a:rPr lang="en-GB" altLang="es-ES"/>
              <a:t>Click to edit the outline text format</a:t>
            </a:r>
          </a:p>
          <a:p>
            <a:pPr lvl="1"/>
            <a:r>
              <a:rPr lang="en-GB" altLang="es-ES"/>
              <a:t>Second Outline Level</a:t>
            </a:r>
          </a:p>
          <a:p>
            <a:pPr lvl="2"/>
            <a:r>
              <a:rPr lang="en-GB" altLang="es-ES"/>
              <a:t>Third Outline Level</a:t>
            </a:r>
          </a:p>
          <a:p>
            <a:pPr lvl="3"/>
            <a:r>
              <a:rPr lang="en-GB" altLang="es-ES"/>
              <a:t>Fourth Outline Level</a:t>
            </a:r>
          </a:p>
          <a:p>
            <a:pPr lvl="4"/>
            <a:r>
              <a:rPr lang="en-GB" altLang="es-ES"/>
              <a:t>Fifth Outline Level</a:t>
            </a:r>
          </a:p>
          <a:p>
            <a:pPr lvl="4"/>
            <a:r>
              <a:rPr lang="en-GB" altLang="es-ES"/>
              <a:t>Sixth Outline Level</a:t>
            </a:r>
          </a:p>
          <a:p>
            <a:pPr lvl="4"/>
            <a:r>
              <a:rPr lang="en-GB" altLang="es-ES"/>
              <a:t>Seventh Outline Level</a:t>
            </a:r>
          </a:p>
        </p:txBody>
      </p:sp>
      <p:sp>
        <p:nvSpPr>
          <p:cNvPr id="2" name="Rectangle 3">
            <a:extLst>
              <a:ext uri="{FF2B5EF4-FFF2-40B4-BE49-F238E27FC236}">
                <a16:creationId xmlns:a16="http://schemas.microsoft.com/office/drawing/2014/main" id="{33D994EF-F595-0D49-BF15-8AECC8FB658C}"/>
              </a:ext>
            </a:extLst>
          </p:cNvPr>
          <p:cNvSpPr>
            <a:spLocks noGrp="1" noChangeArrowheads="1"/>
          </p:cNvSpPr>
          <p:nvPr>
            <p:ph type="dt"/>
          </p:nvPr>
        </p:nvSpPr>
        <p:spPr bwMode="auto">
          <a:xfrm>
            <a:off x="503238" y="6886575"/>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n-ea"/>
                <a:cs typeface="+mn-cs"/>
              </a:defRPr>
            </a:lvl1pPr>
          </a:lstStyle>
          <a:p>
            <a:pPr>
              <a:defRPr/>
            </a:pPr>
            <a:endParaRPr lang="en-US" altLang="es-ES"/>
          </a:p>
        </p:txBody>
      </p:sp>
      <p:sp>
        <p:nvSpPr>
          <p:cNvPr id="1028" name="Rectangle 4">
            <a:extLst>
              <a:ext uri="{FF2B5EF4-FFF2-40B4-BE49-F238E27FC236}">
                <a16:creationId xmlns:a16="http://schemas.microsoft.com/office/drawing/2014/main" id="{2CA22A08-4310-2C40-981B-A334811379A1}"/>
              </a:ext>
            </a:extLst>
          </p:cNvPr>
          <p:cNvSpPr>
            <a:spLocks noGrp="1" noChangeArrowheads="1"/>
          </p:cNvSpPr>
          <p:nvPr>
            <p:ph type="ftr"/>
          </p:nvPr>
        </p:nvSpPr>
        <p:spPr bwMode="auto">
          <a:xfrm>
            <a:off x="3448050" y="6886575"/>
            <a:ext cx="3190875"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n-ea"/>
                <a:cs typeface="+mn-cs"/>
              </a:defRPr>
            </a:lvl1pPr>
          </a:lstStyle>
          <a:p>
            <a:pPr>
              <a:defRPr/>
            </a:pPr>
            <a:endParaRPr lang="en-US" altLang="es-ES"/>
          </a:p>
        </p:txBody>
      </p:sp>
      <p:sp>
        <p:nvSpPr>
          <p:cNvPr id="1029" name="Rectangle 5">
            <a:extLst>
              <a:ext uri="{FF2B5EF4-FFF2-40B4-BE49-F238E27FC236}">
                <a16:creationId xmlns:a16="http://schemas.microsoft.com/office/drawing/2014/main" id="{EE18C3B3-9D96-894C-B423-D853CF810C18}"/>
              </a:ext>
            </a:extLst>
          </p:cNvPr>
          <p:cNvSpPr>
            <a:spLocks noGrp="1" noChangeArrowheads="1"/>
          </p:cNvSpPr>
          <p:nvPr>
            <p:ph type="sldNum"/>
          </p:nvPr>
        </p:nvSpPr>
        <p:spPr bwMode="auto">
          <a:xfrm>
            <a:off x="7227888" y="6886575"/>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fld id="{EC8E6D82-52E0-974D-A988-31A9E8C9D1B8}" type="slidenum">
              <a:rPr lang="en-US" altLang="es-ES"/>
              <a:pPr/>
              <a:t>‹#›</a:t>
            </a:fld>
            <a:endParaRPr lang="en-U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hyperlink" Target="https://upload.wikimedia.org/wikipedia/commons/e/e6/Smith-Waterman-Algorithm-Example-Step3.png" TargetMode="External"/><Relationship Id="rId5" Type="http://schemas.openxmlformats.org/officeDocument/2006/relationships/hyperlink" Target="https://upload.wikimedia.org/wikipedia/commons/2/28/Smith-Waterman-Algorithm-Example-Step2.png" TargetMode="External"/><Relationship Id="rId4" Type="http://schemas.openxmlformats.org/officeDocument/2006/relationships/hyperlink" Target="https://en.wikipedia.org/wiki/Smith%E2%80%93Waterman_algorith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ncbi.nlm.nih.gov/Class/Structure/pssm/pssm_viewer.cgi"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ftp.ncbi.nlm.nih.gov/pub/factsheets/HowTo_BLASTGuide.pdf"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1C5E39-C3D6-6343-8670-5A68CD0E9517}"/>
              </a:ext>
            </a:extLst>
          </p:cNvPr>
          <p:cNvPicPr>
            <a:picLocks noChangeAspect="1"/>
          </p:cNvPicPr>
          <p:nvPr/>
        </p:nvPicPr>
        <p:blipFill>
          <a:blip r:embed="rId2"/>
          <a:stretch>
            <a:fillRect/>
          </a:stretch>
        </p:blipFill>
        <p:spPr>
          <a:xfrm>
            <a:off x="0" y="251445"/>
            <a:ext cx="10080625" cy="7554121"/>
          </a:xfrm>
          <a:prstGeom prst="rect">
            <a:avLst/>
          </a:prstGeom>
        </p:spPr>
      </p:pic>
      <p:sp>
        <p:nvSpPr>
          <p:cNvPr id="5" name="TextBox 4">
            <a:extLst>
              <a:ext uri="{FF2B5EF4-FFF2-40B4-BE49-F238E27FC236}">
                <a16:creationId xmlns:a16="http://schemas.microsoft.com/office/drawing/2014/main" id="{B4B981C3-E32F-1641-AFD6-CAF80F3B03A6}"/>
              </a:ext>
            </a:extLst>
          </p:cNvPr>
          <p:cNvSpPr txBox="1"/>
          <p:nvPr/>
        </p:nvSpPr>
        <p:spPr>
          <a:xfrm>
            <a:off x="1223888" y="539477"/>
            <a:ext cx="6211957" cy="1122743"/>
          </a:xfrm>
          <a:prstGeom prst="rect">
            <a:avLst/>
          </a:prstGeom>
          <a:noFill/>
          <a:ln w="29210">
            <a:noFill/>
          </a:ln>
        </p:spPr>
        <p:txBody>
          <a:bodyPr wrap="none" rtlCol="0">
            <a:spAutoFit/>
          </a:bodyPr>
          <a:lstStyle/>
          <a:p>
            <a:r>
              <a:rPr lang="en-US" sz="3600" dirty="0">
                <a:solidFill>
                  <a:schemeClr val="tx1"/>
                </a:solidFill>
              </a:rPr>
              <a:t>Alignments as a search tools:</a:t>
            </a:r>
          </a:p>
          <a:p>
            <a:r>
              <a:rPr lang="en-US" sz="3600" dirty="0">
                <a:solidFill>
                  <a:schemeClr val="tx1"/>
                </a:solidFill>
              </a:rPr>
              <a:t>Blast (algorithm)</a:t>
            </a:r>
          </a:p>
        </p:txBody>
      </p:sp>
      <p:grpSp>
        <p:nvGrpSpPr>
          <p:cNvPr id="13" name="Group 12">
            <a:extLst>
              <a:ext uri="{FF2B5EF4-FFF2-40B4-BE49-F238E27FC236}">
                <a16:creationId xmlns:a16="http://schemas.microsoft.com/office/drawing/2014/main" id="{08C33FA3-0F9F-9242-90F8-A50A4E95BCB7}"/>
              </a:ext>
            </a:extLst>
          </p:cNvPr>
          <p:cNvGrpSpPr/>
          <p:nvPr/>
        </p:nvGrpSpPr>
        <p:grpSpPr>
          <a:xfrm>
            <a:off x="287784" y="2123653"/>
            <a:ext cx="5369745" cy="3522401"/>
            <a:chOff x="719832" y="1883723"/>
            <a:chExt cx="4981692" cy="3267849"/>
          </a:xfrm>
        </p:grpSpPr>
        <p:pic>
          <p:nvPicPr>
            <p:cNvPr id="7" name="Picture 6" descr="A close up of a keyboard&#10;&#10;Description automatically generated">
              <a:extLst>
                <a:ext uri="{FF2B5EF4-FFF2-40B4-BE49-F238E27FC236}">
                  <a16:creationId xmlns:a16="http://schemas.microsoft.com/office/drawing/2014/main" id="{D214998A-C5E4-AE44-AF23-8EAC923058D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9832" y="1933005"/>
              <a:ext cx="2464480" cy="2710928"/>
            </a:xfrm>
            <a:prstGeom prst="rect">
              <a:avLst/>
            </a:prstGeom>
          </p:spPr>
        </p:pic>
        <p:sp>
          <p:nvSpPr>
            <p:cNvPr id="10" name="Rectangle 9">
              <a:extLst>
                <a:ext uri="{FF2B5EF4-FFF2-40B4-BE49-F238E27FC236}">
                  <a16:creationId xmlns:a16="http://schemas.microsoft.com/office/drawing/2014/main" id="{4A799AA7-58DB-5144-8DBA-41B140A5D7A0}"/>
                </a:ext>
              </a:extLst>
            </p:cNvPr>
            <p:cNvSpPr/>
            <p:nvPr/>
          </p:nvSpPr>
          <p:spPr>
            <a:xfrm>
              <a:off x="732972" y="4830202"/>
              <a:ext cx="4968552" cy="321370"/>
            </a:xfrm>
            <a:prstGeom prst="rect">
              <a:avLst/>
            </a:prstGeom>
          </p:spPr>
          <p:txBody>
            <a:bodyPr wrap="square">
              <a:spAutoFit/>
            </a:bodyPr>
            <a:lstStyle/>
            <a:p>
              <a:r>
                <a:rPr lang="en-US" sz="800" dirty="0">
                  <a:solidFill>
                    <a:schemeClr val="tx1"/>
                  </a:solidFill>
                  <a:hlinkClick r:id="rId5"/>
                </a:rPr>
                <a:t>https://upload.wikimedia.org/wikipedia/commons/2/28/Smith-Waterman-Algorithm-Example-Step2.png</a:t>
              </a:r>
              <a:endParaRPr lang="en-US" sz="800" dirty="0">
                <a:solidFill>
                  <a:schemeClr val="tx1"/>
                </a:solidFill>
              </a:endParaRPr>
            </a:p>
            <a:p>
              <a:r>
                <a:rPr lang="en-US" sz="800" dirty="0">
                  <a:solidFill>
                    <a:schemeClr val="tx1"/>
                  </a:solidFill>
                  <a:hlinkClick r:id="rId6"/>
                </a:rPr>
                <a:t>https://upload.wikimedia.org/wikipedia/commons/e/e6/Smith-Waterman-Algorithm-Example-Step3.png</a:t>
              </a:r>
              <a:endParaRPr lang="en-US" sz="800" dirty="0">
                <a:solidFill>
                  <a:schemeClr val="tx1"/>
                </a:solidFill>
              </a:endParaRPr>
            </a:p>
          </p:txBody>
        </p:sp>
        <p:pic>
          <p:nvPicPr>
            <p:cNvPr id="12" name="Picture 11" descr="A group of different colored keyboard&#10;&#10;Description automatically generated">
              <a:extLst>
                <a:ext uri="{FF2B5EF4-FFF2-40B4-BE49-F238E27FC236}">
                  <a16:creationId xmlns:a16="http://schemas.microsoft.com/office/drawing/2014/main" id="{5A73EB8A-E524-6547-829C-89899035E8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4128" y="1883723"/>
              <a:ext cx="2104628" cy="2946479"/>
            </a:xfrm>
            <a:prstGeom prst="rect">
              <a:avLst/>
            </a:prstGeom>
          </p:spPr>
        </p:pic>
      </p:grpSp>
      <p:sp>
        <p:nvSpPr>
          <p:cNvPr id="16" name="Right Arrow 15">
            <a:extLst>
              <a:ext uri="{FF2B5EF4-FFF2-40B4-BE49-F238E27FC236}">
                <a16:creationId xmlns:a16="http://schemas.microsoft.com/office/drawing/2014/main" id="{392399F3-E3CE-2B4C-A3C7-3E5AF11DD750}"/>
              </a:ext>
            </a:extLst>
          </p:cNvPr>
          <p:cNvSpPr/>
          <p:nvPr/>
        </p:nvSpPr>
        <p:spPr bwMode="auto">
          <a:xfrm>
            <a:off x="5630225" y="3563813"/>
            <a:ext cx="648072" cy="432048"/>
          </a:xfrm>
          <a:prstGeom prst="rightArrow">
            <a:avLst/>
          </a:prstGeom>
          <a:solidFill>
            <a:schemeClr val="tx1"/>
          </a:solidFill>
          <a:ln w="25400" cap="flat" cmpd="sng" algn="ctr">
            <a:solidFill>
              <a:schemeClr val="tx1"/>
            </a:solidFill>
            <a:prstDash val="solid"/>
            <a:round/>
            <a:headEnd type="none" w="med" len="med"/>
            <a:tailEnd type="none" w="lg" len="lg"/>
          </a:ln>
          <a:effectLst/>
        </p:spPr>
        <p:txBody>
          <a:bodyPr rtlCol="0" anchor="ctr"/>
          <a:lstStyle/>
          <a:p>
            <a:pPr algn="ctr"/>
            <a:endParaRPr lang="en-US" dirty="0"/>
          </a:p>
        </p:txBody>
      </p:sp>
      <p:sp>
        <p:nvSpPr>
          <p:cNvPr id="17" name="TextBox 16">
            <a:extLst>
              <a:ext uri="{FF2B5EF4-FFF2-40B4-BE49-F238E27FC236}">
                <a16:creationId xmlns:a16="http://schemas.microsoft.com/office/drawing/2014/main" id="{3B6ED5DA-E377-B044-B0FA-1E894E7C0EBC}"/>
              </a:ext>
            </a:extLst>
          </p:cNvPr>
          <p:cNvSpPr txBox="1"/>
          <p:nvPr/>
        </p:nvSpPr>
        <p:spPr>
          <a:xfrm>
            <a:off x="6350181" y="2359833"/>
            <a:ext cx="3658559" cy="2382062"/>
          </a:xfrm>
          <a:prstGeom prst="rect">
            <a:avLst/>
          </a:prstGeom>
          <a:noFill/>
          <a:ln w="29210">
            <a:noFill/>
          </a:ln>
        </p:spPr>
        <p:txBody>
          <a:bodyPr wrap="square" rtlCol="0">
            <a:spAutoFit/>
          </a:bodyPr>
          <a:lstStyle/>
          <a:p>
            <a:r>
              <a:rPr lang="en-US" sz="3200" dirty="0">
                <a:solidFill>
                  <a:schemeClr val="tx1"/>
                </a:solidFill>
              </a:rPr>
              <a:t>Good alignments, but too slow to be used to search for similar sequences in a Data Base.</a:t>
            </a:r>
          </a:p>
        </p:txBody>
      </p:sp>
    </p:spTree>
    <p:extLst>
      <p:ext uri="{BB962C8B-B14F-4D97-AF65-F5344CB8AC3E}">
        <p14:creationId xmlns:p14="http://schemas.microsoft.com/office/powerpoint/2010/main" val="2049589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Text Box 1">
            <a:extLst>
              <a:ext uri="{FF2B5EF4-FFF2-40B4-BE49-F238E27FC236}">
                <a16:creationId xmlns:a16="http://schemas.microsoft.com/office/drawing/2014/main" id="{FE0A1AA2-37C7-AD4C-AC02-57FA0BCD5A5C}"/>
              </a:ext>
            </a:extLst>
          </p:cNvPr>
          <p:cNvSpPr txBox="1">
            <a:spLocks noChangeArrowheads="1"/>
          </p:cNvSpPr>
          <p:nvPr/>
        </p:nvSpPr>
        <p:spPr bwMode="auto">
          <a:xfrm>
            <a:off x="1663700" y="446088"/>
            <a:ext cx="384175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2800" dirty="0" err="1">
                <a:solidFill>
                  <a:srgbClr val="000000"/>
                </a:solidFill>
                <a:ea typeface="DejaVu Sans" charset="0"/>
                <a:cs typeface="DejaVu Sans" charset="0"/>
              </a:rPr>
              <a:t>NCBI</a:t>
            </a:r>
            <a:r>
              <a:rPr lang="en-US" altLang="es-ES" sz="2800">
                <a:solidFill>
                  <a:srgbClr val="000000"/>
                </a:solidFill>
                <a:ea typeface="DejaVu Sans" charset="0"/>
                <a:cs typeface="DejaVu Sans" charset="0"/>
              </a:rPr>
              <a:t> BLAST:</a:t>
            </a:r>
          </a:p>
          <a:p>
            <a:pPr eaLnBrk="1" hangingPunct="1">
              <a:lnSpc>
                <a:spcPct val="100000"/>
              </a:lnSpc>
              <a:buClrTx/>
              <a:buFontTx/>
              <a:buNone/>
            </a:pPr>
            <a:r>
              <a:rPr lang="en-US" altLang="es-ES">
                <a:solidFill>
                  <a:srgbClr val="000000"/>
                </a:solidFill>
                <a:ea typeface="DejaVu Sans" charset="0"/>
                <a:cs typeface="DejaVu Sans" charset="0"/>
              </a:rPr>
              <a:t>Basic </a:t>
            </a:r>
            <a:r>
              <a:rPr lang="en-US" altLang="es-ES" sz="2400" b="1">
                <a:solidFill>
                  <a:srgbClr val="000000"/>
                </a:solidFill>
                <a:ea typeface="DejaVu Sans" charset="0"/>
                <a:cs typeface="DejaVu Sans" charset="0"/>
              </a:rPr>
              <a:t>Local</a:t>
            </a:r>
            <a:r>
              <a:rPr lang="en-US" altLang="es-ES">
                <a:solidFill>
                  <a:srgbClr val="000000"/>
                </a:solidFill>
                <a:ea typeface="DejaVu Sans" charset="0"/>
                <a:cs typeface="DejaVu Sans" charset="0"/>
              </a:rPr>
              <a:t> Alignment search tool</a:t>
            </a:r>
          </a:p>
        </p:txBody>
      </p:sp>
      <p:sp>
        <p:nvSpPr>
          <p:cNvPr id="3075" name="Text Box 2">
            <a:extLst>
              <a:ext uri="{FF2B5EF4-FFF2-40B4-BE49-F238E27FC236}">
                <a16:creationId xmlns:a16="http://schemas.microsoft.com/office/drawing/2014/main" id="{D94F0113-4BEF-A44C-8C76-6DC307BC8FC7}"/>
              </a:ext>
            </a:extLst>
          </p:cNvPr>
          <p:cNvSpPr txBox="1">
            <a:spLocks noChangeArrowheads="1"/>
          </p:cNvSpPr>
          <p:nvPr/>
        </p:nvSpPr>
        <p:spPr bwMode="auto">
          <a:xfrm>
            <a:off x="1079872" y="1498744"/>
            <a:ext cx="6950075" cy="563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ea typeface="DejaVu Sans" charset="0"/>
                <a:cs typeface="DejaVu Sans" charset="0"/>
              </a:rPr>
              <a:t>Heuristic method (sacrifices </a:t>
            </a:r>
            <a:r>
              <a:rPr lang="en-US" altLang="es-ES">
                <a:solidFill>
                  <a:srgbClr val="FF0000"/>
                </a:solidFill>
                <a:ea typeface="DejaVu Sans" charset="0"/>
                <a:cs typeface="DejaVu Sans" charset="0"/>
              </a:rPr>
              <a:t>a bit</a:t>
            </a:r>
            <a:r>
              <a:rPr lang="en-US" altLang="es-ES">
                <a:solidFill>
                  <a:srgbClr val="000000"/>
                </a:solidFill>
                <a:ea typeface="DejaVu Sans" charset="0"/>
                <a:cs typeface="DejaVu Sans" charset="0"/>
              </a:rPr>
              <a:t> of accuracy to gain </a:t>
            </a:r>
            <a:r>
              <a:rPr lang="en-US" altLang="es-ES">
                <a:solidFill>
                  <a:srgbClr val="FF0000"/>
                </a:solidFill>
                <a:ea typeface="DejaVu Sans" charset="0"/>
                <a:cs typeface="DejaVu Sans" charset="0"/>
              </a:rPr>
              <a:t>a lot of </a:t>
            </a:r>
            <a:r>
              <a:rPr lang="en-US" altLang="es-ES">
                <a:solidFill>
                  <a:srgbClr val="000000"/>
                </a:solidFill>
                <a:ea typeface="DejaVu Sans" charset="0"/>
                <a:cs typeface="DejaVu Sans" charset="0"/>
              </a:rPr>
              <a:t>speed)</a:t>
            </a:r>
          </a:p>
          <a:p>
            <a:pPr eaLnBrk="1" hangingPunct="1">
              <a:lnSpc>
                <a:spcPct val="100000"/>
              </a:lnSpc>
              <a:buClrTx/>
              <a:buFontTx/>
              <a:buNone/>
            </a:pPr>
            <a:endParaRPr lang="en-US" altLang="es-ES">
              <a:solidFill>
                <a:srgbClr val="000000"/>
              </a:solidFill>
              <a:ea typeface="DejaVu Sans" charset="0"/>
              <a:cs typeface="DejaVu Sans" charset="0"/>
            </a:endParaRPr>
          </a:p>
          <a:p>
            <a:pPr eaLnBrk="1" hangingPunct="1">
              <a:lnSpc>
                <a:spcPct val="100000"/>
              </a:lnSpc>
              <a:buClrTx/>
              <a:buFontTx/>
              <a:buNone/>
            </a:pPr>
            <a:r>
              <a:rPr lang="en-US" altLang="es-ES">
                <a:solidFill>
                  <a:srgbClr val="000000"/>
                </a:solidFill>
                <a:ea typeface="DejaVu Sans" charset="0"/>
                <a:cs typeface="DejaVu Sans" charset="0"/>
              </a:rPr>
              <a:t>IDEA: Two really similar sequences will have some small identical regions (k-words§), I can look for them and lengthen them, generating longer fragments (HSP *).</a:t>
            </a:r>
          </a:p>
          <a:p>
            <a:pPr eaLnBrk="1" hangingPunct="1">
              <a:lnSpc>
                <a:spcPct val="100000"/>
              </a:lnSpc>
              <a:buClrTx/>
              <a:buFontTx/>
              <a:buNone/>
            </a:pPr>
            <a:r>
              <a:rPr lang="en-US" altLang="es-ES">
                <a:solidFill>
                  <a:srgbClr val="000000"/>
                </a:solidFill>
                <a:ea typeface="DejaVu Sans" charset="0"/>
                <a:cs typeface="DejaVu Sans" charset="0"/>
              </a:rPr>
              <a:t>When I stretch, I can put together HSPs.</a:t>
            </a:r>
          </a:p>
          <a:p>
            <a:pPr eaLnBrk="1" hangingPunct="1">
              <a:lnSpc>
                <a:spcPct val="100000"/>
              </a:lnSpc>
              <a:buClrTx/>
              <a:buFontTx/>
              <a:buNone/>
            </a:pPr>
            <a:r>
              <a:rPr lang="en-US" altLang="es-ES">
                <a:solidFill>
                  <a:srgbClr val="000000"/>
                </a:solidFill>
                <a:ea typeface="DejaVu Sans" charset="0"/>
                <a:cs typeface="DejaVu Sans" charset="0"/>
              </a:rPr>
              <a:t>Those that do not join like this, I can try to put them together by aligning the fragments between 2 HSPs with "dynamic programming" as it allows to align more different sequences and also allows "gaps". If I can't put together the HSPs I will present them separately, always sorted from highest to lowest "score" (Always remember what the “L” of </a:t>
            </a:r>
            <a:r>
              <a:rPr lang="en-US" altLang="es-ES" err="1">
                <a:solidFill>
                  <a:srgbClr val="000000"/>
                </a:solidFill>
                <a:ea typeface="DejaVu Sans" charset="0"/>
                <a:cs typeface="DejaVu Sans" charset="0"/>
              </a:rPr>
              <a:t>b</a:t>
            </a:r>
            <a:r>
              <a:rPr lang="en-US" altLang="es-ES" b="1" err="1">
                <a:solidFill>
                  <a:srgbClr val="000000"/>
                </a:solidFill>
                <a:ea typeface="DejaVu Sans" charset="0"/>
                <a:cs typeface="DejaVu Sans" charset="0"/>
              </a:rPr>
              <a:t>L</a:t>
            </a:r>
            <a:r>
              <a:rPr lang="en-US" altLang="es-ES" err="1">
                <a:solidFill>
                  <a:srgbClr val="000000"/>
                </a:solidFill>
                <a:ea typeface="DejaVu Sans" charset="0"/>
                <a:cs typeface="DejaVu Sans" charset="0"/>
              </a:rPr>
              <a:t>ast</a:t>
            </a:r>
            <a:r>
              <a:rPr lang="en-US" altLang="es-ES">
                <a:solidFill>
                  <a:srgbClr val="000000"/>
                </a:solidFill>
                <a:ea typeface="DejaVu Sans" charset="0"/>
                <a:cs typeface="DejaVu Sans" charset="0"/>
              </a:rPr>
              <a:t> means)</a:t>
            </a:r>
          </a:p>
          <a:p>
            <a:pPr eaLnBrk="1" hangingPunct="1">
              <a:lnSpc>
                <a:spcPct val="100000"/>
              </a:lnSpc>
              <a:buClrTx/>
              <a:buFontTx/>
              <a:buNone/>
            </a:pPr>
            <a:endParaRPr lang="en-US" altLang="es-ES">
              <a:solidFill>
                <a:srgbClr val="000000"/>
              </a:solidFill>
              <a:ea typeface="DejaVu Sans" charset="0"/>
              <a:cs typeface="DejaVu Sans" charset="0"/>
            </a:endParaRPr>
          </a:p>
          <a:p>
            <a:pPr eaLnBrk="1" hangingPunct="1">
              <a:lnSpc>
                <a:spcPct val="100000"/>
              </a:lnSpc>
              <a:buClrTx/>
              <a:buFontTx/>
              <a:buNone/>
            </a:pPr>
            <a:endParaRPr lang="en-US" altLang="es-ES">
              <a:solidFill>
                <a:srgbClr val="000000"/>
              </a:solidFill>
              <a:ea typeface="DejaVu Sans" charset="0"/>
              <a:cs typeface="DejaVu Sans" charset="0"/>
            </a:endParaRPr>
          </a:p>
          <a:p>
            <a:pPr eaLnBrk="1" hangingPunct="1">
              <a:lnSpc>
                <a:spcPct val="100000"/>
              </a:lnSpc>
              <a:buClrTx/>
              <a:buFontTx/>
              <a:buNone/>
            </a:pPr>
            <a:r>
              <a:rPr lang="en-US" altLang="es-ES">
                <a:solidFill>
                  <a:srgbClr val="000000"/>
                </a:solidFill>
                <a:ea typeface="DejaVu Sans" charset="0"/>
                <a:cs typeface="DejaVu Sans" charset="0"/>
              </a:rPr>
              <a:t>§ Default: K = 3 proteins, K = 11 nucleotides</a:t>
            </a:r>
          </a:p>
          <a:p>
            <a:pPr eaLnBrk="1" hangingPunct="1">
              <a:lnSpc>
                <a:spcPct val="100000"/>
              </a:lnSpc>
              <a:buClrTx/>
              <a:buFontTx/>
              <a:buNone/>
            </a:pPr>
            <a:r>
              <a:rPr lang="en-US" altLang="es-ES">
                <a:solidFill>
                  <a:srgbClr val="000000"/>
                </a:solidFill>
                <a:ea typeface="DejaVu Sans" charset="0"/>
                <a:cs typeface="DejaVu Sans" charset="0"/>
              </a:rPr>
              <a:t>* High Scoring Segment Pair</a:t>
            </a:r>
          </a:p>
          <a:p>
            <a:pPr eaLnBrk="1" hangingPunct="1">
              <a:lnSpc>
                <a:spcPct val="100000"/>
              </a:lnSpc>
              <a:buClrTx/>
              <a:buFontTx/>
              <a:buNone/>
            </a:pPr>
            <a:endParaRPr lang="en-US" altLang="es-ES">
              <a:solidFill>
                <a:srgbClr val="000000"/>
              </a:solidFill>
              <a:ea typeface="DejaVu Sans" charset="0"/>
              <a:cs typeface="DejaVu Sans" charset="0"/>
            </a:endParaRPr>
          </a:p>
          <a:p>
            <a:pPr eaLnBrk="1" hangingPunct="1">
              <a:lnSpc>
                <a:spcPct val="100000"/>
              </a:lnSpc>
              <a:buClrTx/>
              <a:buFontTx/>
              <a:buNone/>
            </a:pPr>
            <a:r>
              <a:rPr lang="en-US" altLang="es-ES">
                <a:solidFill>
                  <a:srgbClr val="000000"/>
                </a:solidFill>
                <a:ea typeface="DejaVu Sans" charset="0"/>
                <a:cs typeface="DejaVu Sans" charset="0"/>
              </a:rPr>
              <a:t>NOTE: Not the only one, but the most common, there are others, e.g. FASTA and BLAT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ECD9F1BA-4836-D748-B75D-D5744F97E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708275"/>
            <a:ext cx="6556375" cy="3929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Picture 2">
            <a:extLst>
              <a:ext uri="{FF2B5EF4-FFF2-40B4-BE49-F238E27FC236}">
                <a16:creationId xmlns:a16="http://schemas.microsoft.com/office/drawing/2014/main" id="{62803BA4-91B1-204D-8D51-7E68DBAE1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0"/>
            <a:ext cx="3930650" cy="3294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0" name="Text Box 3">
            <a:extLst>
              <a:ext uri="{FF2B5EF4-FFF2-40B4-BE49-F238E27FC236}">
                <a16:creationId xmlns:a16="http://schemas.microsoft.com/office/drawing/2014/main" id="{D5A682C4-8C07-F747-960F-3BDF5AC99F25}"/>
              </a:ext>
            </a:extLst>
          </p:cNvPr>
          <p:cNvSpPr txBox="1">
            <a:spLocks noChangeArrowheads="1"/>
          </p:cNvSpPr>
          <p:nvPr/>
        </p:nvSpPr>
        <p:spPr bwMode="auto">
          <a:xfrm>
            <a:off x="492699" y="458054"/>
            <a:ext cx="4115566" cy="1017844"/>
          </a:xfrm>
          <a:prstGeom prst="rect">
            <a:avLst/>
          </a:prstGeom>
          <a:noFill/>
          <a:ln w="63500">
            <a:solidFill>
              <a:srgbClr val="FFC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dirty="0">
                <a:solidFill>
                  <a:srgbClr val="000000"/>
                </a:solidFill>
              </a:rPr>
              <a:t>Generate the k-words list.</a:t>
            </a:r>
          </a:p>
          <a:p>
            <a:pPr eaLnBrk="1" hangingPunct="1">
              <a:lnSpc>
                <a:spcPct val="100000"/>
              </a:lnSpc>
              <a:buClrTx/>
              <a:buFontTx/>
              <a:buNone/>
            </a:pPr>
            <a:r>
              <a:rPr lang="en-US" altLang="es-ES" sz="1400" dirty="0">
                <a:solidFill>
                  <a:srgbClr val="000000"/>
                </a:solidFill>
              </a:rPr>
              <a:t>Warning: low-complexity regions (e.g.:</a:t>
            </a:r>
            <a:r>
              <a:rPr lang="en-US" altLang="es-ES" sz="1400" dirty="0" err="1">
                <a:solidFill>
                  <a:srgbClr val="000000"/>
                </a:solidFill>
              </a:rPr>
              <a:t>PPCDPPPKDKKKKDDGPP</a:t>
            </a:r>
            <a:r>
              <a:rPr lang="en-US" altLang="es-ES" sz="1400" dirty="0">
                <a:solidFill>
                  <a:srgbClr val="000000"/>
                </a:solidFill>
              </a:rPr>
              <a:t>) are not used to generate k-words.</a:t>
            </a:r>
          </a:p>
        </p:txBody>
      </p:sp>
      <p:sp>
        <p:nvSpPr>
          <p:cNvPr id="4101" name="Text Box 4">
            <a:extLst>
              <a:ext uri="{FF2B5EF4-FFF2-40B4-BE49-F238E27FC236}">
                <a16:creationId xmlns:a16="http://schemas.microsoft.com/office/drawing/2014/main" id="{2EAAD2D1-2A9D-6542-812F-3AA485184816}"/>
              </a:ext>
            </a:extLst>
          </p:cNvPr>
          <p:cNvSpPr txBox="1">
            <a:spLocks noChangeArrowheads="1"/>
          </p:cNvSpPr>
          <p:nvPr/>
        </p:nvSpPr>
        <p:spPr bwMode="auto">
          <a:xfrm>
            <a:off x="453943" y="4461172"/>
            <a:ext cx="2825750" cy="2587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marL="285750" indent="-285750" eaLnBrk="1" hangingPunct="1">
              <a:lnSpc>
                <a:spcPct val="100000"/>
              </a:lnSpc>
              <a:buClrTx/>
              <a:buFontTx/>
              <a:buChar char="-"/>
            </a:pPr>
            <a:r>
              <a:rPr lang="en-US" altLang="es-ES">
                <a:solidFill>
                  <a:srgbClr val="000000"/>
                </a:solidFill>
              </a:rPr>
              <a:t>Search for these words</a:t>
            </a:r>
            <a:br>
              <a:rPr lang="en-US" altLang="es-ES">
                <a:solidFill>
                  <a:srgbClr val="000000"/>
                </a:solidFill>
              </a:rPr>
            </a:br>
            <a:endParaRPr lang="en-US" altLang="es-ES">
              <a:solidFill>
                <a:srgbClr val="000000"/>
              </a:solidFill>
            </a:endParaRPr>
          </a:p>
          <a:p>
            <a:pPr marL="285750" indent="-285750" eaLnBrk="1" hangingPunct="1">
              <a:lnSpc>
                <a:spcPct val="100000"/>
              </a:lnSpc>
              <a:buClrTx/>
              <a:buFontTx/>
              <a:buChar char="-"/>
            </a:pPr>
            <a:r>
              <a:rPr lang="en-US" altLang="es-ES">
                <a:solidFill>
                  <a:srgbClr val="000000"/>
                </a:solidFill>
              </a:rPr>
              <a:t>Extend alignment</a:t>
            </a:r>
            <a:br>
              <a:rPr lang="en-US" altLang="es-ES">
                <a:solidFill>
                  <a:srgbClr val="000000"/>
                </a:solidFill>
              </a:rPr>
            </a:br>
            <a:r>
              <a:rPr lang="en-US" altLang="es-ES">
                <a:solidFill>
                  <a:srgbClr val="000000"/>
                </a:solidFill>
              </a:rPr>
              <a:t> 
Stop the extension when the cumulative score drops from a given "threshold" (</a:t>
            </a:r>
            <a:r>
              <a:rPr lang="en-US" altLang="es-ES" err="1">
                <a:solidFill>
                  <a:srgbClr val="000000"/>
                </a:solidFill>
              </a:rPr>
              <a:t>dropoff</a:t>
            </a:r>
            <a:r>
              <a:rPr lang="en-US" altLang="es-ES">
                <a:solidFill>
                  <a:srgbClr val="000000"/>
                </a:solidFill>
              </a:rPr>
              <a:t> value)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Line 1">
            <a:extLst>
              <a:ext uri="{FF2B5EF4-FFF2-40B4-BE49-F238E27FC236}">
                <a16:creationId xmlns:a16="http://schemas.microsoft.com/office/drawing/2014/main" id="{F321F952-C73B-2349-A331-5B4ED6EB727D}"/>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3" name="Line 2">
            <a:extLst>
              <a:ext uri="{FF2B5EF4-FFF2-40B4-BE49-F238E27FC236}">
                <a16:creationId xmlns:a16="http://schemas.microsoft.com/office/drawing/2014/main" id="{FC67175D-CBAC-A548-97A6-37E7D53F121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4" name="Text Box 3">
            <a:extLst>
              <a:ext uri="{FF2B5EF4-FFF2-40B4-BE49-F238E27FC236}">
                <a16:creationId xmlns:a16="http://schemas.microsoft.com/office/drawing/2014/main" id="{B3CB6476-E234-7949-B927-58796883DD78}"/>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5125" name="Text Box 4">
            <a:extLst>
              <a:ext uri="{FF2B5EF4-FFF2-40B4-BE49-F238E27FC236}">
                <a16:creationId xmlns:a16="http://schemas.microsoft.com/office/drawing/2014/main" id="{CBFE4A46-0A1B-C847-8CEC-6217FDA9CA10}"/>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Line 1">
            <a:extLst>
              <a:ext uri="{FF2B5EF4-FFF2-40B4-BE49-F238E27FC236}">
                <a16:creationId xmlns:a16="http://schemas.microsoft.com/office/drawing/2014/main" id="{A59A9C0D-D72A-314B-918C-5076783DE29B}"/>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47" name="Line 2">
            <a:extLst>
              <a:ext uri="{FF2B5EF4-FFF2-40B4-BE49-F238E27FC236}">
                <a16:creationId xmlns:a16="http://schemas.microsoft.com/office/drawing/2014/main" id="{F23D9AEF-636A-9D4E-B4F1-E418B4E8DC0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48" name="Rectangle 3">
            <a:extLst>
              <a:ext uri="{FF2B5EF4-FFF2-40B4-BE49-F238E27FC236}">
                <a16:creationId xmlns:a16="http://schemas.microsoft.com/office/drawing/2014/main" id="{3ACCB758-3E8E-6A48-A291-391CB0CE9C1E}"/>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49" name="Rectangle 4">
            <a:extLst>
              <a:ext uri="{FF2B5EF4-FFF2-40B4-BE49-F238E27FC236}">
                <a16:creationId xmlns:a16="http://schemas.microsoft.com/office/drawing/2014/main" id="{0C2F4CD7-DAE3-6246-B74B-17BA0AF49628}"/>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0" name="Rectangle 5">
            <a:extLst>
              <a:ext uri="{FF2B5EF4-FFF2-40B4-BE49-F238E27FC236}">
                <a16:creationId xmlns:a16="http://schemas.microsoft.com/office/drawing/2014/main" id="{24B691DF-9C80-944C-8DD8-AA5E4E932580}"/>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1" name="Rectangle 6">
            <a:extLst>
              <a:ext uri="{FF2B5EF4-FFF2-40B4-BE49-F238E27FC236}">
                <a16:creationId xmlns:a16="http://schemas.microsoft.com/office/drawing/2014/main" id="{5BE5A65B-F186-884E-8070-A63755B0565D}"/>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2" name="Rectangle 7">
            <a:extLst>
              <a:ext uri="{FF2B5EF4-FFF2-40B4-BE49-F238E27FC236}">
                <a16:creationId xmlns:a16="http://schemas.microsoft.com/office/drawing/2014/main" id="{5C5B62BA-36B9-D945-98B4-E8A0E5659789}"/>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3" name="Rectangle 8">
            <a:extLst>
              <a:ext uri="{FF2B5EF4-FFF2-40B4-BE49-F238E27FC236}">
                <a16:creationId xmlns:a16="http://schemas.microsoft.com/office/drawing/2014/main" id="{474C1726-2FC1-9843-8528-C4B9B5820564}"/>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4" name="Text Box 9">
            <a:extLst>
              <a:ext uri="{FF2B5EF4-FFF2-40B4-BE49-F238E27FC236}">
                <a16:creationId xmlns:a16="http://schemas.microsoft.com/office/drawing/2014/main" id="{DD7F01C4-D502-F643-8B40-8EB259E57789}"/>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6155" name="Text Box 10">
            <a:extLst>
              <a:ext uri="{FF2B5EF4-FFF2-40B4-BE49-F238E27FC236}">
                <a16:creationId xmlns:a16="http://schemas.microsoft.com/office/drawing/2014/main" id="{A1BDE7CE-4DAC-6848-8C17-7A44A31830DF}"/>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a:t>
            </a:r>
          </a:p>
        </p:txBody>
      </p:sp>
      <p:sp>
        <p:nvSpPr>
          <p:cNvPr id="6156" name="Text Box 11">
            <a:extLst>
              <a:ext uri="{FF2B5EF4-FFF2-40B4-BE49-F238E27FC236}">
                <a16:creationId xmlns:a16="http://schemas.microsoft.com/office/drawing/2014/main" id="{246E296F-6F06-8C4D-8236-E1E15A3CD025}"/>
              </a:ext>
            </a:extLst>
          </p:cNvPr>
          <p:cNvSpPr txBox="1">
            <a:spLocks noChangeArrowheads="1"/>
          </p:cNvSpPr>
          <p:nvPr/>
        </p:nvSpPr>
        <p:spPr bwMode="auto">
          <a:xfrm>
            <a:off x="3101975" y="1943100"/>
            <a:ext cx="1460500"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a:t>
            </a:r>
          </a:p>
        </p:txBody>
      </p:sp>
      <p:sp>
        <p:nvSpPr>
          <p:cNvPr id="6157" name="Text Box 12">
            <a:extLst>
              <a:ext uri="{FF2B5EF4-FFF2-40B4-BE49-F238E27FC236}">
                <a16:creationId xmlns:a16="http://schemas.microsoft.com/office/drawing/2014/main" id="{2642090B-E868-7A49-8F31-CC067C03A852}"/>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6158" name="Text Box 13">
            <a:extLst>
              <a:ext uri="{FF2B5EF4-FFF2-40B4-BE49-F238E27FC236}">
                <a16:creationId xmlns:a16="http://schemas.microsoft.com/office/drawing/2014/main" id="{7B25CE81-A86A-1A4E-AFE2-98C29E2C337D}"/>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6159" name="Text Box 14">
            <a:extLst>
              <a:ext uri="{FF2B5EF4-FFF2-40B4-BE49-F238E27FC236}">
                <a16:creationId xmlns:a16="http://schemas.microsoft.com/office/drawing/2014/main" id="{AE77DEA0-88A9-DB44-9917-D0271916E218}"/>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Line 1">
            <a:extLst>
              <a:ext uri="{FF2B5EF4-FFF2-40B4-BE49-F238E27FC236}">
                <a16:creationId xmlns:a16="http://schemas.microsoft.com/office/drawing/2014/main" id="{B0A6257A-3D07-6643-92D7-7D43E7268F10}"/>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1" name="Line 2">
            <a:extLst>
              <a:ext uri="{FF2B5EF4-FFF2-40B4-BE49-F238E27FC236}">
                <a16:creationId xmlns:a16="http://schemas.microsoft.com/office/drawing/2014/main" id="{6F9712BF-A287-794E-821D-2271EC1E03B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2" name="Rectangle 3">
            <a:extLst>
              <a:ext uri="{FF2B5EF4-FFF2-40B4-BE49-F238E27FC236}">
                <a16:creationId xmlns:a16="http://schemas.microsoft.com/office/drawing/2014/main" id="{30A7D328-A54A-4F41-AB84-48783905DCE2}"/>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3" name="Rectangle 4">
            <a:extLst>
              <a:ext uri="{FF2B5EF4-FFF2-40B4-BE49-F238E27FC236}">
                <a16:creationId xmlns:a16="http://schemas.microsoft.com/office/drawing/2014/main" id="{8127F021-660F-454B-9008-2761518AE4C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4" name="Rectangle 5">
            <a:extLst>
              <a:ext uri="{FF2B5EF4-FFF2-40B4-BE49-F238E27FC236}">
                <a16:creationId xmlns:a16="http://schemas.microsoft.com/office/drawing/2014/main" id="{FB5BBBAD-8A9B-E74D-86CC-0109BC3A7D0C}"/>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5" name="Rectangle 6">
            <a:extLst>
              <a:ext uri="{FF2B5EF4-FFF2-40B4-BE49-F238E27FC236}">
                <a16:creationId xmlns:a16="http://schemas.microsoft.com/office/drawing/2014/main" id="{AD18B027-8304-CE47-9762-894F3DAA353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6" name="Rectangle 7">
            <a:extLst>
              <a:ext uri="{FF2B5EF4-FFF2-40B4-BE49-F238E27FC236}">
                <a16:creationId xmlns:a16="http://schemas.microsoft.com/office/drawing/2014/main" id="{FDBB4F0B-32C0-634B-B751-C2912147DEE9}"/>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7" name="Rectangle 8">
            <a:extLst>
              <a:ext uri="{FF2B5EF4-FFF2-40B4-BE49-F238E27FC236}">
                <a16:creationId xmlns:a16="http://schemas.microsoft.com/office/drawing/2014/main" id="{2DCF6588-F321-774D-9E65-F3CCC46E260B}"/>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8" name="Text Box 9">
            <a:extLst>
              <a:ext uri="{FF2B5EF4-FFF2-40B4-BE49-F238E27FC236}">
                <a16:creationId xmlns:a16="http://schemas.microsoft.com/office/drawing/2014/main" id="{5D3BC56F-919A-034F-B720-E8CC370363B0}"/>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7179" name="Line 10">
            <a:extLst>
              <a:ext uri="{FF2B5EF4-FFF2-40B4-BE49-F238E27FC236}">
                <a16:creationId xmlns:a16="http://schemas.microsoft.com/office/drawing/2014/main" id="{11451F89-6B37-E44E-8887-306226F09454}"/>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0" name="Line 11">
            <a:extLst>
              <a:ext uri="{FF2B5EF4-FFF2-40B4-BE49-F238E27FC236}">
                <a16:creationId xmlns:a16="http://schemas.microsoft.com/office/drawing/2014/main" id="{610F0FF3-6C04-E94C-A7C7-4D60775FAF00}"/>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1" name="Line 12">
            <a:extLst>
              <a:ext uri="{FF2B5EF4-FFF2-40B4-BE49-F238E27FC236}">
                <a16:creationId xmlns:a16="http://schemas.microsoft.com/office/drawing/2014/main" id="{C910C4A5-C6ED-C449-B491-372BB095F5EE}"/>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2" name="Line 13">
            <a:extLst>
              <a:ext uri="{FF2B5EF4-FFF2-40B4-BE49-F238E27FC236}">
                <a16:creationId xmlns:a16="http://schemas.microsoft.com/office/drawing/2014/main" id="{E264DBF0-A646-944A-8602-B21A8C1D1AFA}"/>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3" name="Text Box 14">
            <a:extLst>
              <a:ext uri="{FF2B5EF4-FFF2-40B4-BE49-F238E27FC236}">
                <a16:creationId xmlns:a16="http://schemas.microsoft.com/office/drawing/2014/main" id="{B9285053-8702-554C-AD16-4358CADDB661}"/>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dirty="0">
                <a:solidFill>
                  <a:srgbClr val="000000"/>
                </a:solidFill>
                <a:latin typeface="Courier New" panose="02070309020205020404" pitchFamily="49" charset="0"/>
              </a:rPr>
              <a:t>h l a </a:t>
            </a:r>
            <a:r>
              <a:rPr lang="en-US" altLang="es-ES" sz="1200" b="1" dirty="0">
                <a:solidFill>
                  <a:srgbClr val="800000"/>
                </a:solidFill>
                <a:latin typeface="Courier New" panose="02070309020205020404" pitchFamily="49" charset="0"/>
              </a:rPr>
              <a:t>c m e</a:t>
            </a:r>
            <a:r>
              <a:rPr lang="en-US" altLang="es-ES" sz="1200" dirty="0">
                <a:solidFill>
                  <a:srgbClr val="000000"/>
                </a:solidFill>
                <a:latin typeface="Courier New" panose="02070309020205020404" pitchFamily="49" charset="0"/>
              </a:rPr>
              <a:t> s t </a:t>
            </a:r>
          </a:p>
        </p:txBody>
      </p:sp>
      <p:sp>
        <p:nvSpPr>
          <p:cNvPr id="7184" name="Text Box 15">
            <a:extLst>
              <a:ext uri="{FF2B5EF4-FFF2-40B4-BE49-F238E27FC236}">
                <a16:creationId xmlns:a16="http://schemas.microsoft.com/office/drawing/2014/main" id="{754F2200-C546-B54B-A4BF-C1B43BC3FE2B}"/>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dirty="0">
                <a:solidFill>
                  <a:srgbClr val="000000"/>
                </a:solidFill>
                <a:latin typeface="Courier New" panose="02070309020205020404" pitchFamily="49" charset="0"/>
              </a:rPr>
              <a:t>k g s </a:t>
            </a:r>
            <a:r>
              <a:rPr lang="en-US" altLang="es-ES" sz="1200" b="1" dirty="0">
                <a:solidFill>
                  <a:srgbClr val="800000"/>
                </a:solidFill>
                <a:latin typeface="Courier New" panose="02070309020205020404" pitchFamily="49" charset="0"/>
              </a:rPr>
              <a:t>c m e</a:t>
            </a:r>
            <a:r>
              <a:rPr lang="en-US" altLang="es-ES" sz="1200" dirty="0">
                <a:solidFill>
                  <a:srgbClr val="000000"/>
                </a:solidFill>
                <a:latin typeface="Courier New" panose="02070309020205020404" pitchFamily="49" charset="0"/>
              </a:rPr>
              <a:t> </a:t>
            </a:r>
            <a:r>
              <a:rPr lang="en-US" altLang="es-ES" sz="1200" dirty="0" err="1">
                <a:solidFill>
                  <a:srgbClr val="000000"/>
                </a:solidFill>
                <a:latin typeface="Courier New" panose="02070309020205020404" pitchFamily="49" charset="0"/>
              </a:rPr>
              <a:t>i</a:t>
            </a:r>
            <a:r>
              <a:rPr lang="en-US" altLang="es-ES" sz="1200" dirty="0">
                <a:solidFill>
                  <a:srgbClr val="000000"/>
                </a:solidFill>
                <a:latin typeface="Courier New" panose="02070309020205020404" pitchFamily="49" charset="0"/>
              </a:rPr>
              <a:t> s </a:t>
            </a:r>
          </a:p>
        </p:txBody>
      </p:sp>
      <p:sp>
        <p:nvSpPr>
          <p:cNvPr id="7185" name="Text Box 16">
            <a:extLst>
              <a:ext uri="{FF2B5EF4-FFF2-40B4-BE49-F238E27FC236}">
                <a16:creationId xmlns:a16="http://schemas.microsoft.com/office/drawing/2014/main" id="{CBEC9955-921E-4643-9978-C17F9A535BED}"/>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7186" name="Text Box 17">
            <a:extLst>
              <a:ext uri="{FF2B5EF4-FFF2-40B4-BE49-F238E27FC236}">
                <a16:creationId xmlns:a16="http://schemas.microsoft.com/office/drawing/2014/main" id="{DEA75543-458A-8442-9B87-81AF5304A34F}"/>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7187" name="Text Box 18">
            <a:extLst>
              <a:ext uri="{FF2B5EF4-FFF2-40B4-BE49-F238E27FC236}">
                <a16:creationId xmlns:a16="http://schemas.microsoft.com/office/drawing/2014/main" id="{56C90150-1E8F-F34B-A595-66C45564BB94}"/>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7188" name="Text Box 19">
            <a:extLst>
              <a:ext uri="{FF2B5EF4-FFF2-40B4-BE49-F238E27FC236}">
                <a16:creationId xmlns:a16="http://schemas.microsoft.com/office/drawing/2014/main" id="{432DA155-235D-CC44-9D1B-824B6BE99E83}"/>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7189" name="Rectangle 20">
            <a:extLst>
              <a:ext uri="{FF2B5EF4-FFF2-40B4-BE49-F238E27FC236}">
                <a16:creationId xmlns:a16="http://schemas.microsoft.com/office/drawing/2014/main" id="{A8112A29-C020-924B-82E3-DE7F1DE5C09E}"/>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90" name="Text Box 21">
            <a:extLst>
              <a:ext uri="{FF2B5EF4-FFF2-40B4-BE49-F238E27FC236}">
                <a16:creationId xmlns:a16="http://schemas.microsoft.com/office/drawing/2014/main" id="{AC992C93-0A4C-5E40-AA3A-52DFB3270CE9}"/>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Line 1">
            <a:extLst>
              <a:ext uri="{FF2B5EF4-FFF2-40B4-BE49-F238E27FC236}">
                <a16:creationId xmlns:a16="http://schemas.microsoft.com/office/drawing/2014/main" id="{E5DC2B93-C644-F54F-9EB4-4C10D21B8920}"/>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5" name="Line 2">
            <a:extLst>
              <a:ext uri="{FF2B5EF4-FFF2-40B4-BE49-F238E27FC236}">
                <a16:creationId xmlns:a16="http://schemas.microsoft.com/office/drawing/2014/main" id="{8A12035E-BFCF-0F4A-B7C0-C821C68D2A2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6" name="Rectangle 3">
            <a:extLst>
              <a:ext uri="{FF2B5EF4-FFF2-40B4-BE49-F238E27FC236}">
                <a16:creationId xmlns:a16="http://schemas.microsoft.com/office/drawing/2014/main" id="{E4ACB9B3-B7A1-FB4D-83F4-DB0306F56DD5}"/>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7" name="Rectangle 4">
            <a:extLst>
              <a:ext uri="{FF2B5EF4-FFF2-40B4-BE49-F238E27FC236}">
                <a16:creationId xmlns:a16="http://schemas.microsoft.com/office/drawing/2014/main" id="{EB2D9F6D-B8FC-BB45-BE39-43C82F1C5AFB}"/>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8" name="Rectangle 5">
            <a:extLst>
              <a:ext uri="{FF2B5EF4-FFF2-40B4-BE49-F238E27FC236}">
                <a16:creationId xmlns:a16="http://schemas.microsoft.com/office/drawing/2014/main" id="{A3A36F82-B6C9-5642-B29F-F94197B63ED6}"/>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9" name="Rectangle 6">
            <a:extLst>
              <a:ext uri="{FF2B5EF4-FFF2-40B4-BE49-F238E27FC236}">
                <a16:creationId xmlns:a16="http://schemas.microsoft.com/office/drawing/2014/main" id="{E18B59C8-1295-0C47-BF0A-8BFA2FF4B09D}"/>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0" name="Rectangle 7">
            <a:extLst>
              <a:ext uri="{FF2B5EF4-FFF2-40B4-BE49-F238E27FC236}">
                <a16:creationId xmlns:a16="http://schemas.microsoft.com/office/drawing/2014/main" id="{1EDF1BAF-A4A2-FC4C-919E-9104DB6000F1}"/>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1" name="Rectangle 8">
            <a:extLst>
              <a:ext uri="{FF2B5EF4-FFF2-40B4-BE49-F238E27FC236}">
                <a16:creationId xmlns:a16="http://schemas.microsoft.com/office/drawing/2014/main" id="{D1287405-D271-874D-910C-D92513E17042}"/>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2" name="Text Box 9">
            <a:extLst>
              <a:ext uri="{FF2B5EF4-FFF2-40B4-BE49-F238E27FC236}">
                <a16:creationId xmlns:a16="http://schemas.microsoft.com/office/drawing/2014/main" id="{B22C3814-5905-0343-8CD6-6019DE9A4916}"/>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8203" name="Line 10">
            <a:extLst>
              <a:ext uri="{FF2B5EF4-FFF2-40B4-BE49-F238E27FC236}">
                <a16:creationId xmlns:a16="http://schemas.microsoft.com/office/drawing/2014/main" id="{B6FCC46C-AB5D-8943-A735-EE8E18EF4C18}"/>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4" name="Line 11">
            <a:extLst>
              <a:ext uri="{FF2B5EF4-FFF2-40B4-BE49-F238E27FC236}">
                <a16:creationId xmlns:a16="http://schemas.microsoft.com/office/drawing/2014/main" id="{048A4227-608A-5046-8804-7D2621157D33}"/>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5" name="Line 12">
            <a:extLst>
              <a:ext uri="{FF2B5EF4-FFF2-40B4-BE49-F238E27FC236}">
                <a16:creationId xmlns:a16="http://schemas.microsoft.com/office/drawing/2014/main" id="{C99B5C47-5B3A-0A4B-A8CF-3A2642722F46}"/>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6" name="Line 13">
            <a:extLst>
              <a:ext uri="{FF2B5EF4-FFF2-40B4-BE49-F238E27FC236}">
                <a16:creationId xmlns:a16="http://schemas.microsoft.com/office/drawing/2014/main" id="{DD8FD0D2-7C8A-B24D-85AD-269B767BD329}"/>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7" name="Rectangle 14">
            <a:extLst>
              <a:ext uri="{FF2B5EF4-FFF2-40B4-BE49-F238E27FC236}">
                <a16:creationId xmlns:a16="http://schemas.microsoft.com/office/drawing/2014/main" id="{83F46CBD-43E0-B54E-B605-5FAE7E1CFE5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8" name="Rectangle 15">
            <a:extLst>
              <a:ext uri="{FF2B5EF4-FFF2-40B4-BE49-F238E27FC236}">
                <a16:creationId xmlns:a16="http://schemas.microsoft.com/office/drawing/2014/main" id="{0D256415-31D1-0C42-A7FC-3B390120A64D}"/>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9" name="Rectangle 16">
            <a:extLst>
              <a:ext uri="{FF2B5EF4-FFF2-40B4-BE49-F238E27FC236}">
                <a16:creationId xmlns:a16="http://schemas.microsoft.com/office/drawing/2014/main" id="{971ADF5F-7254-384A-8CA7-ECF0DE10CBE4}"/>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0" name="Rectangle 17">
            <a:extLst>
              <a:ext uri="{FF2B5EF4-FFF2-40B4-BE49-F238E27FC236}">
                <a16:creationId xmlns:a16="http://schemas.microsoft.com/office/drawing/2014/main" id="{7FDB642B-FE48-844D-9BFA-D200A3577263}"/>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1" name="Rectangle 18">
            <a:extLst>
              <a:ext uri="{FF2B5EF4-FFF2-40B4-BE49-F238E27FC236}">
                <a16:creationId xmlns:a16="http://schemas.microsoft.com/office/drawing/2014/main" id="{F54C2D59-0548-4243-A810-0572F1A7B894}"/>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2" name="Rectangle 19">
            <a:extLst>
              <a:ext uri="{FF2B5EF4-FFF2-40B4-BE49-F238E27FC236}">
                <a16:creationId xmlns:a16="http://schemas.microsoft.com/office/drawing/2014/main" id="{E3009F70-E9B0-AE4F-98F8-8F4D86CEE4B0}"/>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3" name="Text Box 20">
            <a:extLst>
              <a:ext uri="{FF2B5EF4-FFF2-40B4-BE49-F238E27FC236}">
                <a16:creationId xmlns:a16="http://schemas.microsoft.com/office/drawing/2014/main" id="{DA125BEC-D4AA-0E46-A52C-1D57D5C97F08}"/>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8214" name="Line 21">
            <a:extLst>
              <a:ext uri="{FF2B5EF4-FFF2-40B4-BE49-F238E27FC236}">
                <a16:creationId xmlns:a16="http://schemas.microsoft.com/office/drawing/2014/main" id="{830C831F-C74E-A341-86C8-B091D6778CBD}"/>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5" name="Line 22">
            <a:extLst>
              <a:ext uri="{FF2B5EF4-FFF2-40B4-BE49-F238E27FC236}">
                <a16:creationId xmlns:a16="http://schemas.microsoft.com/office/drawing/2014/main" id="{9866409E-BDDD-E949-86C9-8F95D14DBBF2}"/>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6" name="Line 23">
            <a:extLst>
              <a:ext uri="{FF2B5EF4-FFF2-40B4-BE49-F238E27FC236}">
                <a16:creationId xmlns:a16="http://schemas.microsoft.com/office/drawing/2014/main" id="{A5392B80-D874-F84C-9A44-E6AA505AA767}"/>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7" name="Line 24">
            <a:extLst>
              <a:ext uri="{FF2B5EF4-FFF2-40B4-BE49-F238E27FC236}">
                <a16:creationId xmlns:a16="http://schemas.microsoft.com/office/drawing/2014/main" id="{17197B4C-799C-D242-BA3E-F958A1CCCB40}"/>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8" name="Text Box 25">
            <a:extLst>
              <a:ext uri="{FF2B5EF4-FFF2-40B4-BE49-F238E27FC236}">
                <a16:creationId xmlns:a16="http://schemas.microsoft.com/office/drawing/2014/main" id="{3CEFFCC0-8F12-1145-AE51-8EAF9C645E40}"/>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8219" name="Text Box 26">
            <a:extLst>
              <a:ext uri="{FF2B5EF4-FFF2-40B4-BE49-F238E27FC236}">
                <a16:creationId xmlns:a16="http://schemas.microsoft.com/office/drawing/2014/main" id="{E76516BD-FC3B-024A-8D60-9D39CB5E0A1A}"/>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8220" name="Text Box 27">
            <a:extLst>
              <a:ext uri="{FF2B5EF4-FFF2-40B4-BE49-F238E27FC236}">
                <a16:creationId xmlns:a16="http://schemas.microsoft.com/office/drawing/2014/main" id="{FF652101-314A-F54F-87E2-3607C3B7025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8221" name="Text Box 28">
            <a:extLst>
              <a:ext uri="{FF2B5EF4-FFF2-40B4-BE49-F238E27FC236}">
                <a16:creationId xmlns:a16="http://schemas.microsoft.com/office/drawing/2014/main" id="{F2A0DC36-7854-284D-B029-3AF019A909BC}"/>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8222" name="Text Box 29">
            <a:extLst>
              <a:ext uri="{FF2B5EF4-FFF2-40B4-BE49-F238E27FC236}">
                <a16:creationId xmlns:a16="http://schemas.microsoft.com/office/drawing/2014/main" id="{683EA68A-54BD-8D47-8403-95AAC73B0652}"/>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8223" name="Text Box 30">
            <a:extLst>
              <a:ext uri="{FF2B5EF4-FFF2-40B4-BE49-F238E27FC236}">
                <a16:creationId xmlns:a16="http://schemas.microsoft.com/office/drawing/2014/main" id="{A950001D-EF36-7040-8ACC-9E6491019A5D}"/>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8224" name="Rectangle 31">
            <a:extLst>
              <a:ext uri="{FF2B5EF4-FFF2-40B4-BE49-F238E27FC236}">
                <a16:creationId xmlns:a16="http://schemas.microsoft.com/office/drawing/2014/main" id="{903596D0-3084-F543-89C7-0F0A5738F76D}"/>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25" name="Text Box 32">
            <a:extLst>
              <a:ext uri="{FF2B5EF4-FFF2-40B4-BE49-F238E27FC236}">
                <a16:creationId xmlns:a16="http://schemas.microsoft.com/office/drawing/2014/main" id="{737C4026-A650-7447-9434-098DC567FEBA}"/>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Line 1">
            <a:extLst>
              <a:ext uri="{FF2B5EF4-FFF2-40B4-BE49-F238E27FC236}">
                <a16:creationId xmlns:a16="http://schemas.microsoft.com/office/drawing/2014/main" id="{76DCEC60-732F-854A-846D-C8F5D203E4B5}"/>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19" name="Line 2">
            <a:extLst>
              <a:ext uri="{FF2B5EF4-FFF2-40B4-BE49-F238E27FC236}">
                <a16:creationId xmlns:a16="http://schemas.microsoft.com/office/drawing/2014/main" id="{F1AF8976-9EFE-8041-B9D2-40918A7E654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0" name="Rectangle 3">
            <a:extLst>
              <a:ext uri="{FF2B5EF4-FFF2-40B4-BE49-F238E27FC236}">
                <a16:creationId xmlns:a16="http://schemas.microsoft.com/office/drawing/2014/main" id="{B619BE79-E222-194F-8F8C-C655D5FF46BC}"/>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1" name="Rectangle 4">
            <a:extLst>
              <a:ext uri="{FF2B5EF4-FFF2-40B4-BE49-F238E27FC236}">
                <a16:creationId xmlns:a16="http://schemas.microsoft.com/office/drawing/2014/main" id="{433DE01A-C6A5-624B-B5B1-50770EF2B26C}"/>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2" name="Rectangle 5">
            <a:extLst>
              <a:ext uri="{FF2B5EF4-FFF2-40B4-BE49-F238E27FC236}">
                <a16:creationId xmlns:a16="http://schemas.microsoft.com/office/drawing/2014/main" id="{1D804393-2A25-0E40-9D58-FBDE6F23C19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3" name="Rectangle 6">
            <a:extLst>
              <a:ext uri="{FF2B5EF4-FFF2-40B4-BE49-F238E27FC236}">
                <a16:creationId xmlns:a16="http://schemas.microsoft.com/office/drawing/2014/main" id="{AB275F88-A95B-3648-9EA0-9FB15EB248D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4" name="Rectangle 7">
            <a:extLst>
              <a:ext uri="{FF2B5EF4-FFF2-40B4-BE49-F238E27FC236}">
                <a16:creationId xmlns:a16="http://schemas.microsoft.com/office/drawing/2014/main" id="{F1396085-96AB-9D4A-BA24-1BB8BD002A76}"/>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5" name="Rectangle 8">
            <a:extLst>
              <a:ext uri="{FF2B5EF4-FFF2-40B4-BE49-F238E27FC236}">
                <a16:creationId xmlns:a16="http://schemas.microsoft.com/office/drawing/2014/main" id="{1FE0648C-7BE5-2B40-A2B5-7B6803753CCE}"/>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6" name="Text Box 9">
            <a:extLst>
              <a:ext uri="{FF2B5EF4-FFF2-40B4-BE49-F238E27FC236}">
                <a16:creationId xmlns:a16="http://schemas.microsoft.com/office/drawing/2014/main" id="{B08B4793-BCD4-2A42-BAB7-B54A13076F5A}"/>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9227" name="Line 10">
            <a:extLst>
              <a:ext uri="{FF2B5EF4-FFF2-40B4-BE49-F238E27FC236}">
                <a16:creationId xmlns:a16="http://schemas.microsoft.com/office/drawing/2014/main" id="{2737FA7D-76C7-7D4C-8221-95F454CF743F}"/>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8" name="Line 11">
            <a:extLst>
              <a:ext uri="{FF2B5EF4-FFF2-40B4-BE49-F238E27FC236}">
                <a16:creationId xmlns:a16="http://schemas.microsoft.com/office/drawing/2014/main" id="{F0537F8A-37B7-DC4F-B00B-A8F6573CBAE7}"/>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9" name="Line 12">
            <a:extLst>
              <a:ext uri="{FF2B5EF4-FFF2-40B4-BE49-F238E27FC236}">
                <a16:creationId xmlns:a16="http://schemas.microsoft.com/office/drawing/2014/main" id="{DA1A1CF9-0B71-8549-B6E6-F509CCC31899}"/>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0" name="Line 13">
            <a:extLst>
              <a:ext uri="{FF2B5EF4-FFF2-40B4-BE49-F238E27FC236}">
                <a16:creationId xmlns:a16="http://schemas.microsoft.com/office/drawing/2014/main" id="{F25FAD55-CAAA-374D-A57F-2D468B40E3C0}"/>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1" name="Rectangle 14">
            <a:extLst>
              <a:ext uri="{FF2B5EF4-FFF2-40B4-BE49-F238E27FC236}">
                <a16:creationId xmlns:a16="http://schemas.microsoft.com/office/drawing/2014/main" id="{B0F53A6C-DFC6-314C-9575-A192E9F74BC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2" name="Rectangle 15">
            <a:extLst>
              <a:ext uri="{FF2B5EF4-FFF2-40B4-BE49-F238E27FC236}">
                <a16:creationId xmlns:a16="http://schemas.microsoft.com/office/drawing/2014/main" id="{8BB62CFB-DF32-B24C-B69C-A1D602C63F67}"/>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3" name="Rectangle 16">
            <a:extLst>
              <a:ext uri="{FF2B5EF4-FFF2-40B4-BE49-F238E27FC236}">
                <a16:creationId xmlns:a16="http://schemas.microsoft.com/office/drawing/2014/main" id="{C88AFE0F-477A-4149-9454-26D882C5C9E8}"/>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4" name="Rectangle 17">
            <a:extLst>
              <a:ext uri="{FF2B5EF4-FFF2-40B4-BE49-F238E27FC236}">
                <a16:creationId xmlns:a16="http://schemas.microsoft.com/office/drawing/2014/main" id="{4EB12E2E-1C77-2E48-99E4-98D7FED1A866}"/>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5" name="Rectangle 18">
            <a:extLst>
              <a:ext uri="{FF2B5EF4-FFF2-40B4-BE49-F238E27FC236}">
                <a16:creationId xmlns:a16="http://schemas.microsoft.com/office/drawing/2014/main" id="{89853F8D-6827-0D49-A0DC-527CEE980F32}"/>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6" name="Rectangle 19">
            <a:extLst>
              <a:ext uri="{FF2B5EF4-FFF2-40B4-BE49-F238E27FC236}">
                <a16:creationId xmlns:a16="http://schemas.microsoft.com/office/drawing/2014/main" id="{6ECBFA06-FB14-A845-937E-FC94FD5A03FE}"/>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7" name="Text Box 20">
            <a:extLst>
              <a:ext uri="{FF2B5EF4-FFF2-40B4-BE49-F238E27FC236}">
                <a16:creationId xmlns:a16="http://schemas.microsoft.com/office/drawing/2014/main" id="{1D2E119D-9500-4A44-9576-85BFB324804B}"/>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9238" name="Line 21">
            <a:extLst>
              <a:ext uri="{FF2B5EF4-FFF2-40B4-BE49-F238E27FC236}">
                <a16:creationId xmlns:a16="http://schemas.microsoft.com/office/drawing/2014/main" id="{DAEBD23D-0A7D-2447-9106-A80A28C488F6}"/>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9" name="Line 22">
            <a:extLst>
              <a:ext uri="{FF2B5EF4-FFF2-40B4-BE49-F238E27FC236}">
                <a16:creationId xmlns:a16="http://schemas.microsoft.com/office/drawing/2014/main" id="{D998C797-BE2E-8A48-A656-0108621EAB3D}"/>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0" name="Line 23">
            <a:extLst>
              <a:ext uri="{FF2B5EF4-FFF2-40B4-BE49-F238E27FC236}">
                <a16:creationId xmlns:a16="http://schemas.microsoft.com/office/drawing/2014/main" id="{8367CB76-63E5-AF41-B253-2FA2EE4BC834}"/>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1" name="Line 24">
            <a:extLst>
              <a:ext uri="{FF2B5EF4-FFF2-40B4-BE49-F238E27FC236}">
                <a16:creationId xmlns:a16="http://schemas.microsoft.com/office/drawing/2014/main" id="{D32FA8EB-8DD9-F749-8F59-1FBBA811F2EB}"/>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2" name="Text Box 25">
            <a:extLst>
              <a:ext uri="{FF2B5EF4-FFF2-40B4-BE49-F238E27FC236}">
                <a16:creationId xmlns:a16="http://schemas.microsoft.com/office/drawing/2014/main" id="{3A870AEF-770F-DB4F-B01D-F46A78D64AC0}"/>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9243" name="Text Box 26">
            <a:extLst>
              <a:ext uri="{FF2B5EF4-FFF2-40B4-BE49-F238E27FC236}">
                <a16:creationId xmlns:a16="http://schemas.microsoft.com/office/drawing/2014/main" id="{011B91B3-5BF2-E942-8269-C63182C07B9F}"/>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9244" name="Text Box 27">
            <a:extLst>
              <a:ext uri="{FF2B5EF4-FFF2-40B4-BE49-F238E27FC236}">
                <a16:creationId xmlns:a16="http://schemas.microsoft.com/office/drawing/2014/main" id="{C72DFD0B-D0F0-BD4F-A5D3-DAD11AC2298B}"/>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9245" name="Text Box 28">
            <a:extLst>
              <a:ext uri="{FF2B5EF4-FFF2-40B4-BE49-F238E27FC236}">
                <a16:creationId xmlns:a16="http://schemas.microsoft.com/office/drawing/2014/main" id="{1D0304AE-38F8-8D4A-A9FA-B24FD2A3595B}"/>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9246" name="Text Box 29">
            <a:extLst>
              <a:ext uri="{FF2B5EF4-FFF2-40B4-BE49-F238E27FC236}">
                <a16:creationId xmlns:a16="http://schemas.microsoft.com/office/drawing/2014/main" id="{7226056E-CC4B-A441-8B72-57384CD72640}"/>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9247" name="Text Box 30">
            <a:extLst>
              <a:ext uri="{FF2B5EF4-FFF2-40B4-BE49-F238E27FC236}">
                <a16:creationId xmlns:a16="http://schemas.microsoft.com/office/drawing/2014/main" id="{B150B7AB-F888-0147-91F2-092FEF4A18FB}"/>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9248" name="Rectangle 31">
            <a:extLst>
              <a:ext uri="{FF2B5EF4-FFF2-40B4-BE49-F238E27FC236}">
                <a16:creationId xmlns:a16="http://schemas.microsoft.com/office/drawing/2014/main" id="{93BD8A2A-E5AE-2D4A-9186-A4330AC45FFB}"/>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49" name="Text Box 32">
            <a:extLst>
              <a:ext uri="{FF2B5EF4-FFF2-40B4-BE49-F238E27FC236}">
                <a16:creationId xmlns:a16="http://schemas.microsoft.com/office/drawing/2014/main" id="{292BF1FB-A28A-0246-B2D5-975185BD787D}"/>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9250" name="Rectangle 33">
            <a:extLst>
              <a:ext uri="{FF2B5EF4-FFF2-40B4-BE49-F238E27FC236}">
                <a16:creationId xmlns:a16="http://schemas.microsoft.com/office/drawing/2014/main" id="{5436ECAC-DD10-7D4A-803E-8F0C5FBA8439}"/>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51" name="Text Box 34">
            <a:extLst>
              <a:ext uri="{FF2B5EF4-FFF2-40B4-BE49-F238E27FC236}">
                <a16:creationId xmlns:a16="http://schemas.microsoft.com/office/drawing/2014/main" id="{2656774D-5028-8449-A305-30EA4C9DE712}"/>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Line 1">
            <a:extLst>
              <a:ext uri="{FF2B5EF4-FFF2-40B4-BE49-F238E27FC236}">
                <a16:creationId xmlns:a16="http://schemas.microsoft.com/office/drawing/2014/main" id="{27E70B0D-5CED-8F47-BCBA-3B3EDB8FDF24}"/>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43" name="Line 2">
            <a:extLst>
              <a:ext uri="{FF2B5EF4-FFF2-40B4-BE49-F238E27FC236}">
                <a16:creationId xmlns:a16="http://schemas.microsoft.com/office/drawing/2014/main" id="{769D3CCE-828C-8440-80E3-7C71FA7790C2}"/>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44" name="Rectangle 3">
            <a:extLst>
              <a:ext uri="{FF2B5EF4-FFF2-40B4-BE49-F238E27FC236}">
                <a16:creationId xmlns:a16="http://schemas.microsoft.com/office/drawing/2014/main" id="{01403DD4-63D7-DF47-B617-555312762F69}"/>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5" name="Rectangle 4">
            <a:extLst>
              <a:ext uri="{FF2B5EF4-FFF2-40B4-BE49-F238E27FC236}">
                <a16:creationId xmlns:a16="http://schemas.microsoft.com/office/drawing/2014/main" id="{E2ED9C25-7BF2-C84C-B5FB-8C40C96D2176}"/>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6" name="Rectangle 5">
            <a:extLst>
              <a:ext uri="{FF2B5EF4-FFF2-40B4-BE49-F238E27FC236}">
                <a16:creationId xmlns:a16="http://schemas.microsoft.com/office/drawing/2014/main" id="{6DC613F5-0554-5F4A-8830-C7C63DCB235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7" name="Rectangle 6">
            <a:extLst>
              <a:ext uri="{FF2B5EF4-FFF2-40B4-BE49-F238E27FC236}">
                <a16:creationId xmlns:a16="http://schemas.microsoft.com/office/drawing/2014/main" id="{69E797E5-8C9A-DB4A-8729-6BED5230D537}"/>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8" name="Rectangle 7">
            <a:extLst>
              <a:ext uri="{FF2B5EF4-FFF2-40B4-BE49-F238E27FC236}">
                <a16:creationId xmlns:a16="http://schemas.microsoft.com/office/drawing/2014/main" id="{9B0BF5C3-2F61-4F45-98C6-49B1953D45D1}"/>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9" name="Rectangle 8">
            <a:extLst>
              <a:ext uri="{FF2B5EF4-FFF2-40B4-BE49-F238E27FC236}">
                <a16:creationId xmlns:a16="http://schemas.microsoft.com/office/drawing/2014/main" id="{BB11B335-DECD-DF4F-AF5D-568D32F8571E}"/>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0" name="Text Box 9">
            <a:extLst>
              <a:ext uri="{FF2B5EF4-FFF2-40B4-BE49-F238E27FC236}">
                <a16:creationId xmlns:a16="http://schemas.microsoft.com/office/drawing/2014/main" id="{A097134B-1CFA-334A-980D-1E4EDF9A5EB9}"/>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0251" name="Line 10">
            <a:extLst>
              <a:ext uri="{FF2B5EF4-FFF2-40B4-BE49-F238E27FC236}">
                <a16:creationId xmlns:a16="http://schemas.microsoft.com/office/drawing/2014/main" id="{B07B4BDF-0432-3B48-8592-7D31C2FC43D0}"/>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2" name="Line 11">
            <a:extLst>
              <a:ext uri="{FF2B5EF4-FFF2-40B4-BE49-F238E27FC236}">
                <a16:creationId xmlns:a16="http://schemas.microsoft.com/office/drawing/2014/main" id="{07885912-4443-D04A-8A63-182952FC7E65}"/>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3" name="Line 12">
            <a:extLst>
              <a:ext uri="{FF2B5EF4-FFF2-40B4-BE49-F238E27FC236}">
                <a16:creationId xmlns:a16="http://schemas.microsoft.com/office/drawing/2014/main" id="{6D686A12-52C2-3B48-BF7C-3C7AB180867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4" name="Line 13">
            <a:extLst>
              <a:ext uri="{FF2B5EF4-FFF2-40B4-BE49-F238E27FC236}">
                <a16:creationId xmlns:a16="http://schemas.microsoft.com/office/drawing/2014/main" id="{CB3AC741-F54E-DB46-BA1A-AF822A797FC0}"/>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5" name="Rectangle 14">
            <a:extLst>
              <a:ext uri="{FF2B5EF4-FFF2-40B4-BE49-F238E27FC236}">
                <a16:creationId xmlns:a16="http://schemas.microsoft.com/office/drawing/2014/main" id="{CABA729B-12A3-5B43-A5AA-9CA58650E8EC}"/>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6" name="Rectangle 15">
            <a:extLst>
              <a:ext uri="{FF2B5EF4-FFF2-40B4-BE49-F238E27FC236}">
                <a16:creationId xmlns:a16="http://schemas.microsoft.com/office/drawing/2014/main" id="{C4CB6EA0-C3FF-7D42-9955-12230977786B}"/>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7" name="Rectangle 16">
            <a:extLst>
              <a:ext uri="{FF2B5EF4-FFF2-40B4-BE49-F238E27FC236}">
                <a16:creationId xmlns:a16="http://schemas.microsoft.com/office/drawing/2014/main" id="{5C7EC896-E44A-CF47-B53E-6FE241AE01D6}"/>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8" name="Rectangle 17">
            <a:extLst>
              <a:ext uri="{FF2B5EF4-FFF2-40B4-BE49-F238E27FC236}">
                <a16:creationId xmlns:a16="http://schemas.microsoft.com/office/drawing/2014/main" id="{8C4B000A-94AA-6049-AE64-229565D2CED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9" name="Rectangle 18">
            <a:extLst>
              <a:ext uri="{FF2B5EF4-FFF2-40B4-BE49-F238E27FC236}">
                <a16:creationId xmlns:a16="http://schemas.microsoft.com/office/drawing/2014/main" id="{FCD9054F-8FDD-374D-806C-6778240F68B3}"/>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60" name="Rectangle 19">
            <a:extLst>
              <a:ext uri="{FF2B5EF4-FFF2-40B4-BE49-F238E27FC236}">
                <a16:creationId xmlns:a16="http://schemas.microsoft.com/office/drawing/2014/main" id="{A52CF41A-53E6-9B4D-9B65-A29E1ABEC3DC}"/>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61" name="Text Box 20">
            <a:extLst>
              <a:ext uri="{FF2B5EF4-FFF2-40B4-BE49-F238E27FC236}">
                <a16:creationId xmlns:a16="http://schemas.microsoft.com/office/drawing/2014/main" id="{5A97BBC0-BBDA-E544-89EE-D9D8FE19FF53}"/>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0262" name="Line 21">
            <a:extLst>
              <a:ext uri="{FF2B5EF4-FFF2-40B4-BE49-F238E27FC236}">
                <a16:creationId xmlns:a16="http://schemas.microsoft.com/office/drawing/2014/main" id="{61FE7D81-CB59-824B-B778-628066ACA6D5}"/>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3" name="Line 22">
            <a:extLst>
              <a:ext uri="{FF2B5EF4-FFF2-40B4-BE49-F238E27FC236}">
                <a16:creationId xmlns:a16="http://schemas.microsoft.com/office/drawing/2014/main" id="{3317E2CC-4CD5-A747-9CCD-0895BDE861D1}"/>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4" name="Line 23">
            <a:extLst>
              <a:ext uri="{FF2B5EF4-FFF2-40B4-BE49-F238E27FC236}">
                <a16:creationId xmlns:a16="http://schemas.microsoft.com/office/drawing/2014/main" id="{4290BA38-7B4F-FC4A-8F7A-2D34641210B5}"/>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5" name="Line 24">
            <a:extLst>
              <a:ext uri="{FF2B5EF4-FFF2-40B4-BE49-F238E27FC236}">
                <a16:creationId xmlns:a16="http://schemas.microsoft.com/office/drawing/2014/main" id="{8EFC1138-0A02-8147-B576-164DAA6B5A77}"/>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6" name="Text Box 25">
            <a:extLst>
              <a:ext uri="{FF2B5EF4-FFF2-40B4-BE49-F238E27FC236}">
                <a16:creationId xmlns:a16="http://schemas.microsoft.com/office/drawing/2014/main" id="{026B476E-260F-9344-963E-8C3229596F7F}"/>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0267" name="Text Box 26">
            <a:extLst>
              <a:ext uri="{FF2B5EF4-FFF2-40B4-BE49-F238E27FC236}">
                <a16:creationId xmlns:a16="http://schemas.microsoft.com/office/drawing/2014/main" id="{F1A4F87B-93E4-4C40-B4E5-DE130D678DD6}"/>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0268" name="Text Box 27">
            <a:extLst>
              <a:ext uri="{FF2B5EF4-FFF2-40B4-BE49-F238E27FC236}">
                <a16:creationId xmlns:a16="http://schemas.microsoft.com/office/drawing/2014/main" id="{6D4C26D9-A828-6F45-8DCC-B57765186B4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0269" name="Text Box 28">
            <a:extLst>
              <a:ext uri="{FF2B5EF4-FFF2-40B4-BE49-F238E27FC236}">
                <a16:creationId xmlns:a16="http://schemas.microsoft.com/office/drawing/2014/main" id="{D547F4F1-77B9-3049-971A-D1DF050334F2}"/>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0270" name="Text Box 29">
            <a:extLst>
              <a:ext uri="{FF2B5EF4-FFF2-40B4-BE49-F238E27FC236}">
                <a16:creationId xmlns:a16="http://schemas.microsoft.com/office/drawing/2014/main" id="{5D6F34C0-1DCD-7D4D-87CF-CDB173738647}"/>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0271" name="Text Box 30">
            <a:extLst>
              <a:ext uri="{FF2B5EF4-FFF2-40B4-BE49-F238E27FC236}">
                <a16:creationId xmlns:a16="http://schemas.microsoft.com/office/drawing/2014/main" id="{8EC2919A-6011-9446-BC43-1E324DADB146}"/>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0272" name="Rectangle 31">
            <a:extLst>
              <a:ext uri="{FF2B5EF4-FFF2-40B4-BE49-F238E27FC236}">
                <a16:creationId xmlns:a16="http://schemas.microsoft.com/office/drawing/2014/main" id="{12F3B7FD-EE29-984F-AB02-50521D745904}"/>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73" name="Text Box 32">
            <a:extLst>
              <a:ext uri="{FF2B5EF4-FFF2-40B4-BE49-F238E27FC236}">
                <a16:creationId xmlns:a16="http://schemas.microsoft.com/office/drawing/2014/main" id="{54D584D9-08A4-4148-A370-F2DD764965C1}"/>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0274" name="Rectangle 33">
            <a:extLst>
              <a:ext uri="{FF2B5EF4-FFF2-40B4-BE49-F238E27FC236}">
                <a16:creationId xmlns:a16="http://schemas.microsoft.com/office/drawing/2014/main" id="{6493030E-3B51-834B-9DE8-166A867C1806}"/>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75" name="Text Box 34">
            <a:extLst>
              <a:ext uri="{FF2B5EF4-FFF2-40B4-BE49-F238E27FC236}">
                <a16:creationId xmlns:a16="http://schemas.microsoft.com/office/drawing/2014/main" id="{EF90179F-3B3A-BB4B-886C-1A227E717C52}"/>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0276" name="Text Box 35">
            <a:extLst>
              <a:ext uri="{FF2B5EF4-FFF2-40B4-BE49-F238E27FC236}">
                <a16:creationId xmlns:a16="http://schemas.microsoft.com/office/drawing/2014/main" id="{ECD5838C-D3DD-EE40-95EB-099A6EE81ABD}"/>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0277" name="Text Box 36">
            <a:extLst>
              <a:ext uri="{FF2B5EF4-FFF2-40B4-BE49-F238E27FC236}">
                <a16:creationId xmlns:a16="http://schemas.microsoft.com/office/drawing/2014/main" id="{EE57560A-D30E-F449-B03A-379FFE0440A1}"/>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0278" name="Text Box 37">
            <a:extLst>
              <a:ext uri="{FF2B5EF4-FFF2-40B4-BE49-F238E27FC236}">
                <a16:creationId xmlns:a16="http://schemas.microsoft.com/office/drawing/2014/main" id="{392B8EB6-4CCC-CF48-81C8-095A951E8D29}"/>
              </a:ext>
            </a:extLst>
          </p:cNvPr>
          <p:cNvSpPr txBox="1">
            <a:spLocks noChangeArrowheads="1"/>
          </p:cNvSpPr>
          <p:nvPr/>
        </p:nvSpPr>
        <p:spPr bwMode="auto">
          <a:xfrm>
            <a:off x="3060700" y="3840163"/>
            <a:ext cx="4846638" cy="731837"/>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This area does not alienate as well as the others. What will blast do?
</a:t>
            </a:r>
          </a:p>
        </p:txBody>
      </p:sp>
      <p:sp>
        <p:nvSpPr>
          <p:cNvPr id="10279" name="Line 38">
            <a:extLst>
              <a:ext uri="{FF2B5EF4-FFF2-40B4-BE49-F238E27FC236}">
                <a16:creationId xmlns:a16="http://schemas.microsoft.com/office/drawing/2014/main" id="{0356ECB9-3C2E-0B48-A0EE-281146706B5B}"/>
              </a:ext>
            </a:extLst>
          </p:cNvPr>
          <p:cNvSpPr>
            <a:spLocks noChangeShapeType="1"/>
          </p:cNvSpPr>
          <p:nvPr/>
        </p:nvSpPr>
        <p:spPr bwMode="auto">
          <a:xfrm flipV="1">
            <a:off x="5489575" y="2647950"/>
            <a:ext cx="1588" cy="11064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80" name="Oval 39">
            <a:extLst>
              <a:ext uri="{FF2B5EF4-FFF2-40B4-BE49-F238E27FC236}">
                <a16:creationId xmlns:a16="http://schemas.microsoft.com/office/drawing/2014/main" id="{B127C71E-1770-D443-A453-F27E05E63597}"/>
              </a:ext>
            </a:extLst>
          </p:cNvPr>
          <p:cNvSpPr>
            <a:spLocks noChangeArrowheads="1"/>
          </p:cNvSpPr>
          <p:nvPr/>
        </p:nvSpPr>
        <p:spPr bwMode="auto">
          <a:xfrm>
            <a:off x="4775200"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Line 1">
            <a:extLst>
              <a:ext uri="{FF2B5EF4-FFF2-40B4-BE49-F238E27FC236}">
                <a16:creationId xmlns:a16="http://schemas.microsoft.com/office/drawing/2014/main" id="{1D514A05-A68D-284D-8DD0-38D12C585456}"/>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67" name="Line 2">
            <a:extLst>
              <a:ext uri="{FF2B5EF4-FFF2-40B4-BE49-F238E27FC236}">
                <a16:creationId xmlns:a16="http://schemas.microsoft.com/office/drawing/2014/main" id="{244F53DB-5072-B844-9503-042590A3C61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68" name="Rectangle 3">
            <a:extLst>
              <a:ext uri="{FF2B5EF4-FFF2-40B4-BE49-F238E27FC236}">
                <a16:creationId xmlns:a16="http://schemas.microsoft.com/office/drawing/2014/main" id="{82B68A30-50CD-2D4F-9974-E5D821A342FB}"/>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69" name="Rectangle 4">
            <a:extLst>
              <a:ext uri="{FF2B5EF4-FFF2-40B4-BE49-F238E27FC236}">
                <a16:creationId xmlns:a16="http://schemas.microsoft.com/office/drawing/2014/main" id="{0515D602-33F5-284E-8292-E5D53982FCCB}"/>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0" name="Rectangle 5">
            <a:extLst>
              <a:ext uri="{FF2B5EF4-FFF2-40B4-BE49-F238E27FC236}">
                <a16:creationId xmlns:a16="http://schemas.microsoft.com/office/drawing/2014/main" id="{EE2A6C5C-C1AF-B144-ADEB-20C33679FA4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1" name="Rectangle 6">
            <a:extLst>
              <a:ext uri="{FF2B5EF4-FFF2-40B4-BE49-F238E27FC236}">
                <a16:creationId xmlns:a16="http://schemas.microsoft.com/office/drawing/2014/main" id="{54B3EBBB-59C5-BD4E-8541-BC5725558D0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2" name="Rectangle 7">
            <a:extLst>
              <a:ext uri="{FF2B5EF4-FFF2-40B4-BE49-F238E27FC236}">
                <a16:creationId xmlns:a16="http://schemas.microsoft.com/office/drawing/2014/main" id="{EF6F27F9-0740-1C4A-9946-47BB17D55005}"/>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3" name="Rectangle 8">
            <a:extLst>
              <a:ext uri="{FF2B5EF4-FFF2-40B4-BE49-F238E27FC236}">
                <a16:creationId xmlns:a16="http://schemas.microsoft.com/office/drawing/2014/main" id="{2CD8E328-8BD4-E644-B7B0-2F4B3F4EA5FB}"/>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4" name="Text Box 9">
            <a:extLst>
              <a:ext uri="{FF2B5EF4-FFF2-40B4-BE49-F238E27FC236}">
                <a16:creationId xmlns:a16="http://schemas.microsoft.com/office/drawing/2014/main" id="{01BE1DF9-42A9-CA4F-9933-FAE60EE7CDB5}"/>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1275" name="Line 10">
            <a:extLst>
              <a:ext uri="{FF2B5EF4-FFF2-40B4-BE49-F238E27FC236}">
                <a16:creationId xmlns:a16="http://schemas.microsoft.com/office/drawing/2014/main" id="{70635873-F8D0-0946-AC71-6840B5F842CE}"/>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6" name="Line 11">
            <a:extLst>
              <a:ext uri="{FF2B5EF4-FFF2-40B4-BE49-F238E27FC236}">
                <a16:creationId xmlns:a16="http://schemas.microsoft.com/office/drawing/2014/main" id="{51D53A80-DA0C-F045-9126-B0C980E320AC}"/>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7" name="Line 12">
            <a:extLst>
              <a:ext uri="{FF2B5EF4-FFF2-40B4-BE49-F238E27FC236}">
                <a16:creationId xmlns:a16="http://schemas.microsoft.com/office/drawing/2014/main" id="{2DB3F89D-2C13-A443-B46A-6DF48E4F01C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8" name="Line 13">
            <a:extLst>
              <a:ext uri="{FF2B5EF4-FFF2-40B4-BE49-F238E27FC236}">
                <a16:creationId xmlns:a16="http://schemas.microsoft.com/office/drawing/2014/main" id="{CC12EBC5-861B-7B4F-84B5-1ABED7501904}"/>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9" name="Rectangle 14">
            <a:extLst>
              <a:ext uri="{FF2B5EF4-FFF2-40B4-BE49-F238E27FC236}">
                <a16:creationId xmlns:a16="http://schemas.microsoft.com/office/drawing/2014/main" id="{0E943522-CD7E-F840-863E-D95DB72CE651}"/>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0" name="Rectangle 15">
            <a:extLst>
              <a:ext uri="{FF2B5EF4-FFF2-40B4-BE49-F238E27FC236}">
                <a16:creationId xmlns:a16="http://schemas.microsoft.com/office/drawing/2014/main" id="{BFB1BFA9-70C3-F44F-83F9-F1970F0BB77D}"/>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1" name="Rectangle 16">
            <a:extLst>
              <a:ext uri="{FF2B5EF4-FFF2-40B4-BE49-F238E27FC236}">
                <a16:creationId xmlns:a16="http://schemas.microsoft.com/office/drawing/2014/main" id="{D21F26C1-1F34-274A-9315-3EEB7BD9C9BE}"/>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2" name="Rectangle 17">
            <a:extLst>
              <a:ext uri="{FF2B5EF4-FFF2-40B4-BE49-F238E27FC236}">
                <a16:creationId xmlns:a16="http://schemas.microsoft.com/office/drawing/2014/main" id="{615E68D3-E5CE-7247-84B6-AF2A27E7EDE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3" name="Rectangle 18">
            <a:extLst>
              <a:ext uri="{FF2B5EF4-FFF2-40B4-BE49-F238E27FC236}">
                <a16:creationId xmlns:a16="http://schemas.microsoft.com/office/drawing/2014/main" id="{051C0C8F-6620-CC45-B53A-4B46C37B6DDB}"/>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4" name="Rectangle 19">
            <a:extLst>
              <a:ext uri="{FF2B5EF4-FFF2-40B4-BE49-F238E27FC236}">
                <a16:creationId xmlns:a16="http://schemas.microsoft.com/office/drawing/2014/main" id="{DEF48C6D-3763-8F47-B8DA-95F484999A6E}"/>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5" name="Text Box 20">
            <a:extLst>
              <a:ext uri="{FF2B5EF4-FFF2-40B4-BE49-F238E27FC236}">
                <a16:creationId xmlns:a16="http://schemas.microsoft.com/office/drawing/2014/main" id="{8AE6A3A5-4440-A84B-8C27-DBB81A179B81}"/>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1286" name="Line 21">
            <a:extLst>
              <a:ext uri="{FF2B5EF4-FFF2-40B4-BE49-F238E27FC236}">
                <a16:creationId xmlns:a16="http://schemas.microsoft.com/office/drawing/2014/main" id="{2C975020-4709-9943-AADB-00C57ECA2CCE}"/>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7" name="Line 22">
            <a:extLst>
              <a:ext uri="{FF2B5EF4-FFF2-40B4-BE49-F238E27FC236}">
                <a16:creationId xmlns:a16="http://schemas.microsoft.com/office/drawing/2014/main" id="{4586796F-6487-6846-809E-9E376124D20A}"/>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8" name="Line 23">
            <a:extLst>
              <a:ext uri="{FF2B5EF4-FFF2-40B4-BE49-F238E27FC236}">
                <a16:creationId xmlns:a16="http://schemas.microsoft.com/office/drawing/2014/main" id="{9C04E8B6-F432-1649-BB30-CB9256566A6D}"/>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9" name="Line 24">
            <a:extLst>
              <a:ext uri="{FF2B5EF4-FFF2-40B4-BE49-F238E27FC236}">
                <a16:creationId xmlns:a16="http://schemas.microsoft.com/office/drawing/2014/main" id="{288BBC36-2CEC-8B40-835A-CA19CE5B8F04}"/>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90" name="Text Box 25">
            <a:extLst>
              <a:ext uri="{FF2B5EF4-FFF2-40B4-BE49-F238E27FC236}">
                <a16:creationId xmlns:a16="http://schemas.microsoft.com/office/drawing/2014/main" id="{438457D5-591C-8044-B017-06BD4195AD04}"/>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1291" name="Text Box 26">
            <a:extLst>
              <a:ext uri="{FF2B5EF4-FFF2-40B4-BE49-F238E27FC236}">
                <a16:creationId xmlns:a16="http://schemas.microsoft.com/office/drawing/2014/main" id="{0123E2D0-397F-8B4E-A362-5316888E3073}"/>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1292" name="Text Box 27">
            <a:extLst>
              <a:ext uri="{FF2B5EF4-FFF2-40B4-BE49-F238E27FC236}">
                <a16:creationId xmlns:a16="http://schemas.microsoft.com/office/drawing/2014/main" id="{448CB04C-31DC-AF41-A686-090C60340166}"/>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1293" name="Text Box 28">
            <a:extLst>
              <a:ext uri="{FF2B5EF4-FFF2-40B4-BE49-F238E27FC236}">
                <a16:creationId xmlns:a16="http://schemas.microsoft.com/office/drawing/2014/main" id="{D630D20E-EE79-CD4A-8B4E-DF0F28D4ED5B}"/>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1294" name="Text Box 29">
            <a:extLst>
              <a:ext uri="{FF2B5EF4-FFF2-40B4-BE49-F238E27FC236}">
                <a16:creationId xmlns:a16="http://schemas.microsoft.com/office/drawing/2014/main" id="{E12A48D6-A809-E44F-99E8-9A1E99E98C4B}"/>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1295" name="Text Box 30">
            <a:extLst>
              <a:ext uri="{FF2B5EF4-FFF2-40B4-BE49-F238E27FC236}">
                <a16:creationId xmlns:a16="http://schemas.microsoft.com/office/drawing/2014/main" id="{00F76FB4-48C0-FA45-B3CA-551158FAEAEF}"/>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1296" name="Rectangle 31">
            <a:extLst>
              <a:ext uri="{FF2B5EF4-FFF2-40B4-BE49-F238E27FC236}">
                <a16:creationId xmlns:a16="http://schemas.microsoft.com/office/drawing/2014/main" id="{A0B77268-EDA9-7946-BAD2-7F175634E420}"/>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97" name="Text Box 32">
            <a:extLst>
              <a:ext uri="{FF2B5EF4-FFF2-40B4-BE49-F238E27FC236}">
                <a16:creationId xmlns:a16="http://schemas.microsoft.com/office/drawing/2014/main" id="{A2E430FC-2604-5046-83C8-A0F035C1EEBE}"/>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1298" name="Rectangle 33">
            <a:extLst>
              <a:ext uri="{FF2B5EF4-FFF2-40B4-BE49-F238E27FC236}">
                <a16:creationId xmlns:a16="http://schemas.microsoft.com/office/drawing/2014/main" id="{15BAFAE5-F562-FD4F-8FEA-9AF85E49FDF1}"/>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99" name="Text Box 34">
            <a:extLst>
              <a:ext uri="{FF2B5EF4-FFF2-40B4-BE49-F238E27FC236}">
                <a16:creationId xmlns:a16="http://schemas.microsoft.com/office/drawing/2014/main" id="{CC5BDE0C-BC05-9F46-9C2A-A181FE5D849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1300" name="Oval 35">
            <a:extLst>
              <a:ext uri="{FF2B5EF4-FFF2-40B4-BE49-F238E27FC236}">
                <a16:creationId xmlns:a16="http://schemas.microsoft.com/office/drawing/2014/main" id="{37CF9A63-85F9-BB4C-8AC6-307896C5A5AE}"/>
              </a:ext>
            </a:extLst>
          </p:cNvPr>
          <p:cNvSpPr>
            <a:spLocks noChangeArrowheads="1"/>
          </p:cNvSpPr>
          <p:nvPr/>
        </p:nvSpPr>
        <p:spPr bwMode="auto">
          <a:xfrm>
            <a:off x="4773613"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301" name="Text Box 36">
            <a:extLst>
              <a:ext uri="{FF2B5EF4-FFF2-40B4-BE49-F238E27FC236}">
                <a16:creationId xmlns:a16="http://schemas.microsoft.com/office/drawing/2014/main" id="{1F0E9336-970B-AD4C-9428-A7E26210396B}"/>
              </a:ext>
            </a:extLst>
          </p:cNvPr>
          <p:cNvSpPr txBox="1">
            <a:spLocks noChangeArrowheads="1"/>
          </p:cNvSpPr>
          <p:nvPr/>
        </p:nvSpPr>
        <p:spPr bwMode="auto">
          <a:xfrm>
            <a:off x="2103438" y="3840163"/>
            <a:ext cx="6765925" cy="2027906"/>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This region does not alienate as well as the others, Blast will try to use a dynamic algorithm to align it.
If it can align it, it may be using gaps. If we find gaps in an alignment made with blast, it will always be in an region like this, a region located between two HSP (High scoring Segment Pair).
If it cannot align the sequences here, it will present the 2 fragments separately.</a:t>
            </a:r>
          </a:p>
        </p:txBody>
      </p:sp>
      <p:sp>
        <p:nvSpPr>
          <p:cNvPr id="11302" name="Line 37">
            <a:extLst>
              <a:ext uri="{FF2B5EF4-FFF2-40B4-BE49-F238E27FC236}">
                <a16:creationId xmlns:a16="http://schemas.microsoft.com/office/drawing/2014/main" id="{1A4EABB6-219A-9F44-9626-95749712EC17}"/>
              </a:ext>
            </a:extLst>
          </p:cNvPr>
          <p:cNvSpPr>
            <a:spLocks noChangeShapeType="1"/>
          </p:cNvSpPr>
          <p:nvPr/>
        </p:nvSpPr>
        <p:spPr bwMode="auto">
          <a:xfrm flipV="1">
            <a:off x="5489575" y="2647950"/>
            <a:ext cx="1588" cy="11064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303" name="Text Box 38">
            <a:extLst>
              <a:ext uri="{FF2B5EF4-FFF2-40B4-BE49-F238E27FC236}">
                <a16:creationId xmlns:a16="http://schemas.microsoft.com/office/drawing/2014/main" id="{36FF5EAC-B93E-C74B-B6BD-D53484DE4720}"/>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1304" name="Text Box 39">
            <a:extLst>
              <a:ext uri="{FF2B5EF4-FFF2-40B4-BE49-F238E27FC236}">
                <a16:creationId xmlns:a16="http://schemas.microsoft.com/office/drawing/2014/main" id="{5BF413D4-D099-E243-B5F3-11FD863FFB3A}"/>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Line 1">
            <a:extLst>
              <a:ext uri="{FF2B5EF4-FFF2-40B4-BE49-F238E27FC236}">
                <a16:creationId xmlns:a16="http://schemas.microsoft.com/office/drawing/2014/main" id="{4BEF899C-3F73-FB4B-B3FB-728A05DD42C4}"/>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91" name="Line 2">
            <a:extLst>
              <a:ext uri="{FF2B5EF4-FFF2-40B4-BE49-F238E27FC236}">
                <a16:creationId xmlns:a16="http://schemas.microsoft.com/office/drawing/2014/main" id="{389F4447-3ED8-5546-B651-F9433E73AC32}"/>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92" name="Rectangle 3">
            <a:extLst>
              <a:ext uri="{FF2B5EF4-FFF2-40B4-BE49-F238E27FC236}">
                <a16:creationId xmlns:a16="http://schemas.microsoft.com/office/drawing/2014/main" id="{FCF5FEFC-682F-D54D-8CA8-E3FB90B2FE29}"/>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3" name="Rectangle 4">
            <a:extLst>
              <a:ext uri="{FF2B5EF4-FFF2-40B4-BE49-F238E27FC236}">
                <a16:creationId xmlns:a16="http://schemas.microsoft.com/office/drawing/2014/main" id="{2AC612AC-D531-2144-8111-7A4B25074010}"/>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4" name="Rectangle 5">
            <a:extLst>
              <a:ext uri="{FF2B5EF4-FFF2-40B4-BE49-F238E27FC236}">
                <a16:creationId xmlns:a16="http://schemas.microsoft.com/office/drawing/2014/main" id="{2E1AD259-5E28-3F4B-9A42-E1424DC44210}"/>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5" name="Rectangle 6">
            <a:extLst>
              <a:ext uri="{FF2B5EF4-FFF2-40B4-BE49-F238E27FC236}">
                <a16:creationId xmlns:a16="http://schemas.microsoft.com/office/drawing/2014/main" id="{982BFB2C-E34E-D941-910A-BD83CE9F6024}"/>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6" name="Rectangle 7">
            <a:extLst>
              <a:ext uri="{FF2B5EF4-FFF2-40B4-BE49-F238E27FC236}">
                <a16:creationId xmlns:a16="http://schemas.microsoft.com/office/drawing/2014/main" id="{22DAFE49-0A15-A44B-AB5E-9DE60611018E}"/>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7" name="Rectangle 8">
            <a:extLst>
              <a:ext uri="{FF2B5EF4-FFF2-40B4-BE49-F238E27FC236}">
                <a16:creationId xmlns:a16="http://schemas.microsoft.com/office/drawing/2014/main" id="{9E2C08A5-1481-8C47-87F6-08B5BCEECB49}"/>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8" name="Text Box 9">
            <a:extLst>
              <a:ext uri="{FF2B5EF4-FFF2-40B4-BE49-F238E27FC236}">
                <a16:creationId xmlns:a16="http://schemas.microsoft.com/office/drawing/2014/main" id="{EBCEDBCC-F36E-074A-B6E6-F803A07CD1B7}"/>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299" name="Line 10">
            <a:extLst>
              <a:ext uri="{FF2B5EF4-FFF2-40B4-BE49-F238E27FC236}">
                <a16:creationId xmlns:a16="http://schemas.microsoft.com/office/drawing/2014/main" id="{66D24FB4-5BAD-CC42-ADA1-59E13E162218}"/>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0" name="Line 11">
            <a:extLst>
              <a:ext uri="{FF2B5EF4-FFF2-40B4-BE49-F238E27FC236}">
                <a16:creationId xmlns:a16="http://schemas.microsoft.com/office/drawing/2014/main" id="{92BFDC1F-77FA-9942-BAA3-4D1E0C6A81D9}"/>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1" name="Line 12">
            <a:extLst>
              <a:ext uri="{FF2B5EF4-FFF2-40B4-BE49-F238E27FC236}">
                <a16:creationId xmlns:a16="http://schemas.microsoft.com/office/drawing/2014/main" id="{C6F42A60-E6A8-E849-BE40-D1EE73441E8E}"/>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2" name="Line 13">
            <a:extLst>
              <a:ext uri="{FF2B5EF4-FFF2-40B4-BE49-F238E27FC236}">
                <a16:creationId xmlns:a16="http://schemas.microsoft.com/office/drawing/2014/main" id="{C182D0E5-9D5D-0D4D-A3DF-69BDD4A30A9F}"/>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3" name="Rectangle 14">
            <a:extLst>
              <a:ext uri="{FF2B5EF4-FFF2-40B4-BE49-F238E27FC236}">
                <a16:creationId xmlns:a16="http://schemas.microsoft.com/office/drawing/2014/main" id="{CDB56861-0B3F-E94F-8792-55C837680DF7}"/>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4" name="Rectangle 15">
            <a:extLst>
              <a:ext uri="{FF2B5EF4-FFF2-40B4-BE49-F238E27FC236}">
                <a16:creationId xmlns:a16="http://schemas.microsoft.com/office/drawing/2014/main" id="{5823E35A-91E0-664A-A150-8D0D3D49E6E9}"/>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5" name="Rectangle 16">
            <a:extLst>
              <a:ext uri="{FF2B5EF4-FFF2-40B4-BE49-F238E27FC236}">
                <a16:creationId xmlns:a16="http://schemas.microsoft.com/office/drawing/2014/main" id="{A41F19F9-7617-8A4C-82E4-56833AF57FFB}"/>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6" name="Rectangle 17">
            <a:extLst>
              <a:ext uri="{FF2B5EF4-FFF2-40B4-BE49-F238E27FC236}">
                <a16:creationId xmlns:a16="http://schemas.microsoft.com/office/drawing/2014/main" id="{B3D0C356-AAB7-6B44-8D27-37112B94799A}"/>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7" name="Rectangle 18">
            <a:extLst>
              <a:ext uri="{FF2B5EF4-FFF2-40B4-BE49-F238E27FC236}">
                <a16:creationId xmlns:a16="http://schemas.microsoft.com/office/drawing/2014/main" id="{1E8229D9-F7C6-9B4F-9C38-03F1C9CEBE9D}"/>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8" name="Rectangle 19">
            <a:extLst>
              <a:ext uri="{FF2B5EF4-FFF2-40B4-BE49-F238E27FC236}">
                <a16:creationId xmlns:a16="http://schemas.microsoft.com/office/drawing/2014/main" id="{27C3792D-D11F-C442-A744-335B18ABF7D6}"/>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9" name="Text Box 20">
            <a:extLst>
              <a:ext uri="{FF2B5EF4-FFF2-40B4-BE49-F238E27FC236}">
                <a16:creationId xmlns:a16="http://schemas.microsoft.com/office/drawing/2014/main" id="{FBD53237-0F3A-1C42-B62D-98D4EB23323F}"/>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310" name="Line 21">
            <a:extLst>
              <a:ext uri="{FF2B5EF4-FFF2-40B4-BE49-F238E27FC236}">
                <a16:creationId xmlns:a16="http://schemas.microsoft.com/office/drawing/2014/main" id="{05522C3F-23C0-104D-8D84-C4DC7E16BB45}"/>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1" name="Line 22">
            <a:extLst>
              <a:ext uri="{FF2B5EF4-FFF2-40B4-BE49-F238E27FC236}">
                <a16:creationId xmlns:a16="http://schemas.microsoft.com/office/drawing/2014/main" id="{683B5892-E140-9E42-8009-2A65952F3B9B}"/>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2" name="Line 23">
            <a:extLst>
              <a:ext uri="{FF2B5EF4-FFF2-40B4-BE49-F238E27FC236}">
                <a16:creationId xmlns:a16="http://schemas.microsoft.com/office/drawing/2014/main" id="{DACA22BD-B92D-9949-B8A8-0B089F5B1A43}"/>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3" name="Line 24">
            <a:extLst>
              <a:ext uri="{FF2B5EF4-FFF2-40B4-BE49-F238E27FC236}">
                <a16:creationId xmlns:a16="http://schemas.microsoft.com/office/drawing/2014/main" id="{46ACFFF6-2555-AE42-AB44-03C71FA78434}"/>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4" name="Text Box 25">
            <a:extLst>
              <a:ext uri="{FF2B5EF4-FFF2-40B4-BE49-F238E27FC236}">
                <a16:creationId xmlns:a16="http://schemas.microsoft.com/office/drawing/2014/main" id="{3B956B73-D5E1-2F4D-B907-FB84A2A4710B}"/>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2315" name="Text Box 26">
            <a:extLst>
              <a:ext uri="{FF2B5EF4-FFF2-40B4-BE49-F238E27FC236}">
                <a16:creationId xmlns:a16="http://schemas.microsoft.com/office/drawing/2014/main" id="{94C6AD42-D121-FF4B-958A-E3743B191AF4}"/>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2316" name="Text Box 27">
            <a:extLst>
              <a:ext uri="{FF2B5EF4-FFF2-40B4-BE49-F238E27FC236}">
                <a16:creationId xmlns:a16="http://schemas.microsoft.com/office/drawing/2014/main" id="{9A49AF53-5CEA-D441-96C4-72D0C3558B5D}"/>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2317" name="Text Box 28">
            <a:extLst>
              <a:ext uri="{FF2B5EF4-FFF2-40B4-BE49-F238E27FC236}">
                <a16:creationId xmlns:a16="http://schemas.microsoft.com/office/drawing/2014/main" id="{461BC2EE-821A-7E4C-BE15-B4F76753AB68}"/>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18" name="Text Box 29">
            <a:extLst>
              <a:ext uri="{FF2B5EF4-FFF2-40B4-BE49-F238E27FC236}">
                <a16:creationId xmlns:a16="http://schemas.microsoft.com/office/drawing/2014/main" id="{C60FF3DC-22D6-324B-AD4D-C66C49B0AD99}"/>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19" name="Text Box 30">
            <a:extLst>
              <a:ext uri="{FF2B5EF4-FFF2-40B4-BE49-F238E27FC236}">
                <a16:creationId xmlns:a16="http://schemas.microsoft.com/office/drawing/2014/main" id="{5F9C6F4D-457F-874F-840F-A03CCF3C05D3}"/>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2320" name="Rectangle 31">
            <a:extLst>
              <a:ext uri="{FF2B5EF4-FFF2-40B4-BE49-F238E27FC236}">
                <a16:creationId xmlns:a16="http://schemas.microsoft.com/office/drawing/2014/main" id="{977E7628-F0BA-A646-A831-003964775F91}"/>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1" name="Text Box 32">
            <a:extLst>
              <a:ext uri="{FF2B5EF4-FFF2-40B4-BE49-F238E27FC236}">
                <a16:creationId xmlns:a16="http://schemas.microsoft.com/office/drawing/2014/main" id="{75AAC352-7464-B040-AE2C-EC446739F362}"/>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2322" name="Rectangle 33">
            <a:extLst>
              <a:ext uri="{FF2B5EF4-FFF2-40B4-BE49-F238E27FC236}">
                <a16:creationId xmlns:a16="http://schemas.microsoft.com/office/drawing/2014/main" id="{37622200-72FF-2747-BA86-434778D8C889}"/>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3" name="Text Box 34">
            <a:extLst>
              <a:ext uri="{FF2B5EF4-FFF2-40B4-BE49-F238E27FC236}">
                <a16:creationId xmlns:a16="http://schemas.microsoft.com/office/drawing/2014/main" id="{EA413656-EA32-9945-8946-08A4A3F8B4C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2324" name="Oval 35">
            <a:extLst>
              <a:ext uri="{FF2B5EF4-FFF2-40B4-BE49-F238E27FC236}">
                <a16:creationId xmlns:a16="http://schemas.microsoft.com/office/drawing/2014/main" id="{40946EF8-7222-9541-9538-FD8D9B881A93}"/>
              </a:ext>
            </a:extLst>
          </p:cNvPr>
          <p:cNvSpPr>
            <a:spLocks noChangeArrowheads="1"/>
          </p:cNvSpPr>
          <p:nvPr/>
        </p:nvSpPr>
        <p:spPr bwMode="auto">
          <a:xfrm>
            <a:off x="4773613"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5" name="Text Box 36">
            <a:extLst>
              <a:ext uri="{FF2B5EF4-FFF2-40B4-BE49-F238E27FC236}">
                <a16:creationId xmlns:a16="http://schemas.microsoft.com/office/drawing/2014/main" id="{D78D771F-3441-B34D-8439-969C9E80E8E6}"/>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2326" name="Text Box 37">
            <a:extLst>
              <a:ext uri="{FF2B5EF4-FFF2-40B4-BE49-F238E27FC236}">
                <a16:creationId xmlns:a16="http://schemas.microsoft.com/office/drawing/2014/main" id="{885DA17D-ECE7-0F4A-B82F-FCE5839FE4C9}"/>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2327" name="Line 38">
            <a:extLst>
              <a:ext uri="{FF2B5EF4-FFF2-40B4-BE49-F238E27FC236}">
                <a16:creationId xmlns:a16="http://schemas.microsoft.com/office/drawing/2014/main" id="{47917BAB-9B73-3A4D-8B12-7471EB21F918}"/>
              </a:ext>
            </a:extLst>
          </p:cNvPr>
          <p:cNvSpPr>
            <a:spLocks noChangeShapeType="1"/>
          </p:cNvSpPr>
          <p:nvPr/>
        </p:nvSpPr>
        <p:spPr bwMode="auto">
          <a:xfrm>
            <a:off x="2182813" y="4000500"/>
            <a:ext cx="2389187"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28" name="Line 39">
            <a:extLst>
              <a:ext uri="{FF2B5EF4-FFF2-40B4-BE49-F238E27FC236}">
                <a16:creationId xmlns:a16="http://schemas.microsoft.com/office/drawing/2014/main" id="{5864CD81-5A20-014F-9F33-5A456DDA55A4}"/>
              </a:ext>
            </a:extLst>
          </p:cNvPr>
          <p:cNvSpPr>
            <a:spLocks noChangeShapeType="1"/>
          </p:cNvSpPr>
          <p:nvPr/>
        </p:nvSpPr>
        <p:spPr bwMode="auto">
          <a:xfrm>
            <a:off x="2182813" y="4575175"/>
            <a:ext cx="2389187"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29" name="Text Box 40">
            <a:extLst>
              <a:ext uri="{FF2B5EF4-FFF2-40B4-BE49-F238E27FC236}">
                <a16:creationId xmlns:a16="http://schemas.microsoft.com/office/drawing/2014/main" id="{D2088918-727F-9F40-B840-E23BF822E665}"/>
              </a:ext>
            </a:extLst>
          </p:cNvPr>
          <p:cNvSpPr txBox="1">
            <a:spLocks noChangeArrowheads="1"/>
          </p:cNvSpPr>
          <p:nvPr/>
        </p:nvSpPr>
        <p:spPr bwMode="auto">
          <a:xfrm>
            <a:off x="1835150" y="3621088"/>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30" name="Text Box 41">
            <a:extLst>
              <a:ext uri="{FF2B5EF4-FFF2-40B4-BE49-F238E27FC236}">
                <a16:creationId xmlns:a16="http://schemas.microsoft.com/office/drawing/2014/main" id="{55D45EDE-634F-804F-A7E7-D8CD90A5CDE7}"/>
              </a:ext>
            </a:extLst>
          </p:cNvPr>
          <p:cNvSpPr txBox="1">
            <a:spLocks noChangeArrowheads="1"/>
          </p:cNvSpPr>
          <p:nvPr/>
        </p:nvSpPr>
        <p:spPr bwMode="auto">
          <a:xfrm>
            <a:off x="1835150" y="4521200"/>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31" name="Line 42">
            <a:extLst>
              <a:ext uri="{FF2B5EF4-FFF2-40B4-BE49-F238E27FC236}">
                <a16:creationId xmlns:a16="http://schemas.microsoft.com/office/drawing/2014/main" id="{6C4C9A47-2260-7C48-9AB7-3E3AECC022B7}"/>
              </a:ext>
            </a:extLst>
          </p:cNvPr>
          <p:cNvSpPr>
            <a:spLocks noChangeShapeType="1"/>
          </p:cNvSpPr>
          <p:nvPr/>
        </p:nvSpPr>
        <p:spPr bwMode="auto">
          <a:xfrm>
            <a:off x="2271713" y="5297488"/>
            <a:ext cx="1889125" cy="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32" name="Line 43">
            <a:extLst>
              <a:ext uri="{FF2B5EF4-FFF2-40B4-BE49-F238E27FC236}">
                <a16:creationId xmlns:a16="http://schemas.microsoft.com/office/drawing/2014/main" id="{695BC4A5-FFD3-1146-9C9C-D3F8B89B876B}"/>
              </a:ext>
            </a:extLst>
          </p:cNvPr>
          <p:cNvSpPr>
            <a:spLocks noChangeShapeType="1"/>
          </p:cNvSpPr>
          <p:nvPr/>
        </p:nvSpPr>
        <p:spPr bwMode="auto">
          <a:xfrm>
            <a:off x="2271713" y="5876925"/>
            <a:ext cx="1889125" cy="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33" name="Text Box 44">
            <a:extLst>
              <a:ext uri="{FF2B5EF4-FFF2-40B4-BE49-F238E27FC236}">
                <a16:creationId xmlns:a16="http://schemas.microsoft.com/office/drawing/2014/main" id="{4C3E303C-C14D-344A-A07A-E32377AB8E37}"/>
              </a:ext>
            </a:extLst>
          </p:cNvPr>
          <p:cNvSpPr txBox="1">
            <a:spLocks noChangeArrowheads="1"/>
          </p:cNvSpPr>
          <p:nvPr/>
        </p:nvSpPr>
        <p:spPr bwMode="auto">
          <a:xfrm>
            <a:off x="1838325" y="4916488"/>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34" name="Text Box 45">
            <a:extLst>
              <a:ext uri="{FF2B5EF4-FFF2-40B4-BE49-F238E27FC236}">
                <a16:creationId xmlns:a16="http://schemas.microsoft.com/office/drawing/2014/main" id="{4C8B86C7-32AD-A849-93BE-77FDDCFB8E1F}"/>
              </a:ext>
            </a:extLst>
          </p:cNvPr>
          <p:cNvSpPr txBox="1">
            <a:spLocks noChangeArrowheads="1"/>
          </p:cNvSpPr>
          <p:nvPr/>
        </p:nvSpPr>
        <p:spPr bwMode="auto">
          <a:xfrm>
            <a:off x="1838325" y="5816600"/>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35" name="Text Box 46">
            <a:extLst>
              <a:ext uri="{FF2B5EF4-FFF2-40B4-BE49-F238E27FC236}">
                <a16:creationId xmlns:a16="http://schemas.microsoft.com/office/drawing/2014/main" id="{FCF6A834-4C71-234C-9D75-EDEAAC3C77ED}"/>
              </a:ext>
            </a:extLst>
          </p:cNvPr>
          <p:cNvSpPr txBox="1">
            <a:spLocks noChangeArrowheads="1"/>
          </p:cNvSpPr>
          <p:nvPr/>
        </p:nvSpPr>
        <p:spPr bwMode="auto">
          <a:xfrm>
            <a:off x="466725" y="5505450"/>
            <a:ext cx="1223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1=15</a:t>
            </a:r>
          </a:p>
        </p:txBody>
      </p:sp>
      <p:sp>
        <p:nvSpPr>
          <p:cNvPr id="12336" name="Text Box 47">
            <a:extLst>
              <a:ext uri="{FF2B5EF4-FFF2-40B4-BE49-F238E27FC236}">
                <a16:creationId xmlns:a16="http://schemas.microsoft.com/office/drawing/2014/main" id="{9F3EF21D-25D7-3C4D-A226-1E3A8EF7C30C}"/>
              </a:ext>
            </a:extLst>
          </p:cNvPr>
          <p:cNvSpPr txBox="1">
            <a:spLocks noChangeArrowheads="1"/>
          </p:cNvSpPr>
          <p:nvPr/>
        </p:nvSpPr>
        <p:spPr bwMode="auto">
          <a:xfrm>
            <a:off x="466725" y="4065588"/>
            <a:ext cx="1223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2=20</a:t>
            </a:r>
          </a:p>
        </p:txBody>
      </p:sp>
      <p:sp>
        <p:nvSpPr>
          <p:cNvPr id="12337" name="Text Box 36">
            <a:extLst>
              <a:ext uri="{FF2B5EF4-FFF2-40B4-BE49-F238E27FC236}">
                <a16:creationId xmlns:a16="http://schemas.microsoft.com/office/drawing/2014/main" id="{75E74BA3-1914-7D4D-9BBE-2AEEC4BEA0C4}"/>
              </a:ext>
            </a:extLst>
          </p:cNvPr>
          <p:cNvSpPr txBox="1">
            <a:spLocks noChangeArrowheads="1"/>
          </p:cNvSpPr>
          <p:nvPr/>
        </p:nvSpPr>
        <p:spPr bwMode="auto">
          <a:xfrm>
            <a:off x="5919788" y="4156075"/>
            <a:ext cx="3611562" cy="1255713"/>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rPr>
              <a:t>The alignments are presented in order from highest to lowest "score". Not for the order in which they appear in the sequence
</a:t>
            </a:r>
            <a:endParaRPr lang="ca-ES" altLang="es-ES" b="1">
              <a:solidFill>
                <a:srgbClr val="000000"/>
              </a:solidFill>
            </a:endParaRPr>
          </a:p>
        </p:txBody>
      </p:sp>
      <p:sp>
        <p:nvSpPr>
          <p:cNvPr id="12338" name="Rectangle 3">
            <a:extLst>
              <a:ext uri="{FF2B5EF4-FFF2-40B4-BE49-F238E27FC236}">
                <a16:creationId xmlns:a16="http://schemas.microsoft.com/office/drawing/2014/main" id="{D236DCEF-A0E0-0946-9F00-BD815A5DF0B9}"/>
              </a:ext>
            </a:extLst>
          </p:cNvPr>
          <p:cNvSpPr>
            <a:spLocks noChangeArrowheads="1"/>
          </p:cNvSpPr>
          <p:nvPr/>
        </p:nvSpPr>
        <p:spPr bwMode="auto">
          <a:xfrm>
            <a:off x="30400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39" name="Rectangle 4">
            <a:extLst>
              <a:ext uri="{FF2B5EF4-FFF2-40B4-BE49-F238E27FC236}">
                <a16:creationId xmlns:a16="http://schemas.microsoft.com/office/drawing/2014/main" id="{899DA5AA-D911-454C-969A-32B1CA0FD1DD}"/>
              </a:ext>
            </a:extLst>
          </p:cNvPr>
          <p:cNvSpPr>
            <a:spLocks noChangeArrowheads="1"/>
          </p:cNvSpPr>
          <p:nvPr/>
        </p:nvSpPr>
        <p:spPr bwMode="auto">
          <a:xfrm>
            <a:off x="32559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0" name="Rectangle 5">
            <a:extLst>
              <a:ext uri="{FF2B5EF4-FFF2-40B4-BE49-F238E27FC236}">
                <a16:creationId xmlns:a16="http://schemas.microsoft.com/office/drawing/2014/main" id="{21854258-64A3-FE4D-B4D4-7772937C7AE4}"/>
              </a:ext>
            </a:extLst>
          </p:cNvPr>
          <p:cNvSpPr>
            <a:spLocks noChangeArrowheads="1"/>
          </p:cNvSpPr>
          <p:nvPr/>
        </p:nvSpPr>
        <p:spPr bwMode="auto">
          <a:xfrm>
            <a:off x="34718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1" name="Rectangle 6">
            <a:extLst>
              <a:ext uri="{FF2B5EF4-FFF2-40B4-BE49-F238E27FC236}">
                <a16:creationId xmlns:a16="http://schemas.microsoft.com/office/drawing/2014/main" id="{656D9FFF-80F8-1B4C-BC0E-6B05EDCE42A8}"/>
              </a:ext>
            </a:extLst>
          </p:cNvPr>
          <p:cNvSpPr>
            <a:spLocks noChangeArrowheads="1"/>
          </p:cNvSpPr>
          <p:nvPr/>
        </p:nvSpPr>
        <p:spPr bwMode="auto">
          <a:xfrm>
            <a:off x="30400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2" name="Rectangle 7">
            <a:extLst>
              <a:ext uri="{FF2B5EF4-FFF2-40B4-BE49-F238E27FC236}">
                <a16:creationId xmlns:a16="http://schemas.microsoft.com/office/drawing/2014/main" id="{64946BB1-3B17-1840-AEDD-B163B44DE73C}"/>
              </a:ext>
            </a:extLst>
          </p:cNvPr>
          <p:cNvSpPr>
            <a:spLocks noChangeArrowheads="1"/>
          </p:cNvSpPr>
          <p:nvPr/>
        </p:nvSpPr>
        <p:spPr bwMode="auto">
          <a:xfrm>
            <a:off x="32559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3" name="Rectangle 8">
            <a:extLst>
              <a:ext uri="{FF2B5EF4-FFF2-40B4-BE49-F238E27FC236}">
                <a16:creationId xmlns:a16="http://schemas.microsoft.com/office/drawing/2014/main" id="{A67B2090-46C8-9F49-8110-DE5DADD7EECE}"/>
              </a:ext>
            </a:extLst>
          </p:cNvPr>
          <p:cNvSpPr>
            <a:spLocks noChangeArrowheads="1"/>
          </p:cNvSpPr>
          <p:nvPr/>
        </p:nvSpPr>
        <p:spPr bwMode="auto">
          <a:xfrm>
            <a:off x="34718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4" name="Line 10">
            <a:extLst>
              <a:ext uri="{FF2B5EF4-FFF2-40B4-BE49-F238E27FC236}">
                <a16:creationId xmlns:a16="http://schemas.microsoft.com/office/drawing/2014/main" id="{4A720756-EC00-314E-B87A-0D45396483F9}"/>
              </a:ext>
            </a:extLst>
          </p:cNvPr>
          <p:cNvSpPr>
            <a:spLocks noChangeShapeType="1"/>
          </p:cNvSpPr>
          <p:nvPr/>
        </p:nvSpPr>
        <p:spPr bwMode="auto">
          <a:xfrm flipH="1">
            <a:off x="2193925" y="4083050"/>
            <a:ext cx="760413"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5" name="Line 11">
            <a:extLst>
              <a:ext uri="{FF2B5EF4-FFF2-40B4-BE49-F238E27FC236}">
                <a16:creationId xmlns:a16="http://schemas.microsoft.com/office/drawing/2014/main" id="{0F41A81C-729E-BB4D-88EE-733FA56D1C47}"/>
              </a:ext>
            </a:extLst>
          </p:cNvPr>
          <p:cNvSpPr>
            <a:spLocks noChangeShapeType="1"/>
          </p:cNvSpPr>
          <p:nvPr/>
        </p:nvSpPr>
        <p:spPr bwMode="auto">
          <a:xfrm flipH="1">
            <a:off x="2166938" y="4479925"/>
            <a:ext cx="787400"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6" name="Line 12">
            <a:extLst>
              <a:ext uri="{FF2B5EF4-FFF2-40B4-BE49-F238E27FC236}">
                <a16:creationId xmlns:a16="http://schemas.microsoft.com/office/drawing/2014/main" id="{0B726C0E-2D35-D240-A246-1FE2213D75EE}"/>
              </a:ext>
            </a:extLst>
          </p:cNvPr>
          <p:cNvSpPr>
            <a:spLocks noChangeShapeType="1"/>
          </p:cNvSpPr>
          <p:nvPr/>
        </p:nvSpPr>
        <p:spPr bwMode="auto">
          <a:xfrm>
            <a:off x="3732213" y="4479925"/>
            <a:ext cx="839787"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7" name="Line 13">
            <a:extLst>
              <a:ext uri="{FF2B5EF4-FFF2-40B4-BE49-F238E27FC236}">
                <a16:creationId xmlns:a16="http://schemas.microsoft.com/office/drawing/2014/main" id="{76DF5263-2CC2-EB49-8EC4-FF3EF02A4BB4}"/>
              </a:ext>
            </a:extLst>
          </p:cNvPr>
          <p:cNvSpPr>
            <a:spLocks noChangeShapeType="1"/>
          </p:cNvSpPr>
          <p:nvPr/>
        </p:nvSpPr>
        <p:spPr bwMode="auto">
          <a:xfrm>
            <a:off x="3730625" y="4083050"/>
            <a:ext cx="841375"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8" name="Rectangle 14">
            <a:extLst>
              <a:ext uri="{FF2B5EF4-FFF2-40B4-BE49-F238E27FC236}">
                <a16:creationId xmlns:a16="http://schemas.microsoft.com/office/drawing/2014/main" id="{223E6165-CA97-BA49-98BA-8685E37A4D8C}"/>
              </a:ext>
            </a:extLst>
          </p:cNvPr>
          <p:cNvSpPr>
            <a:spLocks noChangeArrowheads="1"/>
          </p:cNvSpPr>
          <p:nvPr/>
        </p:nvSpPr>
        <p:spPr bwMode="auto">
          <a:xfrm>
            <a:off x="29194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9" name="Rectangle 15">
            <a:extLst>
              <a:ext uri="{FF2B5EF4-FFF2-40B4-BE49-F238E27FC236}">
                <a16:creationId xmlns:a16="http://schemas.microsoft.com/office/drawing/2014/main" id="{31C14940-E4A2-294E-A566-DB7C1A8D9C48}"/>
              </a:ext>
            </a:extLst>
          </p:cNvPr>
          <p:cNvSpPr>
            <a:spLocks noChangeArrowheads="1"/>
          </p:cNvSpPr>
          <p:nvPr/>
        </p:nvSpPr>
        <p:spPr bwMode="auto">
          <a:xfrm>
            <a:off x="31353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0" name="Rectangle 16">
            <a:extLst>
              <a:ext uri="{FF2B5EF4-FFF2-40B4-BE49-F238E27FC236}">
                <a16:creationId xmlns:a16="http://schemas.microsoft.com/office/drawing/2014/main" id="{5BF8AA61-C9D5-9941-8208-55016FDF602E}"/>
              </a:ext>
            </a:extLst>
          </p:cNvPr>
          <p:cNvSpPr>
            <a:spLocks noChangeArrowheads="1"/>
          </p:cNvSpPr>
          <p:nvPr/>
        </p:nvSpPr>
        <p:spPr bwMode="auto">
          <a:xfrm>
            <a:off x="33512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1" name="Rectangle 17">
            <a:extLst>
              <a:ext uri="{FF2B5EF4-FFF2-40B4-BE49-F238E27FC236}">
                <a16:creationId xmlns:a16="http://schemas.microsoft.com/office/drawing/2014/main" id="{F9825009-2347-C543-BB1D-79D2ECA659F9}"/>
              </a:ext>
            </a:extLst>
          </p:cNvPr>
          <p:cNvSpPr>
            <a:spLocks noChangeArrowheads="1"/>
          </p:cNvSpPr>
          <p:nvPr/>
        </p:nvSpPr>
        <p:spPr bwMode="auto">
          <a:xfrm>
            <a:off x="29194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2" name="Rectangle 18">
            <a:extLst>
              <a:ext uri="{FF2B5EF4-FFF2-40B4-BE49-F238E27FC236}">
                <a16:creationId xmlns:a16="http://schemas.microsoft.com/office/drawing/2014/main" id="{CCA3A71A-AC65-794E-AE2D-214C94E1E45B}"/>
              </a:ext>
            </a:extLst>
          </p:cNvPr>
          <p:cNvSpPr>
            <a:spLocks noChangeArrowheads="1"/>
          </p:cNvSpPr>
          <p:nvPr/>
        </p:nvSpPr>
        <p:spPr bwMode="auto">
          <a:xfrm>
            <a:off x="31353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3" name="Rectangle 19">
            <a:extLst>
              <a:ext uri="{FF2B5EF4-FFF2-40B4-BE49-F238E27FC236}">
                <a16:creationId xmlns:a16="http://schemas.microsoft.com/office/drawing/2014/main" id="{AC6FC685-6275-8645-9DA7-2E70D2D8356F}"/>
              </a:ext>
            </a:extLst>
          </p:cNvPr>
          <p:cNvSpPr>
            <a:spLocks noChangeArrowheads="1"/>
          </p:cNvSpPr>
          <p:nvPr/>
        </p:nvSpPr>
        <p:spPr bwMode="auto">
          <a:xfrm>
            <a:off x="33512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4" name="Text Box 20">
            <a:extLst>
              <a:ext uri="{FF2B5EF4-FFF2-40B4-BE49-F238E27FC236}">
                <a16:creationId xmlns:a16="http://schemas.microsoft.com/office/drawing/2014/main" id="{2FBF477F-2AA4-9A40-8A8F-62EF4937E308}"/>
              </a:ext>
            </a:extLst>
          </p:cNvPr>
          <p:cNvSpPr txBox="1">
            <a:spLocks noChangeArrowheads="1"/>
          </p:cNvSpPr>
          <p:nvPr/>
        </p:nvSpPr>
        <p:spPr bwMode="auto">
          <a:xfrm>
            <a:off x="2881313" y="5411788"/>
            <a:ext cx="733425"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355" name="Line 21">
            <a:extLst>
              <a:ext uri="{FF2B5EF4-FFF2-40B4-BE49-F238E27FC236}">
                <a16:creationId xmlns:a16="http://schemas.microsoft.com/office/drawing/2014/main" id="{85E4A2A6-9E12-8648-9080-F4FCF3978275}"/>
              </a:ext>
            </a:extLst>
          </p:cNvPr>
          <p:cNvSpPr>
            <a:spLocks noChangeShapeType="1"/>
          </p:cNvSpPr>
          <p:nvPr/>
        </p:nvSpPr>
        <p:spPr bwMode="auto">
          <a:xfrm flipH="1">
            <a:off x="2271713" y="5391150"/>
            <a:ext cx="5619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6" name="Line 22">
            <a:extLst>
              <a:ext uri="{FF2B5EF4-FFF2-40B4-BE49-F238E27FC236}">
                <a16:creationId xmlns:a16="http://schemas.microsoft.com/office/drawing/2014/main" id="{69C0610A-FBBC-0D49-9A98-723BDF7C7865}"/>
              </a:ext>
            </a:extLst>
          </p:cNvPr>
          <p:cNvSpPr>
            <a:spLocks noChangeShapeType="1"/>
          </p:cNvSpPr>
          <p:nvPr/>
        </p:nvSpPr>
        <p:spPr bwMode="auto">
          <a:xfrm flipH="1">
            <a:off x="2271713" y="5788025"/>
            <a:ext cx="5619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7" name="Line 23">
            <a:extLst>
              <a:ext uri="{FF2B5EF4-FFF2-40B4-BE49-F238E27FC236}">
                <a16:creationId xmlns:a16="http://schemas.microsoft.com/office/drawing/2014/main" id="{45407FDF-8CB3-7C40-8877-026572E5E0A0}"/>
              </a:ext>
            </a:extLst>
          </p:cNvPr>
          <p:cNvSpPr>
            <a:spLocks noChangeShapeType="1"/>
          </p:cNvSpPr>
          <p:nvPr/>
        </p:nvSpPr>
        <p:spPr bwMode="auto">
          <a:xfrm>
            <a:off x="3611563" y="5788025"/>
            <a:ext cx="5492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8" name="Line 24">
            <a:extLst>
              <a:ext uri="{FF2B5EF4-FFF2-40B4-BE49-F238E27FC236}">
                <a16:creationId xmlns:a16="http://schemas.microsoft.com/office/drawing/2014/main" id="{A42FABFB-01D1-E049-BAC6-9C457883F448}"/>
              </a:ext>
            </a:extLst>
          </p:cNvPr>
          <p:cNvSpPr>
            <a:spLocks noChangeShapeType="1"/>
          </p:cNvSpPr>
          <p:nvPr/>
        </p:nvSpPr>
        <p:spPr bwMode="auto">
          <a:xfrm>
            <a:off x="3611563" y="5391150"/>
            <a:ext cx="5492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9" name="Text Box 25">
            <a:extLst>
              <a:ext uri="{FF2B5EF4-FFF2-40B4-BE49-F238E27FC236}">
                <a16:creationId xmlns:a16="http://schemas.microsoft.com/office/drawing/2014/main" id="{81A9D534-B7AE-224E-854E-B94CF589DC69}"/>
              </a:ext>
            </a:extLst>
          </p:cNvPr>
          <p:cNvSpPr txBox="1">
            <a:spLocks noChangeArrowheads="1"/>
          </p:cNvSpPr>
          <p:nvPr/>
        </p:nvSpPr>
        <p:spPr bwMode="auto">
          <a:xfrm>
            <a:off x="2341563" y="4935538"/>
            <a:ext cx="1644650"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2360" name="Text Box 26">
            <a:extLst>
              <a:ext uri="{FF2B5EF4-FFF2-40B4-BE49-F238E27FC236}">
                <a16:creationId xmlns:a16="http://schemas.microsoft.com/office/drawing/2014/main" id="{22E67CB7-C52C-DE4D-811E-0E0323556DF8}"/>
              </a:ext>
            </a:extLst>
          </p:cNvPr>
          <p:cNvSpPr txBox="1">
            <a:spLocks noChangeArrowheads="1"/>
          </p:cNvSpPr>
          <p:nvPr/>
        </p:nvSpPr>
        <p:spPr bwMode="auto">
          <a:xfrm>
            <a:off x="2341563" y="5907088"/>
            <a:ext cx="1644650"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Line 1">
            <a:extLst>
              <a:ext uri="{FF2B5EF4-FFF2-40B4-BE49-F238E27FC236}">
                <a16:creationId xmlns:a16="http://schemas.microsoft.com/office/drawing/2014/main" id="{9564C2D4-104C-944F-8C08-E111B8FFAF58}"/>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5" name="Line 2">
            <a:extLst>
              <a:ext uri="{FF2B5EF4-FFF2-40B4-BE49-F238E27FC236}">
                <a16:creationId xmlns:a16="http://schemas.microsoft.com/office/drawing/2014/main" id="{EC646876-6C76-2448-A87B-61FB97FB717C}"/>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6" name="Rectangle 3">
            <a:extLst>
              <a:ext uri="{FF2B5EF4-FFF2-40B4-BE49-F238E27FC236}">
                <a16:creationId xmlns:a16="http://schemas.microsoft.com/office/drawing/2014/main" id="{4E1A2F1D-8AB8-8144-9B94-A62891F57CF3}"/>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7" name="Rectangle 4">
            <a:extLst>
              <a:ext uri="{FF2B5EF4-FFF2-40B4-BE49-F238E27FC236}">
                <a16:creationId xmlns:a16="http://schemas.microsoft.com/office/drawing/2014/main" id="{8F01CEC8-6ED0-EF42-9386-B6B559F2CB49}"/>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8" name="Rectangle 5">
            <a:extLst>
              <a:ext uri="{FF2B5EF4-FFF2-40B4-BE49-F238E27FC236}">
                <a16:creationId xmlns:a16="http://schemas.microsoft.com/office/drawing/2014/main" id="{1D8A567F-23E7-C64A-8187-4239CB406317}"/>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9" name="Rectangle 6">
            <a:extLst>
              <a:ext uri="{FF2B5EF4-FFF2-40B4-BE49-F238E27FC236}">
                <a16:creationId xmlns:a16="http://schemas.microsoft.com/office/drawing/2014/main" id="{EDF82DE1-9191-C04E-A268-DF4B06052FC3}"/>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0" name="Rectangle 7">
            <a:extLst>
              <a:ext uri="{FF2B5EF4-FFF2-40B4-BE49-F238E27FC236}">
                <a16:creationId xmlns:a16="http://schemas.microsoft.com/office/drawing/2014/main" id="{219CC7A2-21CF-BC4A-AB72-1BFE7D4DF87F}"/>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1" name="Rectangle 8">
            <a:extLst>
              <a:ext uri="{FF2B5EF4-FFF2-40B4-BE49-F238E27FC236}">
                <a16:creationId xmlns:a16="http://schemas.microsoft.com/office/drawing/2014/main" id="{81178606-B16B-9C4A-BB6D-FADA3C7FC53A}"/>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2" name="Text Box 9">
            <a:extLst>
              <a:ext uri="{FF2B5EF4-FFF2-40B4-BE49-F238E27FC236}">
                <a16:creationId xmlns:a16="http://schemas.microsoft.com/office/drawing/2014/main" id="{38203C98-8546-5943-89C8-1DADC1061602}"/>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3323" name="Line 10">
            <a:extLst>
              <a:ext uri="{FF2B5EF4-FFF2-40B4-BE49-F238E27FC236}">
                <a16:creationId xmlns:a16="http://schemas.microsoft.com/office/drawing/2014/main" id="{F141C2CF-420C-E84B-922D-DB2418A48ED1}"/>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4" name="Line 11">
            <a:extLst>
              <a:ext uri="{FF2B5EF4-FFF2-40B4-BE49-F238E27FC236}">
                <a16:creationId xmlns:a16="http://schemas.microsoft.com/office/drawing/2014/main" id="{E1042138-8780-3642-8081-D2C81F5D2D29}"/>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5" name="Line 12">
            <a:extLst>
              <a:ext uri="{FF2B5EF4-FFF2-40B4-BE49-F238E27FC236}">
                <a16:creationId xmlns:a16="http://schemas.microsoft.com/office/drawing/2014/main" id="{839EC69F-0030-514B-855D-C9A077A0EBF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6" name="Line 13">
            <a:extLst>
              <a:ext uri="{FF2B5EF4-FFF2-40B4-BE49-F238E27FC236}">
                <a16:creationId xmlns:a16="http://schemas.microsoft.com/office/drawing/2014/main" id="{53CC3A8B-012A-244E-B5FC-DA7B4086727D}"/>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7" name="Rectangle 14">
            <a:extLst>
              <a:ext uri="{FF2B5EF4-FFF2-40B4-BE49-F238E27FC236}">
                <a16:creationId xmlns:a16="http://schemas.microsoft.com/office/drawing/2014/main" id="{B05BD7AB-F9DE-DA49-A30B-1F8ACBA8BEB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8" name="Rectangle 15">
            <a:extLst>
              <a:ext uri="{FF2B5EF4-FFF2-40B4-BE49-F238E27FC236}">
                <a16:creationId xmlns:a16="http://schemas.microsoft.com/office/drawing/2014/main" id="{F1772EA0-7B6E-7B4B-96DB-4C6F6FC697D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9" name="Rectangle 16">
            <a:extLst>
              <a:ext uri="{FF2B5EF4-FFF2-40B4-BE49-F238E27FC236}">
                <a16:creationId xmlns:a16="http://schemas.microsoft.com/office/drawing/2014/main" id="{F077A4BD-D966-C048-A966-AC27AA1F1D76}"/>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0" name="Rectangle 17">
            <a:extLst>
              <a:ext uri="{FF2B5EF4-FFF2-40B4-BE49-F238E27FC236}">
                <a16:creationId xmlns:a16="http://schemas.microsoft.com/office/drawing/2014/main" id="{47E1E330-C41B-174D-A002-F7983A565A84}"/>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1" name="Rectangle 18">
            <a:extLst>
              <a:ext uri="{FF2B5EF4-FFF2-40B4-BE49-F238E27FC236}">
                <a16:creationId xmlns:a16="http://schemas.microsoft.com/office/drawing/2014/main" id="{12857A4C-674D-3E4B-94E0-F9DA2D2B0286}"/>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2" name="Rectangle 19">
            <a:extLst>
              <a:ext uri="{FF2B5EF4-FFF2-40B4-BE49-F238E27FC236}">
                <a16:creationId xmlns:a16="http://schemas.microsoft.com/office/drawing/2014/main" id="{629B35D3-66A4-C148-B467-134145AF2070}"/>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3" name="Text Box 20">
            <a:extLst>
              <a:ext uri="{FF2B5EF4-FFF2-40B4-BE49-F238E27FC236}">
                <a16:creationId xmlns:a16="http://schemas.microsoft.com/office/drawing/2014/main" id="{3EEF6296-699B-BC44-B071-F5B4E14A2759}"/>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3334" name="Line 21">
            <a:extLst>
              <a:ext uri="{FF2B5EF4-FFF2-40B4-BE49-F238E27FC236}">
                <a16:creationId xmlns:a16="http://schemas.microsoft.com/office/drawing/2014/main" id="{48E0169A-B4F2-3049-9898-6FF167D4A327}"/>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5" name="Line 22">
            <a:extLst>
              <a:ext uri="{FF2B5EF4-FFF2-40B4-BE49-F238E27FC236}">
                <a16:creationId xmlns:a16="http://schemas.microsoft.com/office/drawing/2014/main" id="{BD713F49-7BFD-1545-86B4-3393A06F0149}"/>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6" name="Line 23">
            <a:extLst>
              <a:ext uri="{FF2B5EF4-FFF2-40B4-BE49-F238E27FC236}">
                <a16:creationId xmlns:a16="http://schemas.microsoft.com/office/drawing/2014/main" id="{3EB69E77-70D4-2340-AD1E-0CD3811E6006}"/>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7" name="Line 24">
            <a:extLst>
              <a:ext uri="{FF2B5EF4-FFF2-40B4-BE49-F238E27FC236}">
                <a16:creationId xmlns:a16="http://schemas.microsoft.com/office/drawing/2014/main" id="{83693405-8D24-4F49-B8F1-A974A8B101F8}"/>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8" name="Text Box 25">
            <a:extLst>
              <a:ext uri="{FF2B5EF4-FFF2-40B4-BE49-F238E27FC236}">
                <a16:creationId xmlns:a16="http://schemas.microsoft.com/office/drawing/2014/main" id="{5264F773-8ACE-B34E-AC36-82ED0321E941}"/>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3339" name="Text Box 26">
            <a:extLst>
              <a:ext uri="{FF2B5EF4-FFF2-40B4-BE49-F238E27FC236}">
                <a16:creationId xmlns:a16="http://schemas.microsoft.com/office/drawing/2014/main" id="{033243C0-6F81-D242-849A-493EAFF1726D}"/>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3340" name="Text Box 27">
            <a:extLst>
              <a:ext uri="{FF2B5EF4-FFF2-40B4-BE49-F238E27FC236}">
                <a16:creationId xmlns:a16="http://schemas.microsoft.com/office/drawing/2014/main" id="{7DA04AE9-E6AD-6D47-A844-CE8FFB09DAC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3341" name="Text Box 28">
            <a:extLst>
              <a:ext uri="{FF2B5EF4-FFF2-40B4-BE49-F238E27FC236}">
                <a16:creationId xmlns:a16="http://schemas.microsoft.com/office/drawing/2014/main" id="{623EB7F7-FB31-F148-BCA3-2EE21B26C2DD}"/>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3342" name="Text Box 29">
            <a:extLst>
              <a:ext uri="{FF2B5EF4-FFF2-40B4-BE49-F238E27FC236}">
                <a16:creationId xmlns:a16="http://schemas.microsoft.com/office/drawing/2014/main" id="{C662DD1A-0449-024E-A605-CAF8FD176861}"/>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3343" name="Text Box 30">
            <a:extLst>
              <a:ext uri="{FF2B5EF4-FFF2-40B4-BE49-F238E27FC236}">
                <a16:creationId xmlns:a16="http://schemas.microsoft.com/office/drawing/2014/main" id="{28C9E93C-69D3-A94D-BB41-E1EAB7977147}"/>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3344" name="Rectangle 31">
            <a:extLst>
              <a:ext uri="{FF2B5EF4-FFF2-40B4-BE49-F238E27FC236}">
                <a16:creationId xmlns:a16="http://schemas.microsoft.com/office/drawing/2014/main" id="{1F26CC16-6BF4-6C49-94D7-EA794EBED30E}"/>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5" name="Text Box 32">
            <a:extLst>
              <a:ext uri="{FF2B5EF4-FFF2-40B4-BE49-F238E27FC236}">
                <a16:creationId xmlns:a16="http://schemas.microsoft.com/office/drawing/2014/main" id="{8971EE82-FD16-4847-BB3D-38483589FE08}"/>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3346" name="Rectangle 33">
            <a:extLst>
              <a:ext uri="{FF2B5EF4-FFF2-40B4-BE49-F238E27FC236}">
                <a16:creationId xmlns:a16="http://schemas.microsoft.com/office/drawing/2014/main" id="{AD999D0E-D97D-F04F-A5EE-9BFFDECA53A8}"/>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7" name="Text Box 34">
            <a:extLst>
              <a:ext uri="{FF2B5EF4-FFF2-40B4-BE49-F238E27FC236}">
                <a16:creationId xmlns:a16="http://schemas.microsoft.com/office/drawing/2014/main" id="{D812B4BD-F179-F44D-A3BD-338DD23A7387}"/>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3348" name="Oval 35">
            <a:extLst>
              <a:ext uri="{FF2B5EF4-FFF2-40B4-BE49-F238E27FC236}">
                <a16:creationId xmlns:a16="http://schemas.microsoft.com/office/drawing/2014/main" id="{4CE906A4-CAD2-574D-B023-0E8A7ED21C38}"/>
              </a:ext>
            </a:extLst>
          </p:cNvPr>
          <p:cNvSpPr>
            <a:spLocks noChangeArrowheads="1"/>
          </p:cNvSpPr>
          <p:nvPr/>
        </p:nvSpPr>
        <p:spPr bwMode="auto">
          <a:xfrm>
            <a:off x="4773613" y="769938"/>
            <a:ext cx="1371600" cy="1646237"/>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9" name="Text Box 36">
            <a:extLst>
              <a:ext uri="{FF2B5EF4-FFF2-40B4-BE49-F238E27FC236}">
                <a16:creationId xmlns:a16="http://schemas.microsoft.com/office/drawing/2014/main" id="{00EE4F65-068B-2E45-9E55-50E7B3A498CE}"/>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3350" name="Text Box 37">
            <a:extLst>
              <a:ext uri="{FF2B5EF4-FFF2-40B4-BE49-F238E27FC236}">
                <a16:creationId xmlns:a16="http://schemas.microsoft.com/office/drawing/2014/main" id="{979F14D0-237A-A04E-B751-DEF286D58387}"/>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3351" name="Oval 38">
            <a:extLst>
              <a:ext uri="{FF2B5EF4-FFF2-40B4-BE49-F238E27FC236}">
                <a16:creationId xmlns:a16="http://schemas.microsoft.com/office/drawing/2014/main" id="{C3750324-70B8-A84A-9C98-E92F04D04CE7}"/>
              </a:ext>
            </a:extLst>
          </p:cNvPr>
          <p:cNvSpPr>
            <a:spLocks noChangeArrowheads="1"/>
          </p:cNvSpPr>
          <p:nvPr/>
        </p:nvSpPr>
        <p:spPr bwMode="auto">
          <a:xfrm>
            <a:off x="7978775" y="1096963"/>
            <a:ext cx="433388"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52" name="Oval 39">
            <a:extLst>
              <a:ext uri="{FF2B5EF4-FFF2-40B4-BE49-F238E27FC236}">
                <a16:creationId xmlns:a16="http://schemas.microsoft.com/office/drawing/2014/main" id="{99FB2D75-9F43-0049-A3D8-E51971F83C8E}"/>
              </a:ext>
            </a:extLst>
          </p:cNvPr>
          <p:cNvSpPr>
            <a:spLocks noChangeArrowheads="1"/>
          </p:cNvSpPr>
          <p:nvPr/>
        </p:nvSpPr>
        <p:spPr bwMode="auto">
          <a:xfrm>
            <a:off x="2003425" y="1096963"/>
            <a:ext cx="919163"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53" name="Text Box 40">
            <a:extLst>
              <a:ext uri="{FF2B5EF4-FFF2-40B4-BE49-F238E27FC236}">
                <a16:creationId xmlns:a16="http://schemas.microsoft.com/office/drawing/2014/main" id="{72DB0661-33DA-C946-9B68-C428B5EB50A9}"/>
              </a:ext>
            </a:extLst>
          </p:cNvPr>
          <p:cNvSpPr txBox="1">
            <a:spLocks noChangeArrowheads="1"/>
          </p:cNvSpPr>
          <p:nvPr/>
        </p:nvSpPr>
        <p:spPr bwMode="auto">
          <a:xfrm>
            <a:off x="3030538" y="4092575"/>
            <a:ext cx="4630737" cy="623366"/>
          </a:xfrm>
          <a:prstGeom prst="rect">
            <a:avLst/>
          </a:prstGeom>
          <a:noFill/>
          <a:ln w="5724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What about the alignment of these regions? Where is it?
</a:t>
            </a:r>
          </a:p>
        </p:txBody>
      </p:sp>
      <p:sp>
        <p:nvSpPr>
          <p:cNvPr id="13354" name="Line 41">
            <a:extLst>
              <a:ext uri="{FF2B5EF4-FFF2-40B4-BE49-F238E27FC236}">
                <a16:creationId xmlns:a16="http://schemas.microsoft.com/office/drawing/2014/main" id="{B71F4B33-378E-DD47-9FFE-324F62BCF934}"/>
              </a:ext>
            </a:extLst>
          </p:cNvPr>
          <p:cNvSpPr>
            <a:spLocks noChangeShapeType="1"/>
          </p:cNvSpPr>
          <p:nvPr/>
        </p:nvSpPr>
        <p:spPr bwMode="auto">
          <a:xfrm flipH="1" flipV="1">
            <a:off x="2281238" y="2190750"/>
            <a:ext cx="923925" cy="17462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55" name="Line 42">
            <a:extLst>
              <a:ext uri="{FF2B5EF4-FFF2-40B4-BE49-F238E27FC236}">
                <a16:creationId xmlns:a16="http://schemas.microsoft.com/office/drawing/2014/main" id="{A7930D3F-EBF5-9D47-985E-C23F4F8A2A01}"/>
              </a:ext>
            </a:extLst>
          </p:cNvPr>
          <p:cNvSpPr>
            <a:spLocks noChangeShapeType="1"/>
          </p:cNvSpPr>
          <p:nvPr/>
        </p:nvSpPr>
        <p:spPr bwMode="auto">
          <a:xfrm flipV="1">
            <a:off x="7661275" y="2281238"/>
            <a:ext cx="568325" cy="167163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56" name="Line 43">
            <a:extLst>
              <a:ext uri="{FF2B5EF4-FFF2-40B4-BE49-F238E27FC236}">
                <a16:creationId xmlns:a16="http://schemas.microsoft.com/office/drawing/2014/main" id="{575C8F46-B12A-1343-A395-F0AF5E8B461F}"/>
              </a:ext>
            </a:extLst>
          </p:cNvPr>
          <p:cNvSpPr>
            <a:spLocks noChangeShapeType="1"/>
          </p:cNvSpPr>
          <p:nvPr/>
        </p:nvSpPr>
        <p:spPr bwMode="auto">
          <a:xfrm flipV="1">
            <a:off x="5486400" y="2555875"/>
            <a:ext cx="1588" cy="12890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Line 1">
            <a:extLst>
              <a:ext uri="{FF2B5EF4-FFF2-40B4-BE49-F238E27FC236}">
                <a16:creationId xmlns:a16="http://schemas.microsoft.com/office/drawing/2014/main" id="{34A998E7-10EE-FF4A-89B4-D4BCF615AD4E}"/>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39" name="Line 2">
            <a:extLst>
              <a:ext uri="{FF2B5EF4-FFF2-40B4-BE49-F238E27FC236}">
                <a16:creationId xmlns:a16="http://schemas.microsoft.com/office/drawing/2014/main" id="{4AC61272-CDB1-6D42-AA82-21C800381AD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0" name="Rectangle 3">
            <a:extLst>
              <a:ext uri="{FF2B5EF4-FFF2-40B4-BE49-F238E27FC236}">
                <a16:creationId xmlns:a16="http://schemas.microsoft.com/office/drawing/2014/main" id="{589D154D-9665-9948-A0E5-913AF923A99A}"/>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1" name="Rectangle 4">
            <a:extLst>
              <a:ext uri="{FF2B5EF4-FFF2-40B4-BE49-F238E27FC236}">
                <a16:creationId xmlns:a16="http://schemas.microsoft.com/office/drawing/2014/main" id="{6D7D17D3-4BA8-0D4A-8DE5-8F243C22DD29}"/>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2" name="Rectangle 5">
            <a:extLst>
              <a:ext uri="{FF2B5EF4-FFF2-40B4-BE49-F238E27FC236}">
                <a16:creationId xmlns:a16="http://schemas.microsoft.com/office/drawing/2014/main" id="{E4A197A2-0FE5-F44D-A813-EF8E1B5ABF0F}"/>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3" name="Rectangle 6">
            <a:extLst>
              <a:ext uri="{FF2B5EF4-FFF2-40B4-BE49-F238E27FC236}">
                <a16:creationId xmlns:a16="http://schemas.microsoft.com/office/drawing/2014/main" id="{78D7A297-3396-F14E-BC6B-81D5FFB4B05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4" name="Rectangle 7">
            <a:extLst>
              <a:ext uri="{FF2B5EF4-FFF2-40B4-BE49-F238E27FC236}">
                <a16:creationId xmlns:a16="http://schemas.microsoft.com/office/drawing/2014/main" id="{F3953571-0432-6045-A187-5446A0C29C57}"/>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5" name="Rectangle 8">
            <a:extLst>
              <a:ext uri="{FF2B5EF4-FFF2-40B4-BE49-F238E27FC236}">
                <a16:creationId xmlns:a16="http://schemas.microsoft.com/office/drawing/2014/main" id="{AC888DD7-BE85-9D4A-9A03-253891AABA04}"/>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6" name="Text Box 9">
            <a:extLst>
              <a:ext uri="{FF2B5EF4-FFF2-40B4-BE49-F238E27FC236}">
                <a16:creationId xmlns:a16="http://schemas.microsoft.com/office/drawing/2014/main" id="{12B7BF36-CAC3-A944-86AC-60FA7CDFA690}"/>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4347" name="Line 10">
            <a:extLst>
              <a:ext uri="{FF2B5EF4-FFF2-40B4-BE49-F238E27FC236}">
                <a16:creationId xmlns:a16="http://schemas.microsoft.com/office/drawing/2014/main" id="{20A8892F-2012-1C40-9C5C-54DB7E095166}"/>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8" name="Line 11">
            <a:extLst>
              <a:ext uri="{FF2B5EF4-FFF2-40B4-BE49-F238E27FC236}">
                <a16:creationId xmlns:a16="http://schemas.microsoft.com/office/drawing/2014/main" id="{8048DCB4-D23C-DC49-BEA0-6757345D7DD0}"/>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9" name="Line 12">
            <a:extLst>
              <a:ext uri="{FF2B5EF4-FFF2-40B4-BE49-F238E27FC236}">
                <a16:creationId xmlns:a16="http://schemas.microsoft.com/office/drawing/2014/main" id="{EA2A73E3-0588-7D42-9C35-EF2BFEF29B60}"/>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0" name="Line 13">
            <a:extLst>
              <a:ext uri="{FF2B5EF4-FFF2-40B4-BE49-F238E27FC236}">
                <a16:creationId xmlns:a16="http://schemas.microsoft.com/office/drawing/2014/main" id="{675179EB-64B3-8C42-AF89-01ECDD5AB496}"/>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1" name="Rectangle 14">
            <a:extLst>
              <a:ext uri="{FF2B5EF4-FFF2-40B4-BE49-F238E27FC236}">
                <a16:creationId xmlns:a16="http://schemas.microsoft.com/office/drawing/2014/main" id="{9C0EFFD1-1566-0241-9EF2-E920AE11469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2" name="Rectangle 15">
            <a:extLst>
              <a:ext uri="{FF2B5EF4-FFF2-40B4-BE49-F238E27FC236}">
                <a16:creationId xmlns:a16="http://schemas.microsoft.com/office/drawing/2014/main" id="{E355DF1D-C17D-0444-94B7-F064D4DDB5E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3" name="Rectangle 16">
            <a:extLst>
              <a:ext uri="{FF2B5EF4-FFF2-40B4-BE49-F238E27FC236}">
                <a16:creationId xmlns:a16="http://schemas.microsoft.com/office/drawing/2014/main" id="{DB5EEB2F-582D-4C42-BE6E-25E89998970D}"/>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4" name="Rectangle 17">
            <a:extLst>
              <a:ext uri="{FF2B5EF4-FFF2-40B4-BE49-F238E27FC236}">
                <a16:creationId xmlns:a16="http://schemas.microsoft.com/office/drawing/2014/main" id="{45E59B04-882F-B345-B046-22907355B82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5" name="Rectangle 18">
            <a:extLst>
              <a:ext uri="{FF2B5EF4-FFF2-40B4-BE49-F238E27FC236}">
                <a16:creationId xmlns:a16="http://schemas.microsoft.com/office/drawing/2014/main" id="{0B49235E-92FC-C340-BCA4-ED3CC3CF069E}"/>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6" name="Rectangle 19">
            <a:extLst>
              <a:ext uri="{FF2B5EF4-FFF2-40B4-BE49-F238E27FC236}">
                <a16:creationId xmlns:a16="http://schemas.microsoft.com/office/drawing/2014/main" id="{E7DEBC1E-05C5-E34E-88BA-87F044261FD2}"/>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7" name="Text Box 20">
            <a:extLst>
              <a:ext uri="{FF2B5EF4-FFF2-40B4-BE49-F238E27FC236}">
                <a16:creationId xmlns:a16="http://schemas.microsoft.com/office/drawing/2014/main" id="{A7086FDC-1845-634C-AADD-E0085B0AFD6A}"/>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4358" name="Line 21">
            <a:extLst>
              <a:ext uri="{FF2B5EF4-FFF2-40B4-BE49-F238E27FC236}">
                <a16:creationId xmlns:a16="http://schemas.microsoft.com/office/drawing/2014/main" id="{DC7F23CF-C61C-8140-8383-70E2939C75F9}"/>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9" name="Line 22">
            <a:extLst>
              <a:ext uri="{FF2B5EF4-FFF2-40B4-BE49-F238E27FC236}">
                <a16:creationId xmlns:a16="http://schemas.microsoft.com/office/drawing/2014/main" id="{59A13DE1-5EB8-2E43-8E2F-90CF3E841208}"/>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0" name="Line 23">
            <a:extLst>
              <a:ext uri="{FF2B5EF4-FFF2-40B4-BE49-F238E27FC236}">
                <a16:creationId xmlns:a16="http://schemas.microsoft.com/office/drawing/2014/main" id="{3B380461-70A2-5043-84B9-76A28C420417}"/>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1" name="Line 24">
            <a:extLst>
              <a:ext uri="{FF2B5EF4-FFF2-40B4-BE49-F238E27FC236}">
                <a16:creationId xmlns:a16="http://schemas.microsoft.com/office/drawing/2014/main" id="{5C48BCCE-A5AD-B74F-BA54-708185DA88D3}"/>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2" name="Text Box 25">
            <a:extLst>
              <a:ext uri="{FF2B5EF4-FFF2-40B4-BE49-F238E27FC236}">
                <a16:creationId xmlns:a16="http://schemas.microsoft.com/office/drawing/2014/main" id="{D882302A-A3BB-A34D-8B65-302F138884E8}"/>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4363" name="Text Box 26">
            <a:extLst>
              <a:ext uri="{FF2B5EF4-FFF2-40B4-BE49-F238E27FC236}">
                <a16:creationId xmlns:a16="http://schemas.microsoft.com/office/drawing/2014/main" id="{E7D52A01-BCC2-384A-9726-D9072F64ADCF}"/>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4364" name="Text Box 27">
            <a:extLst>
              <a:ext uri="{FF2B5EF4-FFF2-40B4-BE49-F238E27FC236}">
                <a16:creationId xmlns:a16="http://schemas.microsoft.com/office/drawing/2014/main" id="{C3821608-57F2-2842-B0BF-9C18BBA6C661}"/>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4365" name="Text Box 28">
            <a:extLst>
              <a:ext uri="{FF2B5EF4-FFF2-40B4-BE49-F238E27FC236}">
                <a16:creationId xmlns:a16="http://schemas.microsoft.com/office/drawing/2014/main" id="{7EC51C1A-6137-244A-A076-84B8F429EBEE}"/>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4366" name="Text Box 29">
            <a:extLst>
              <a:ext uri="{FF2B5EF4-FFF2-40B4-BE49-F238E27FC236}">
                <a16:creationId xmlns:a16="http://schemas.microsoft.com/office/drawing/2014/main" id="{D0523BEC-BBA5-364D-9423-6221CDD5F918}"/>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4367" name="Text Box 30">
            <a:extLst>
              <a:ext uri="{FF2B5EF4-FFF2-40B4-BE49-F238E27FC236}">
                <a16:creationId xmlns:a16="http://schemas.microsoft.com/office/drawing/2014/main" id="{88EB80D2-5D9A-4348-A4D6-7B9E83CEE7E4}"/>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4368" name="Rectangle 31">
            <a:extLst>
              <a:ext uri="{FF2B5EF4-FFF2-40B4-BE49-F238E27FC236}">
                <a16:creationId xmlns:a16="http://schemas.microsoft.com/office/drawing/2014/main" id="{B1C379A6-3B15-2D41-B425-68E278A34D11}"/>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69" name="Text Box 32">
            <a:extLst>
              <a:ext uri="{FF2B5EF4-FFF2-40B4-BE49-F238E27FC236}">
                <a16:creationId xmlns:a16="http://schemas.microsoft.com/office/drawing/2014/main" id="{A9C62889-74C8-1C4E-A9A6-0A7C89156E1A}"/>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4370" name="Rectangle 33">
            <a:extLst>
              <a:ext uri="{FF2B5EF4-FFF2-40B4-BE49-F238E27FC236}">
                <a16:creationId xmlns:a16="http://schemas.microsoft.com/office/drawing/2014/main" id="{A0D7EEA4-0A9F-3B44-8DA3-E309074214C7}"/>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1" name="Text Box 34">
            <a:extLst>
              <a:ext uri="{FF2B5EF4-FFF2-40B4-BE49-F238E27FC236}">
                <a16:creationId xmlns:a16="http://schemas.microsoft.com/office/drawing/2014/main" id="{2532554A-C666-ED4A-940B-705A8015CE7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4372" name="Oval 35">
            <a:extLst>
              <a:ext uri="{FF2B5EF4-FFF2-40B4-BE49-F238E27FC236}">
                <a16:creationId xmlns:a16="http://schemas.microsoft.com/office/drawing/2014/main" id="{94AF5348-449F-F84D-AB0C-5BB3C845A159}"/>
              </a:ext>
            </a:extLst>
          </p:cNvPr>
          <p:cNvSpPr>
            <a:spLocks noChangeArrowheads="1"/>
          </p:cNvSpPr>
          <p:nvPr/>
        </p:nvSpPr>
        <p:spPr bwMode="auto">
          <a:xfrm>
            <a:off x="4773613" y="769938"/>
            <a:ext cx="1371600" cy="1646237"/>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3" name="Text Box 36">
            <a:extLst>
              <a:ext uri="{FF2B5EF4-FFF2-40B4-BE49-F238E27FC236}">
                <a16:creationId xmlns:a16="http://schemas.microsoft.com/office/drawing/2014/main" id="{F47878ED-6CD0-4944-BE2D-D8B41731BE95}"/>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4374" name="Text Box 37">
            <a:extLst>
              <a:ext uri="{FF2B5EF4-FFF2-40B4-BE49-F238E27FC236}">
                <a16:creationId xmlns:a16="http://schemas.microsoft.com/office/drawing/2014/main" id="{985343C2-A247-934E-BCFC-E2D69B5F6238}"/>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4375" name="Oval 38">
            <a:extLst>
              <a:ext uri="{FF2B5EF4-FFF2-40B4-BE49-F238E27FC236}">
                <a16:creationId xmlns:a16="http://schemas.microsoft.com/office/drawing/2014/main" id="{F5333549-B246-0044-95C6-E148CFDDC076}"/>
              </a:ext>
            </a:extLst>
          </p:cNvPr>
          <p:cNvSpPr>
            <a:spLocks noChangeArrowheads="1"/>
          </p:cNvSpPr>
          <p:nvPr/>
        </p:nvSpPr>
        <p:spPr bwMode="auto">
          <a:xfrm>
            <a:off x="7978775" y="1096963"/>
            <a:ext cx="433388"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6" name="Text Box 40">
            <a:extLst>
              <a:ext uri="{FF2B5EF4-FFF2-40B4-BE49-F238E27FC236}">
                <a16:creationId xmlns:a16="http://schemas.microsoft.com/office/drawing/2014/main" id="{8D85E8EA-F891-BD4A-97CB-829C19F0F24D}"/>
              </a:ext>
            </a:extLst>
          </p:cNvPr>
          <p:cNvSpPr txBox="1">
            <a:spLocks noChangeArrowheads="1"/>
          </p:cNvSpPr>
          <p:nvPr/>
        </p:nvSpPr>
        <p:spPr bwMode="auto">
          <a:xfrm>
            <a:off x="1158232" y="4092575"/>
            <a:ext cx="8168331" cy="1006475"/>
          </a:xfrm>
          <a:prstGeom prst="rect">
            <a:avLst/>
          </a:prstGeom>
          <a:noFill/>
          <a:ln w="5724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Blast cannot align these regions, so blast will not give us an alignment of them.
REMEMBER: BLAST is a local alignment program, not global, only aligns what it can and only returns results for what it has aligned.
</a:t>
            </a:r>
          </a:p>
        </p:txBody>
      </p:sp>
      <p:sp>
        <p:nvSpPr>
          <p:cNvPr id="14377" name="Line 41">
            <a:extLst>
              <a:ext uri="{FF2B5EF4-FFF2-40B4-BE49-F238E27FC236}">
                <a16:creationId xmlns:a16="http://schemas.microsoft.com/office/drawing/2014/main" id="{A31EEDDE-8623-B04B-9E2B-D2C4C994BF36}"/>
              </a:ext>
            </a:extLst>
          </p:cNvPr>
          <p:cNvSpPr>
            <a:spLocks noChangeShapeType="1"/>
          </p:cNvSpPr>
          <p:nvPr/>
        </p:nvSpPr>
        <p:spPr bwMode="auto">
          <a:xfrm flipH="1" flipV="1">
            <a:off x="2281238" y="2190750"/>
            <a:ext cx="923925" cy="17462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78" name="Line 42">
            <a:extLst>
              <a:ext uri="{FF2B5EF4-FFF2-40B4-BE49-F238E27FC236}">
                <a16:creationId xmlns:a16="http://schemas.microsoft.com/office/drawing/2014/main" id="{2E3EB4AF-14EB-A44E-BD08-E85F1D723E6D}"/>
              </a:ext>
            </a:extLst>
          </p:cNvPr>
          <p:cNvSpPr>
            <a:spLocks noChangeShapeType="1"/>
          </p:cNvSpPr>
          <p:nvPr/>
        </p:nvSpPr>
        <p:spPr bwMode="auto">
          <a:xfrm flipV="1">
            <a:off x="7661275" y="2281238"/>
            <a:ext cx="568325" cy="167163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79" name="Line 43">
            <a:extLst>
              <a:ext uri="{FF2B5EF4-FFF2-40B4-BE49-F238E27FC236}">
                <a16:creationId xmlns:a16="http://schemas.microsoft.com/office/drawing/2014/main" id="{2781F205-D045-F240-BD34-693BC8DC4387}"/>
              </a:ext>
            </a:extLst>
          </p:cNvPr>
          <p:cNvSpPr>
            <a:spLocks noChangeShapeType="1"/>
          </p:cNvSpPr>
          <p:nvPr/>
        </p:nvSpPr>
        <p:spPr bwMode="auto">
          <a:xfrm flipV="1">
            <a:off x="5486400" y="2555875"/>
            <a:ext cx="1588" cy="12890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80" name="Oval 39">
            <a:extLst>
              <a:ext uri="{FF2B5EF4-FFF2-40B4-BE49-F238E27FC236}">
                <a16:creationId xmlns:a16="http://schemas.microsoft.com/office/drawing/2014/main" id="{41E9FE0E-D15C-0344-B53A-5202CB90A116}"/>
              </a:ext>
            </a:extLst>
          </p:cNvPr>
          <p:cNvSpPr>
            <a:spLocks noChangeArrowheads="1"/>
          </p:cNvSpPr>
          <p:nvPr/>
        </p:nvSpPr>
        <p:spPr bwMode="auto">
          <a:xfrm>
            <a:off x="2003425" y="1096963"/>
            <a:ext cx="919163"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Text Box 3">
            <a:extLst>
              <a:ext uri="{FF2B5EF4-FFF2-40B4-BE49-F238E27FC236}">
                <a16:creationId xmlns:a16="http://schemas.microsoft.com/office/drawing/2014/main" id="{62DDACD2-6EA7-024E-9576-850436560399}"/>
              </a:ext>
            </a:extLst>
          </p:cNvPr>
          <p:cNvSpPr txBox="1">
            <a:spLocks noChangeArrowheads="1"/>
          </p:cNvSpPr>
          <p:nvPr/>
        </p:nvSpPr>
        <p:spPr bwMode="auto">
          <a:xfrm>
            <a:off x="1968500" y="6276975"/>
            <a:ext cx="6627813"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868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endParaRPr lang="en-US" altLang="es-ES">
              <a:solidFill>
                <a:srgbClr val="FF3333"/>
              </a:solidFill>
              <a:latin typeface="Courier New" panose="02070309020205020404" pitchFamily="49" charset="0"/>
            </a:endParaRPr>
          </a:p>
        </p:txBody>
      </p:sp>
      <p:sp>
        <p:nvSpPr>
          <p:cNvPr id="15363" name="Text Box 4">
            <a:extLst>
              <a:ext uri="{FF2B5EF4-FFF2-40B4-BE49-F238E27FC236}">
                <a16:creationId xmlns:a16="http://schemas.microsoft.com/office/drawing/2014/main" id="{0AC58F1C-9219-3F45-BD7F-93E37541D698}"/>
              </a:ext>
            </a:extLst>
          </p:cNvPr>
          <p:cNvSpPr txBox="1">
            <a:spLocks noChangeArrowheads="1"/>
          </p:cNvSpPr>
          <p:nvPr/>
        </p:nvSpPr>
        <p:spPr bwMode="auto">
          <a:xfrm>
            <a:off x="1189038" y="879475"/>
            <a:ext cx="8223250" cy="184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dirty="0">
                <a:solidFill>
                  <a:srgbClr val="000000"/>
                </a:solidFill>
              </a:rPr>
              <a:t>This whole process will be done with my problem sequence ("query") against each and every one of the sequences in the database I'm using.
So, for each entry in the database (called "subject") I will have a result, which may contain one or more alignments. The latter is because there are regions that cannot be aligned and therefore only those that can be aligned are presented (as we have seen before). Or because the same fragment can be aligned in several positions of the same sequence.</a:t>
            </a:r>
          </a:p>
        </p:txBody>
      </p:sp>
      <p:sp>
        <p:nvSpPr>
          <p:cNvPr id="15364" name="1 CuadroTexto">
            <a:extLst>
              <a:ext uri="{FF2B5EF4-FFF2-40B4-BE49-F238E27FC236}">
                <a16:creationId xmlns:a16="http://schemas.microsoft.com/office/drawing/2014/main" id="{6BA09FA2-78F4-344C-95A4-9BBFA2FEFFDE}"/>
              </a:ext>
            </a:extLst>
          </p:cNvPr>
          <p:cNvSpPr txBox="1">
            <a:spLocks noChangeArrowheads="1"/>
          </p:cNvSpPr>
          <p:nvPr/>
        </p:nvSpPr>
        <p:spPr bwMode="auto">
          <a:xfrm>
            <a:off x="1871663" y="3348038"/>
            <a:ext cx="5232400" cy="146685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nSpc>
                <a:spcPct val="94000"/>
              </a:lnSpc>
              <a:buClrTx/>
              <a:buFontTx/>
              <a:buNone/>
            </a:pPr>
            <a:r>
              <a:rPr lang="en-US" altLang="es-ES" sz="1400">
                <a:solidFill>
                  <a:srgbClr val="000000"/>
                </a:solidFill>
                <a:latin typeface="Courier New" panose="02070309020205020404" pitchFamily="49" charset="0"/>
              </a:rPr>
              <a:t>&gt;Q</a:t>
            </a:r>
          </a:p>
          <a:p>
            <a:pPr>
              <a:lnSpc>
                <a:spcPct val="94000"/>
              </a:lnSpc>
              <a:buClrTx/>
              <a:buFontTx/>
              <a:buNone/>
            </a:pPr>
            <a:r>
              <a:rPr lang="en-US" altLang="es-ES" sz="1400">
                <a:solidFill>
                  <a:srgbClr val="000000"/>
                </a:solidFill>
                <a:latin typeface="Courier New" panose="02070309020205020404" pitchFamily="49" charset="0"/>
              </a:rPr>
              <a:t>E S T A S M A L A L T E S T I C M A L A M E N T</a:t>
            </a:r>
          </a:p>
          <a:p>
            <a:pPr>
              <a:lnSpc>
                <a:spcPct val="94000"/>
              </a:lnSpc>
              <a:buClrTx/>
              <a:buFontTx/>
              <a:buNone/>
            </a:pPr>
            <a:endParaRPr lang="en-US" altLang="es-ES" sz="1400">
              <a:solidFill>
                <a:srgbClr val="000000"/>
              </a:solidFill>
              <a:latin typeface="Courier New" panose="02070309020205020404" pitchFamily="49" charset="0"/>
            </a:endParaRPr>
          </a:p>
          <a:p>
            <a:pPr>
              <a:lnSpc>
                <a:spcPct val="94000"/>
              </a:lnSpc>
              <a:buClrTx/>
              <a:buFontTx/>
              <a:buNone/>
            </a:pPr>
            <a:r>
              <a:rPr lang="en-US" altLang="es-ES" sz="1100" b="1">
                <a:solidFill>
                  <a:srgbClr val="000000"/>
                </a:solidFill>
              </a:rPr>
              <a:t>vs</a:t>
            </a:r>
          </a:p>
          <a:p>
            <a:pPr>
              <a:lnSpc>
                <a:spcPct val="94000"/>
              </a:lnSpc>
              <a:buClrTx/>
              <a:buFontTx/>
              <a:buNone/>
            </a:pPr>
            <a:endParaRPr lang="en-US" altLang="es-ES" sz="1400">
              <a:solidFill>
                <a:srgbClr val="000000"/>
              </a:solidFill>
              <a:latin typeface="Courier New" panose="02070309020205020404" pitchFamily="49" charset="0"/>
            </a:endParaRPr>
          </a:p>
          <a:p>
            <a:pPr>
              <a:lnSpc>
                <a:spcPct val="94000"/>
              </a:lnSpc>
              <a:buClrTx/>
              <a:buFontTx/>
              <a:buNone/>
            </a:pPr>
            <a:r>
              <a:rPr lang="en-US" altLang="es-ES" sz="1400">
                <a:solidFill>
                  <a:srgbClr val="000000"/>
                </a:solidFill>
                <a:latin typeface="Courier New" panose="02070309020205020404" pitchFamily="49" charset="0"/>
              </a:rPr>
              <a:t>&gt;S</a:t>
            </a:r>
          </a:p>
          <a:p>
            <a:pPr>
              <a:lnSpc>
                <a:spcPct val="94000"/>
              </a:lnSpc>
              <a:buClrTx/>
              <a:buFontTx/>
              <a:buNone/>
            </a:pPr>
            <a:r>
              <a:rPr lang="en-US" altLang="es-ES" sz="1400">
                <a:solidFill>
                  <a:srgbClr val="000000"/>
                </a:solidFill>
                <a:latin typeface="Courier New" panose="02070309020205020404" pitchFamily="49" charset="0"/>
              </a:rPr>
              <a:t>E S T E S M L E T</a:t>
            </a:r>
          </a:p>
        </p:txBody>
      </p:sp>
      <p:sp>
        <p:nvSpPr>
          <p:cNvPr id="15365" name="2 CuadroTexto">
            <a:extLst>
              <a:ext uri="{FF2B5EF4-FFF2-40B4-BE49-F238E27FC236}">
                <a16:creationId xmlns:a16="http://schemas.microsoft.com/office/drawing/2014/main" id="{FBDE00A9-2180-6744-B63A-1E8870E65E8A}"/>
              </a:ext>
            </a:extLst>
          </p:cNvPr>
          <p:cNvSpPr txBox="1">
            <a:spLocks noChangeArrowheads="1"/>
          </p:cNvSpPr>
          <p:nvPr/>
        </p:nvSpPr>
        <p:spPr bwMode="auto">
          <a:xfrm>
            <a:off x="1871663" y="5441950"/>
            <a:ext cx="6156325" cy="1506538"/>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nSpc>
                <a:spcPct val="94000"/>
              </a:lnSpc>
              <a:buClrTx/>
              <a:buFontTx/>
              <a:buNone/>
            </a:pPr>
            <a:r>
              <a:rPr lang="en-US" altLang="es-ES" sz="1400" u="sng">
                <a:solidFill>
                  <a:schemeClr val="tx1"/>
                </a:solidFill>
              </a:rPr>
              <a:t>Alignment 1</a:t>
            </a:r>
          </a:p>
          <a:p>
            <a:pPr>
              <a:lnSpc>
                <a:spcPct val="94000"/>
              </a:lnSpc>
              <a:buClrTx/>
              <a:buFontTx/>
              <a:buNone/>
            </a:pPr>
            <a:r>
              <a:rPr lang="en-US" altLang="es-ES" sz="1400">
                <a:solidFill>
                  <a:schemeClr val="tx1"/>
                </a:solidFill>
              </a:rPr>
              <a:t>Q</a:t>
            </a:r>
            <a:r>
              <a:rPr lang="en-US" altLang="es-ES" sz="1400">
                <a:solidFill>
                  <a:srgbClr val="800000"/>
                </a:solidFill>
                <a:latin typeface="Courier New" panose="02070309020205020404" pitchFamily="49" charset="0"/>
              </a:rPr>
              <a:t>		E S T A S M</a:t>
            </a:r>
            <a:r>
              <a:rPr lang="en-US" altLang="es-ES" sz="1400">
                <a:solidFill>
                  <a:srgbClr val="000000"/>
                </a:solidFill>
                <a:latin typeface="Courier New" panose="02070309020205020404" pitchFamily="49" charset="0"/>
              </a:rPr>
              <a:t> A </a:t>
            </a:r>
            <a:r>
              <a:rPr lang="en-US" altLang="es-ES" sz="1400">
                <a:solidFill>
                  <a:srgbClr val="800000"/>
                </a:solidFill>
                <a:latin typeface="Courier New" panose="02070309020205020404" pitchFamily="49" charset="0"/>
              </a:rPr>
              <a:t>L A L</a:t>
            </a:r>
            <a:r>
              <a:rPr lang="en-US" altLang="es-ES" sz="1400">
                <a:solidFill>
                  <a:srgbClr val="000000"/>
                </a:solidFill>
                <a:latin typeface="Courier New" panose="02070309020205020404" pitchFamily="49" charset="0"/>
              </a:rPr>
              <a:t> T E S T I C M A L A M E N T</a:t>
            </a:r>
          </a:p>
          <a:p>
            <a:pPr>
              <a:lnSpc>
                <a:spcPct val="94000"/>
              </a:lnSpc>
              <a:buClrTx/>
              <a:buFontTx/>
              <a:buNone/>
            </a:pPr>
            <a:r>
              <a:rPr lang="en-US" altLang="es-ES" sz="1400">
                <a:solidFill>
                  <a:schemeClr val="tx1"/>
                </a:solidFill>
              </a:rPr>
              <a:t>S</a:t>
            </a:r>
            <a:r>
              <a:rPr lang="en-US" altLang="es-ES" sz="1400">
                <a:solidFill>
                  <a:srgbClr val="800000"/>
                </a:solidFill>
                <a:latin typeface="Courier New" panose="02070309020205020404" pitchFamily="49" charset="0"/>
              </a:rPr>
              <a:t>		E S T E S M</a:t>
            </a:r>
            <a:r>
              <a:rPr lang="en-US" altLang="es-ES" sz="1400">
                <a:solidFill>
                  <a:srgbClr val="000000"/>
                </a:solidFill>
                <a:latin typeface="Courier New" panose="02070309020205020404" pitchFamily="49" charset="0"/>
              </a:rPr>
              <a:t> - </a:t>
            </a:r>
            <a:r>
              <a:rPr lang="en-US" altLang="es-ES" sz="1400">
                <a:solidFill>
                  <a:srgbClr val="800000"/>
                </a:solidFill>
                <a:latin typeface="Courier New" panose="02070309020205020404" pitchFamily="49" charset="0"/>
              </a:rPr>
              <a:t>L E - T</a:t>
            </a:r>
          </a:p>
          <a:p>
            <a:endParaRPr lang="ca-ES" altLang="en-ES" sz="1400">
              <a:solidFill>
                <a:schemeClr val="tx1"/>
              </a:solidFill>
            </a:endParaRPr>
          </a:p>
          <a:p>
            <a:r>
              <a:rPr lang="en-US" altLang="es-ES" sz="1400" u="sng">
                <a:solidFill>
                  <a:schemeClr val="tx1"/>
                </a:solidFill>
              </a:rPr>
              <a:t>Alignment 2</a:t>
            </a:r>
            <a:endParaRPr lang="ca-ES" altLang="en-ES" sz="1400">
              <a:solidFill>
                <a:schemeClr val="tx1"/>
              </a:solidFill>
            </a:endParaRPr>
          </a:p>
          <a:p>
            <a:pPr>
              <a:lnSpc>
                <a:spcPct val="94000"/>
              </a:lnSpc>
              <a:buClrTx/>
              <a:buFontTx/>
              <a:buNone/>
            </a:pPr>
            <a:r>
              <a:rPr lang="ca-ES" altLang="en-ES" sz="1400">
                <a:solidFill>
                  <a:schemeClr val="tx1"/>
                </a:solidFill>
              </a:rPr>
              <a:t>Q		</a:t>
            </a:r>
            <a:r>
              <a:rPr lang="en-US" altLang="es-ES" sz="1400">
                <a:solidFill>
                  <a:srgbClr val="000000"/>
                </a:solidFill>
                <a:latin typeface="Courier New" panose="02070309020205020404" pitchFamily="49" charset="0"/>
              </a:rPr>
              <a:t>E S T A S M A L A L T </a:t>
            </a:r>
            <a:r>
              <a:rPr lang="en-US" altLang="es-ES" sz="1400">
                <a:solidFill>
                  <a:srgbClr val="FF3333"/>
                </a:solidFill>
                <a:latin typeface="Courier New" panose="02070309020205020404" pitchFamily="49" charset="0"/>
              </a:rPr>
              <a:t>E S T I C M</a:t>
            </a:r>
            <a:r>
              <a:rPr lang="en-US" altLang="es-ES" sz="1400">
                <a:solidFill>
                  <a:srgbClr val="000000"/>
                </a:solidFill>
                <a:latin typeface="Courier New" panose="02070309020205020404" pitchFamily="49" charset="0"/>
              </a:rPr>
              <a:t> A </a:t>
            </a:r>
            <a:r>
              <a:rPr lang="en-US" altLang="es-ES" sz="1400">
                <a:solidFill>
                  <a:srgbClr val="FF3333"/>
                </a:solidFill>
                <a:latin typeface="Courier New" panose="02070309020205020404" pitchFamily="49" charset="0"/>
              </a:rPr>
              <a:t>L</a:t>
            </a:r>
            <a:r>
              <a:rPr lang="en-US" altLang="es-ES" sz="1400">
                <a:solidFill>
                  <a:srgbClr val="000000"/>
                </a:solidFill>
                <a:latin typeface="Courier New" panose="02070309020205020404" pitchFamily="49" charset="0"/>
              </a:rPr>
              <a:t> A M </a:t>
            </a:r>
            <a:r>
              <a:rPr lang="en-US" altLang="es-ES" sz="1400">
                <a:solidFill>
                  <a:srgbClr val="FF3333"/>
                </a:solidFill>
                <a:latin typeface="Courier New" panose="02070309020205020404" pitchFamily="49" charset="0"/>
              </a:rPr>
              <a:t>E</a:t>
            </a:r>
            <a:r>
              <a:rPr lang="en-US" altLang="es-ES" sz="1400">
                <a:solidFill>
                  <a:srgbClr val="000000"/>
                </a:solidFill>
                <a:latin typeface="Courier New" panose="02070309020205020404" pitchFamily="49" charset="0"/>
              </a:rPr>
              <a:t> N </a:t>
            </a:r>
            <a:r>
              <a:rPr lang="en-US" altLang="es-ES" sz="1400">
                <a:solidFill>
                  <a:srgbClr val="FF3333"/>
                </a:solidFill>
                <a:latin typeface="Courier New" panose="02070309020205020404" pitchFamily="49" charset="0"/>
              </a:rPr>
              <a:t>T</a:t>
            </a:r>
          </a:p>
          <a:p>
            <a:pPr>
              <a:lnSpc>
                <a:spcPct val="94000"/>
              </a:lnSpc>
              <a:buClrTx/>
              <a:buFontTx/>
              <a:buNone/>
            </a:pPr>
            <a:r>
              <a:rPr lang="en-US" altLang="es-ES" sz="1400">
                <a:solidFill>
                  <a:schemeClr val="tx1"/>
                </a:solidFill>
              </a:rPr>
              <a:t>S		</a:t>
            </a:r>
            <a:r>
              <a:rPr lang="en-US" altLang="es-ES" sz="1400">
                <a:solidFill>
                  <a:srgbClr val="800000"/>
                </a:solidFill>
                <a:latin typeface="Courier New" panose="02070309020205020404" pitchFamily="49" charset="0"/>
              </a:rPr>
              <a:t>                      </a:t>
            </a:r>
            <a:r>
              <a:rPr lang="en-US" altLang="es-ES" sz="1400">
                <a:solidFill>
                  <a:srgbClr val="FF3333"/>
                </a:solidFill>
                <a:latin typeface="Courier New" panose="02070309020205020404" pitchFamily="49" charset="0"/>
              </a:rPr>
              <a:t>E S T E S M</a:t>
            </a:r>
            <a:r>
              <a:rPr lang="en-US" altLang="es-ES" sz="1400">
                <a:solidFill>
                  <a:srgbClr val="000000"/>
                </a:solidFill>
                <a:latin typeface="Courier New" panose="02070309020205020404" pitchFamily="49" charset="0"/>
              </a:rPr>
              <a:t> - </a:t>
            </a:r>
            <a:r>
              <a:rPr lang="en-US" altLang="es-ES" sz="1400">
                <a:solidFill>
                  <a:srgbClr val="FF3333"/>
                </a:solidFill>
                <a:latin typeface="Courier New" panose="02070309020205020404" pitchFamily="49" charset="0"/>
              </a:rPr>
              <a:t>L</a:t>
            </a:r>
            <a:r>
              <a:rPr lang="en-US" altLang="es-ES" sz="1400">
                <a:solidFill>
                  <a:srgbClr val="800000"/>
                </a:solidFill>
                <a:latin typeface="Courier New" panose="02070309020205020404" pitchFamily="49" charset="0"/>
              </a:rPr>
              <a:t> - - </a:t>
            </a:r>
            <a:r>
              <a:rPr lang="en-US" altLang="es-ES" sz="1400">
                <a:solidFill>
                  <a:srgbClr val="FF3333"/>
                </a:solidFill>
                <a:latin typeface="Courier New" panose="02070309020205020404" pitchFamily="49" charset="0"/>
              </a:rPr>
              <a:t>E</a:t>
            </a:r>
            <a:r>
              <a:rPr lang="en-US" altLang="es-ES" sz="1400">
                <a:solidFill>
                  <a:srgbClr val="800000"/>
                </a:solidFill>
                <a:latin typeface="Courier New" panose="02070309020205020404" pitchFamily="49" charset="0"/>
              </a:rPr>
              <a:t> - </a:t>
            </a:r>
            <a:r>
              <a:rPr lang="en-US" altLang="es-ES" sz="1400">
                <a:solidFill>
                  <a:srgbClr val="FF3333"/>
                </a:solidFill>
                <a:latin typeface="Courier New" panose="02070309020205020404" pitchFamily="49" charset="0"/>
              </a:rPr>
              <a:t>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a:extLst>
              <a:ext uri="{FF2B5EF4-FFF2-40B4-BE49-F238E27FC236}">
                <a16:creationId xmlns:a16="http://schemas.microsoft.com/office/drawing/2014/main" id="{F62DE5B8-D280-734B-B858-B98401C8E8CE}"/>
              </a:ext>
            </a:extLst>
          </p:cNvPr>
          <p:cNvSpPr txBox="1">
            <a:spLocks noChangeArrowheads="1"/>
          </p:cNvSpPr>
          <p:nvPr/>
        </p:nvSpPr>
        <p:spPr bwMode="auto">
          <a:xfrm>
            <a:off x="274638" y="939800"/>
            <a:ext cx="9805987" cy="5911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u="sng">
                <a:solidFill>
                  <a:srgbClr val="000000"/>
                </a:solidFill>
                <a:ea typeface="DejaVu Sans" charset="0"/>
                <a:cs typeface="DejaVu Sans" charset="0"/>
              </a:rPr>
              <a:t>Score</a:t>
            </a:r>
            <a:r>
              <a:rPr lang="en-US" altLang="es-ES" b="1">
                <a:solidFill>
                  <a:srgbClr val="000000"/>
                </a:solidFill>
                <a:ea typeface="DejaVu Sans" charset="0"/>
                <a:cs typeface="DejaVu Sans" charset="0"/>
              </a:rPr>
              <a:t>:</a:t>
            </a:r>
          </a:p>
          <a:p>
            <a:pPr eaLnBrk="1" hangingPunct="1">
              <a:lnSpc>
                <a:spcPct val="100000"/>
              </a:lnSpc>
              <a:buClrTx/>
              <a:buFontTx/>
              <a:buNone/>
            </a:pPr>
            <a:r>
              <a:rPr lang="en-US" altLang="es-ES">
                <a:solidFill>
                  <a:srgbClr val="000000"/>
                </a:solidFill>
                <a:ea typeface="DejaVu Sans" charset="0"/>
                <a:cs typeface="DejaVu Sans" charset="0"/>
              </a:rPr>
              <a:t>	Value of the alignment score taking into account the replacement matrix (BLOSUM62, PAM250 or whatever).
	</a:t>
            </a:r>
            <a:r>
              <a:rPr lang="en-US" altLang="es-ES" b="1">
                <a:solidFill>
                  <a:srgbClr val="000000"/>
                </a:solidFill>
                <a:ea typeface="DejaVu Sans" charset="0"/>
                <a:cs typeface="DejaVu Sans" charset="0"/>
              </a:rPr>
              <a:t>Max Score </a:t>
            </a:r>
            <a:r>
              <a:rPr lang="en-US" altLang="es-ES">
                <a:solidFill>
                  <a:srgbClr val="000000"/>
                </a:solidFill>
                <a:ea typeface="DejaVu Sans" charset="0"/>
                <a:cs typeface="DejaVu Sans" charset="0"/>
              </a:rPr>
              <a:t>: score of the alignment with the highest score.
	</a:t>
            </a:r>
            <a:r>
              <a:rPr lang="en-US" altLang="es-ES" b="1">
                <a:solidFill>
                  <a:srgbClr val="000000"/>
                </a:solidFill>
                <a:ea typeface="DejaVu Sans" charset="0"/>
                <a:cs typeface="DejaVu Sans" charset="0"/>
              </a:rPr>
              <a:t>Total Score </a:t>
            </a:r>
            <a:r>
              <a:rPr lang="en-US" altLang="es-ES">
                <a:solidFill>
                  <a:srgbClr val="000000"/>
                </a:solidFill>
                <a:ea typeface="DejaVu Sans" charset="0"/>
                <a:cs typeface="DejaVu Sans" charset="0"/>
              </a:rPr>
              <a:t>– Total score for all aligned segments.
</a:t>
            </a:r>
          </a:p>
          <a:p>
            <a:pPr eaLnBrk="1" hangingPunct="1">
              <a:lnSpc>
                <a:spcPct val="100000"/>
              </a:lnSpc>
              <a:buClrTx/>
              <a:buFontTx/>
              <a:buNone/>
            </a:pPr>
            <a:r>
              <a:rPr lang="en-US" altLang="es-ES" b="1">
                <a:solidFill>
                  <a:srgbClr val="000000"/>
                </a:solidFill>
                <a:ea typeface="DejaVu Sans" charset="0"/>
                <a:cs typeface="DejaVu Sans" charset="0"/>
              </a:rPr>
              <a:t>Query cover:</a:t>
            </a:r>
          </a:p>
          <a:p>
            <a:pPr eaLnBrk="1" hangingPunct="1">
              <a:lnSpc>
                <a:spcPct val="100000"/>
              </a:lnSpc>
              <a:buClrTx/>
              <a:buFontTx/>
              <a:buNone/>
            </a:pPr>
            <a:r>
              <a:rPr lang="en-US" altLang="es-ES">
                <a:solidFill>
                  <a:srgbClr val="000000"/>
                </a:solidFill>
                <a:ea typeface="DejaVu Sans" charset="0"/>
                <a:cs typeface="DejaVu Sans" charset="0"/>
              </a:rPr>
              <a:t>	Which % of the sequence "query" (ours) is covered by alignment</a:t>
            </a:r>
          </a:p>
          <a:p>
            <a:pPr eaLnBrk="1" hangingPunct="1">
              <a:lnSpc>
                <a:spcPct val="100000"/>
              </a:lnSpc>
              <a:buClrTx/>
              <a:buFontTx/>
              <a:buNone/>
            </a:pPr>
            <a:r>
              <a:rPr lang="en-US" altLang="es-ES">
                <a:solidFill>
                  <a:srgbClr val="000000"/>
                </a:solidFill>
                <a:ea typeface="DejaVu Sans" charset="0"/>
                <a:cs typeface="DejaVu Sans" charset="0"/>
              </a:rPr>
              <a:t>
</a:t>
            </a:r>
            <a:r>
              <a:rPr lang="en-US" altLang="es-ES" b="1">
                <a:solidFill>
                  <a:srgbClr val="000000"/>
                </a:solidFill>
                <a:ea typeface="DejaVu Sans" charset="0"/>
                <a:cs typeface="DejaVu Sans" charset="0"/>
              </a:rPr>
              <a:t>E value:</a:t>
            </a:r>
          </a:p>
          <a:p>
            <a:pPr eaLnBrk="1" hangingPunct="1">
              <a:lnSpc>
                <a:spcPct val="100000"/>
              </a:lnSpc>
              <a:buClrTx/>
              <a:buFontTx/>
              <a:buNone/>
            </a:pPr>
            <a:r>
              <a:rPr lang="en-US" altLang="es-ES">
                <a:solidFill>
                  <a:srgbClr val="000000"/>
                </a:solidFill>
                <a:ea typeface="DejaVu Sans" charset="0"/>
                <a:cs typeface="DejaVu Sans" charset="0"/>
              </a:rPr>
              <a:t>	Probability that the match has been given at random (false positives)
	E=10 (We will find this "score" by chance 10 times for each search)
	E=0.01 (We will find this "score" by chance 1 time for every 100 searches)
</a:t>
            </a:r>
          </a:p>
          <a:p>
            <a:pPr eaLnBrk="1" hangingPunct="1">
              <a:lnSpc>
                <a:spcPct val="100000"/>
              </a:lnSpc>
              <a:buClrTx/>
              <a:buFontTx/>
              <a:buNone/>
            </a:pPr>
            <a:r>
              <a:rPr lang="en-US" altLang="es-ES" b="1">
                <a:solidFill>
                  <a:srgbClr val="000000"/>
                </a:solidFill>
                <a:ea typeface="DejaVu Sans" charset="0"/>
                <a:cs typeface="DejaVu Sans" charset="0"/>
              </a:rPr>
              <a:t>Ident</a:t>
            </a:r>
            <a:r>
              <a:rPr lang="en-US" altLang="es-ES">
                <a:solidFill>
                  <a:srgbClr val="000000"/>
                </a:solidFill>
                <a:ea typeface="DejaVu Sans" charset="0"/>
                <a:cs typeface="DejaVu Sans" charset="0"/>
              </a:rPr>
              <a:t>:</a:t>
            </a:r>
          </a:p>
          <a:p>
            <a:pPr eaLnBrk="1" hangingPunct="1">
              <a:lnSpc>
                <a:spcPct val="100000"/>
              </a:lnSpc>
              <a:buClrTx/>
              <a:buFontTx/>
              <a:buNone/>
            </a:pPr>
            <a:r>
              <a:rPr lang="en-US" altLang="es-ES">
                <a:solidFill>
                  <a:srgbClr val="000000"/>
                </a:solidFill>
                <a:ea typeface="DejaVu Sans" charset="0"/>
                <a:cs typeface="DejaVu Sans" charset="0"/>
              </a:rPr>
              <a:t>	The highest percentage of identical aligned amino acids of all alignments obtained by this "query-subject" pair. WARNING!!! is not the %identity of the two sequences, this number refers only to the aligned portion. Example: The sequence "query" is 100 AA and the "subject" is 200 AA, only one alignment has been generated and contains 10 AA aligned (10% of "query cover") with 99% identity. Are these two sequences 99% identical? NO!!!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Text Box 1">
            <a:extLst>
              <a:ext uri="{FF2B5EF4-FFF2-40B4-BE49-F238E27FC236}">
                <a16:creationId xmlns:a16="http://schemas.microsoft.com/office/drawing/2014/main" id="{88AECBC6-F6FA-6043-99D6-8CE788993DCC}"/>
              </a:ext>
            </a:extLst>
          </p:cNvPr>
          <p:cNvSpPr txBox="1">
            <a:spLocks noChangeArrowheads="1"/>
          </p:cNvSpPr>
          <p:nvPr/>
        </p:nvSpPr>
        <p:spPr bwMode="auto">
          <a:xfrm>
            <a:off x="1644650" y="822325"/>
            <a:ext cx="7428110" cy="1079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ea typeface="DejaVu Sans" charset="0"/>
                <a:cs typeface="DejaVu Sans" charset="0"/>
              </a:rPr>
              <a:t>E value:</a:t>
            </a:r>
          </a:p>
          <a:p>
            <a:pPr eaLnBrk="1" hangingPunct="1">
              <a:lnSpc>
                <a:spcPct val="100000"/>
              </a:lnSpc>
              <a:buClrTx/>
              <a:buFontTx/>
              <a:buNone/>
            </a:pPr>
            <a:r>
              <a:rPr lang="en-US" altLang="es-ES">
                <a:solidFill>
                  <a:srgbClr val="000000"/>
                </a:solidFill>
                <a:ea typeface="DejaVu Sans" charset="0"/>
                <a:cs typeface="DejaVu Sans" charset="0"/>
              </a:rPr>
              <a:t>Probability that the match has been given at random (false positives)
</a:t>
            </a:r>
            <a:r>
              <a:rPr lang="en-US" altLang="es-ES" sz="1400">
                <a:solidFill>
                  <a:srgbClr val="000000"/>
                </a:solidFill>
                <a:ea typeface="DejaVu Sans" charset="0"/>
                <a:cs typeface="DejaVu Sans" charset="0"/>
              </a:rPr>
              <a:t>E=10</a:t>
            </a:r>
            <a:r>
              <a:rPr lang="en-US" altLang="es-ES" sz="1200">
                <a:solidFill>
                  <a:srgbClr val="000000"/>
                </a:solidFill>
                <a:ea typeface="DejaVu Sans" charset="0"/>
                <a:cs typeface="DejaVu Sans" charset="0"/>
              </a:rPr>
              <a:t> (We will find this "score" by chance 10 times for each search)</a:t>
            </a:r>
          </a:p>
          <a:p>
            <a:pPr eaLnBrk="1" hangingPunct="1">
              <a:lnSpc>
                <a:spcPct val="100000"/>
              </a:lnSpc>
              <a:buClrTx/>
              <a:buFontTx/>
              <a:buNone/>
            </a:pPr>
            <a:r>
              <a:rPr lang="en-US" altLang="es-ES" sz="1400">
                <a:solidFill>
                  <a:srgbClr val="000000"/>
                </a:solidFill>
                <a:ea typeface="DejaVu Sans" charset="0"/>
                <a:cs typeface="DejaVu Sans" charset="0"/>
              </a:rPr>
              <a:t>E=0.01 </a:t>
            </a:r>
            <a:r>
              <a:rPr lang="en-US" altLang="es-ES" sz="1200">
                <a:solidFill>
                  <a:srgbClr val="000000"/>
                </a:solidFill>
                <a:ea typeface="DejaVu Sans" charset="0"/>
                <a:cs typeface="DejaVu Sans" charset="0"/>
              </a:rPr>
              <a:t>(We will find this "score" by chance 1 time for every 100 searches)</a:t>
            </a:r>
          </a:p>
        </p:txBody>
      </p:sp>
      <p:pic>
        <p:nvPicPr>
          <p:cNvPr id="17411" name="Picture 2">
            <a:extLst>
              <a:ext uri="{FF2B5EF4-FFF2-40B4-BE49-F238E27FC236}">
                <a16:creationId xmlns:a16="http://schemas.microsoft.com/office/drawing/2014/main" id="{FF8C8BEE-AB6A-6740-B054-C5C65A9F2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7981"/>
          <a:stretch>
            <a:fillRect/>
          </a:stretch>
        </p:blipFill>
        <p:spPr bwMode="auto">
          <a:xfrm>
            <a:off x="1189038" y="1874838"/>
            <a:ext cx="8332787" cy="5348287"/>
          </a:xfrm>
          <a:prstGeom prst="rect">
            <a:avLst/>
          </a:prstGeom>
          <a:noFill/>
          <a:ln>
            <a:noFill/>
          </a:ln>
          <a:effectLst/>
          <a:extLst>
            <a:ext uri="{909E8E84-426E-40DD-AFC4-6F175D3DCCD1}">
              <a14:hiddenFill xmlns:a14="http://schemas.microsoft.com/office/drawing/2010/main">
                <a:blipFill dpi="0" rotWithShape="0">
                  <a:blip/>
                  <a:srcRect b="37981"/>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id="{85C33230-9337-E248-953B-E160E8337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239713"/>
            <a:ext cx="7100887" cy="6381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5" name="Rectangle 2">
            <a:extLst>
              <a:ext uri="{FF2B5EF4-FFF2-40B4-BE49-F238E27FC236}">
                <a16:creationId xmlns:a16="http://schemas.microsoft.com/office/drawing/2014/main" id="{346858E9-2FEA-704C-9B5E-E0504427A00C}"/>
              </a:ext>
            </a:extLst>
          </p:cNvPr>
          <p:cNvSpPr>
            <a:spLocks noChangeArrowheads="1"/>
          </p:cNvSpPr>
          <p:nvPr/>
        </p:nvSpPr>
        <p:spPr bwMode="auto">
          <a:xfrm>
            <a:off x="3419475" y="620713"/>
            <a:ext cx="1368425"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8436" name="Text Box 3">
            <a:extLst>
              <a:ext uri="{FF2B5EF4-FFF2-40B4-BE49-F238E27FC236}">
                <a16:creationId xmlns:a16="http://schemas.microsoft.com/office/drawing/2014/main" id="{B3240FE0-7206-BF4C-A762-34F7363DE7DD}"/>
              </a:ext>
            </a:extLst>
          </p:cNvPr>
          <p:cNvSpPr txBox="1">
            <a:spLocks noChangeArrowheads="1"/>
          </p:cNvSpPr>
          <p:nvPr/>
        </p:nvSpPr>
        <p:spPr bwMode="auto">
          <a:xfrm>
            <a:off x="2538413" y="90488"/>
            <a:ext cx="3964845"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err="1">
                <a:solidFill>
                  <a:srgbClr val="FF0000"/>
                </a:solidFill>
                <a:ea typeface="DejaVu Sans" charset="0"/>
                <a:cs typeface="DejaVu Sans" charset="0"/>
              </a:rPr>
              <a:t>Equal</a:t>
            </a:r>
            <a:r>
              <a:rPr lang="ca-ES" altLang="es-ES" b="1">
                <a:solidFill>
                  <a:srgbClr val="FF0000"/>
                </a:solidFill>
                <a:ea typeface="DejaVu Sans" charset="0"/>
                <a:cs typeface="DejaVu Sans" charset="0"/>
              </a:rPr>
              <a:t> </a:t>
            </a:r>
            <a:r>
              <a:rPr lang="ca-ES" altLang="es-ES" b="1" err="1">
                <a:solidFill>
                  <a:srgbClr val="FF0000"/>
                </a:solidFill>
                <a:ea typeface="DejaVu Sans" charset="0"/>
                <a:cs typeface="DejaVu Sans" charset="0"/>
              </a:rPr>
              <a:t>Sequences</a:t>
            </a:r>
            <a:r>
              <a:rPr lang="ca-ES" altLang="es-ES" b="1">
                <a:solidFill>
                  <a:srgbClr val="FF0000"/>
                </a:solidFill>
                <a:ea typeface="DejaVu Sans" charset="0"/>
                <a:cs typeface="DejaVu Sans" charset="0"/>
              </a:rPr>
              <a:t>: </a:t>
            </a:r>
            <a:r>
              <a:rPr lang="ca-ES" altLang="es-ES" b="1" err="1">
                <a:solidFill>
                  <a:srgbClr val="FF0000"/>
                </a:solidFill>
                <a:ea typeface="DejaVu Sans" charset="0"/>
                <a:cs typeface="DejaVu Sans" charset="0"/>
              </a:rPr>
              <a:t>Perfect</a:t>
            </a:r>
            <a:r>
              <a:rPr lang="ca-ES" altLang="es-ES" b="1">
                <a:solidFill>
                  <a:srgbClr val="FF0000"/>
                </a:solidFill>
                <a:ea typeface="DejaVu Sans" charset="0"/>
                <a:cs typeface="DejaVu Sans" charset="0"/>
              </a:rPr>
              <a:t> </a:t>
            </a:r>
            <a:r>
              <a:rPr lang="ca-ES" altLang="es-ES" b="1" err="1">
                <a:solidFill>
                  <a:srgbClr val="FF0000"/>
                </a:solidFill>
                <a:ea typeface="DejaVu Sans" charset="0"/>
                <a:cs typeface="DejaVu Sans" charset="0"/>
              </a:rPr>
              <a:t>Positive</a:t>
            </a:r>
            <a:r>
              <a:rPr lang="ca-ES" altLang="es-ES" b="1">
                <a:solidFill>
                  <a:srgbClr val="FF0000"/>
                </a:solidFill>
                <a:ea typeface="DejaVu Sans" charset="0"/>
                <a:cs typeface="DejaVu Sans"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458" name="Picture 1">
            <a:extLst>
              <a:ext uri="{FF2B5EF4-FFF2-40B4-BE49-F238E27FC236}">
                <a16:creationId xmlns:a16="http://schemas.microsoft.com/office/drawing/2014/main" id="{0CBC164B-E2B8-FD41-BBDE-725C08D18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61938"/>
            <a:ext cx="7235825" cy="6551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Rectangle 2">
            <a:extLst>
              <a:ext uri="{FF2B5EF4-FFF2-40B4-BE49-F238E27FC236}">
                <a16:creationId xmlns:a16="http://schemas.microsoft.com/office/drawing/2014/main" id="{4D04F65D-F5B0-BB49-B632-46BFFD666062}"/>
              </a:ext>
            </a:extLst>
          </p:cNvPr>
          <p:cNvSpPr>
            <a:spLocks noChangeArrowheads="1"/>
          </p:cNvSpPr>
          <p:nvPr/>
        </p:nvSpPr>
        <p:spPr bwMode="auto">
          <a:xfrm>
            <a:off x="3348038" y="620713"/>
            <a:ext cx="1368425"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9460" name="Text Box 3">
            <a:extLst>
              <a:ext uri="{FF2B5EF4-FFF2-40B4-BE49-F238E27FC236}">
                <a16:creationId xmlns:a16="http://schemas.microsoft.com/office/drawing/2014/main" id="{DF2AB294-7B79-A64A-A05E-FD4D9215BF5B}"/>
              </a:ext>
            </a:extLst>
          </p:cNvPr>
          <p:cNvSpPr txBox="1">
            <a:spLocks noChangeArrowheads="1"/>
          </p:cNvSpPr>
          <p:nvPr/>
        </p:nvSpPr>
        <p:spPr bwMode="auto">
          <a:xfrm>
            <a:off x="2668588" y="90488"/>
            <a:ext cx="3810956"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a:solidFill>
                  <a:srgbClr val="FF0000"/>
                </a:solidFill>
                <a:ea typeface="DejaVu Sans" charset="0"/>
                <a:cs typeface="DejaVu Sans" charset="0"/>
              </a:rPr>
              <a:t>Similar Sequences: Real Positive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193073EE-7964-9941-A333-4F384D0A1C45}"/>
              </a:ext>
            </a:extLst>
          </p:cNvPr>
          <p:cNvSpPr>
            <a:spLocks noChangeArrowheads="1"/>
          </p:cNvSpPr>
          <p:nvPr/>
        </p:nvSpPr>
        <p:spPr bwMode="auto">
          <a:xfrm>
            <a:off x="928688" y="1000125"/>
            <a:ext cx="7429500" cy="411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Score = 32.3 bits (72),  Expect = 0.004, Method: Compositional matrix adjust.</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Identities = 55/255 (22%), Positives = 96/255 (38%), Gaps = 22/255 (9%)</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    AQSTANAAAAEAADASTIFYNPAGLTKLDSSQISVNANIVLPSIHYEADSATDFTGLPVQ  60</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    AA A    A  +  NPA L+ +       + ++ L  ++ + D     TG  V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36   SRGLGGAATAVDVGAPGMMTNPATLSLIKEG---ASVHLGLDMVNTDIDVRNQATGEVVS  92</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61   GSKSGKITKTTVAPHIYGAYKVNDNLTVGLGVYVPFGSATEYEKDSVLRHNINKLG----  116</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         VAP     Y+    L +G+G +   G  TEY   S L      L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93   SNSHSHNRGPYVAPEAAFVYR-RGALALGVGAFAQGGLGTEYGNSSFLSRATGALESGLE  151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117  ----LTSIAVEPVAAWKLNDRHSFGAGIIA--QHTSAELRKYADW------GIKSKAEIL  164</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L  +++    ++ +++R + G  + A  Q  + EL   AD         ++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152  NSSRLLVLSIPFAVSYAVDERLTIGGSLDAVWQGLNLELLLGADQVGSLIGSGRASGSLI  211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165  TAKPPKPNGVAEAAKIQADGHADVKGSDWGFGYQLAWMWDINDRARVGVNYRSKVS-HTL  223</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P+       +  D   +     WGFG ++   +   D   +GV Y  + S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212  GVLAGLPDLRGAHFSLTRDQPLNSGVDAWGFGGRVGLTYKATDATLLGVAYTLEASMEDM  271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224  KGDAEW-AADGAAAK  237</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KG A   A DGAA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272  KGRATLTAVDGAAGQ  286</a:t>
            </a:r>
          </a:p>
        </p:txBody>
      </p:sp>
      <p:sp>
        <p:nvSpPr>
          <p:cNvPr id="20483" name="Rectangle 2">
            <a:extLst>
              <a:ext uri="{FF2B5EF4-FFF2-40B4-BE49-F238E27FC236}">
                <a16:creationId xmlns:a16="http://schemas.microsoft.com/office/drawing/2014/main" id="{456FB25A-EF83-844A-8D78-1733957CF548}"/>
              </a:ext>
            </a:extLst>
          </p:cNvPr>
          <p:cNvSpPr>
            <a:spLocks noChangeArrowheads="1"/>
          </p:cNvSpPr>
          <p:nvPr/>
        </p:nvSpPr>
        <p:spPr bwMode="auto">
          <a:xfrm>
            <a:off x="3371850" y="1012825"/>
            <a:ext cx="1366838"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0484" name="Text Box 3">
            <a:extLst>
              <a:ext uri="{FF2B5EF4-FFF2-40B4-BE49-F238E27FC236}">
                <a16:creationId xmlns:a16="http://schemas.microsoft.com/office/drawing/2014/main" id="{D796D61B-DC9A-584C-BE6A-4AB07F72714F}"/>
              </a:ext>
            </a:extLst>
          </p:cNvPr>
          <p:cNvSpPr txBox="1">
            <a:spLocks noChangeArrowheads="1"/>
          </p:cNvSpPr>
          <p:nvPr/>
        </p:nvSpPr>
        <p:spPr bwMode="auto">
          <a:xfrm>
            <a:off x="2647950" y="90488"/>
            <a:ext cx="3875077"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a:solidFill>
                  <a:srgbClr val="FF0000"/>
                </a:solidFill>
                <a:ea typeface="DejaVu Sans" charset="0"/>
                <a:cs typeface="DejaVu Sans" charset="0"/>
              </a:rPr>
              <a:t>Different sequences: False positu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31DD4061-8B75-714B-A37C-2143E1FA52D9}"/>
              </a:ext>
            </a:extLst>
          </p:cNvPr>
          <p:cNvSpPr>
            <a:spLocks noChangeArrowheads="1"/>
          </p:cNvSpPr>
          <p:nvPr/>
        </p:nvSpPr>
        <p:spPr bwMode="auto">
          <a:xfrm>
            <a:off x="2608263" y="142875"/>
            <a:ext cx="3325812"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es-ES" altLang="es-ES" sz="2800">
                <a:solidFill>
                  <a:srgbClr val="000000"/>
                </a:solidFill>
                <a:latin typeface="Calibri" panose="020F0502020204030204" pitchFamily="34" charset="0"/>
                <a:ea typeface="DejaVu Sans" charset="0"/>
                <a:cs typeface="DejaVu Sans" charset="0"/>
              </a:rPr>
              <a:t>BLAST Basic programs</a:t>
            </a:r>
          </a:p>
        </p:txBody>
      </p:sp>
      <p:sp>
        <p:nvSpPr>
          <p:cNvPr id="21507" name="Rectangle 2">
            <a:extLst>
              <a:ext uri="{FF2B5EF4-FFF2-40B4-BE49-F238E27FC236}">
                <a16:creationId xmlns:a16="http://schemas.microsoft.com/office/drawing/2014/main" id="{3820D451-DC29-3645-9FED-A2DF0C253475}"/>
              </a:ext>
            </a:extLst>
          </p:cNvPr>
          <p:cNvSpPr>
            <a:spLocks noChangeArrowheads="1"/>
          </p:cNvSpPr>
          <p:nvPr/>
        </p:nvSpPr>
        <p:spPr bwMode="auto">
          <a:xfrm>
            <a:off x="755650" y="1773238"/>
            <a:ext cx="7704138" cy="311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latin typeface="Calibri" panose="020F0502020204030204" pitchFamily="34" charset="0"/>
                <a:ea typeface="DejaVu Sans" charset="0"/>
                <a:cs typeface="DejaVu Sans" charset="0"/>
              </a:rPr>
              <a:t>		</a:t>
            </a: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nucleotide blast</a:t>
            </a:r>
            <a:r>
              <a:rPr lang="en-US" altLang="es-ES">
                <a:solidFill>
                  <a:srgbClr val="000000"/>
                </a:solidFill>
                <a:latin typeface="Calibri" panose="020F0502020204030204" pitchFamily="34" charset="0"/>
                <a:ea typeface="DejaVu Sans" charset="0"/>
                <a:cs typeface="DejaVu Sans" charset="0"/>
              </a:rPr>
              <a:t>	Search a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protein blast</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blastx </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tblastn</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tblastx</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translated</a:t>
            </a:r>
            <a:r>
              <a:rPr lang="en-US" altLang="es-ES">
                <a:solidFill>
                  <a:srgbClr val="000000"/>
                </a:solidFill>
                <a:latin typeface="Calibri" panose="020F0502020204030204" pitchFamily="34" charset="0"/>
                <a:ea typeface="DejaVu Sans" charset="0"/>
                <a:cs typeface="DejaVu Sans" charset="0"/>
              </a:rPr>
              <a:t>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query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77C91AC9-2304-D240-9C50-BEA395E22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500063"/>
            <a:ext cx="8286750" cy="62150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31" name="Rectangle 2">
            <a:extLst>
              <a:ext uri="{FF2B5EF4-FFF2-40B4-BE49-F238E27FC236}">
                <a16:creationId xmlns:a16="http://schemas.microsoft.com/office/drawing/2014/main" id="{F3C6F48C-00FA-1640-9461-2DDDA8F0A03E}"/>
              </a:ext>
            </a:extLst>
          </p:cNvPr>
          <p:cNvSpPr>
            <a:spLocks noChangeArrowheads="1"/>
          </p:cNvSpPr>
          <p:nvPr/>
        </p:nvSpPr>
        <p:spPr bwMode="auto">
          <a:xfrm>
            <a:off x="2608263" y="142875"/>
            <a:ext cx="3325812"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es-ES" altLang="es-ES" sz="2800">
                <a:solidFill>
                  <a:srgbClr val="000000"/>
                </a:solidFill>
                <a:latin typeface="Calibri" panose="020F0502020204030204" pitchFamily="34" charset="0"/>
              </a:rPr>
              <a:t>BLAST Basic programs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DC6511E9-F95B-1E47-90AD-E815DB05A5C4}"/>
              </a:ext>
            </a:extLst>
          </p:cNvPr>
          <p:cNvSpPr>
            <a:spLocks noChangeArrowheads="1"/>
          </p:cNvSpPr>
          <p:nvPr/>
        </p:nvSpPr>
        <p:spPr bwMode="auto">
          <a:xfrm>
            <a:off x="1030405" y="142875"/>
            <a:ext cx="6478353"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ca-ES" altLang="es-ES" sz="2800">
                <a:solidFill>
                  <a:srgbClr val="000000"/>
                </a:solidFill>
              </a:rPr>
              <a:t>advanced protein searches with BLAST
</a:t>
            </a:r>
          </a:p>
        </p:txBody>
      </p:sp>
      <p:sp>
        <p:nvSpPr>
          <p:cNvPr id="23555" name="Text Box 2">
            <a:extLst>
              <a:ext uri="{FF2B5EF4-FFF2-40B4-BE49-F238E27FC236}">
                <a16:creationId xmlns:a16="http://schemas.microsoft.com/office/drawing/2014/main" id="{DE43F7FC-C23C-654C-831E-E776643E315E}"/>
              </a:ext>
            </a:extLst>
          </p:cNvPr>
          <p:cNvSpPr txBox="1">
            <a:spLocks noChangeArrowheads="1"/>
          </p:cNvSpPr>
          <p:nvPr/>
        </p:nvSpPr>
        <p:spPr bwMode="auto">
          <a:xfrm>
            <a:off x="1168400" y="1676400"/>
            <a:ext cx="6273875" cy="22181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2400">
                <a:solidFill>
                  <a:srgbClr val="000000"/>
                </a:solidFill>
              </a:rPr>
              <a:t>* PSSM(Position-Specific Scoring Matrix):</a:t>
            </a:r>
          </a:p>
          <a:p>
            <a:pPr eaLnBrk="1" hangingPunct="1">
              <a:lnSpc>
                <a:spcPct val="100000"/>
              </a:lnSpc>
              <a:buClrTx/>
              <a:buFontTx/>
              <a:buNone/>
            </a:pPr>
            <a:r>
              <a:rPr lang="en-US" altLang="es-ES">
                <a:solidFill>
                  <a:srgbClr val="000000"/>
                </a:solidFill>
              </a:rPr>
              <a:t>	- PSI-BLAST: Search remote homologous</a:t>
            </a:r>
          </a:p>
          <a:p>
            <a:pPr eaLnBrk="1" hangingPunct="1">
              <a:lnSpc>
                <a:spcPct val="100000"/>
              </a:lnSpc>
              <a:buClrTx/>
              <a:buFontTx/>
              <a:buNone/>
            </a:pPr>
            <a:r>
              <a:rPr lang="en-US" altLang="es-ES">
                <a:solidFill>
                  <a:srgbClr val="000000"/>
                </a:solidFill>
              </a:rPr>
              <a:t>	- DELTA-BLAST: Search known domains</a:t>
            </a:r>
          </a:p>
          <a:p>
            <a:pPr eaLnBrk="1" hangingPunct="1">
              <a:lnSpc>
                <a:spcPct val="100000"/>
              </a:lnSpc>
              <a:buClrTx/>
              <a:buFontTx/>
              <a:buNone/>
            </a:pPr>
            <a:endParaRPr lang="en-US" altLang="es-ES">
              <a:solidFill>
                <a:srgbClr val="000000"/>
              </a:solidFill>
            </a:endParaRPr>
          </a:p>
          <a:p>
            <a:pPr eaLnBrk="1" hangingPunct="1">
              <a:lnSpc>
                <a:spcPct val="100000"/>
              </a:lnSpc>
              <a:buClrTx/>
              <a:buFontTx/>
              <a:buNone/>
            </a:pPr>
            <a:endParaRPr lang="en-US" altLang="es-ES">
              <a:solidFill>
                <a:srgbClr val="000000"/>
              </a:solidFill>
            </a:endParaRPr>
          </a:p>
          <a:p>
            <a:pPr eaLnBrk="1" hangingPunct="1">
              <a:lnSpc>
                <a:spcPct val="100000"/>
              </a:lnSpc>
              <a:buClrTx/>
              <a:buFontTx/>
              <a:buNone/>
            </a:pPr>
            <a:r>
              <a:rPr lang="en-US" altLang="es-ES" sz="2400">
                <a:solidFill>
                  <a:srgbClr val="000000"/>
                </a:solidFill>
              </a:rPr>
              <a:t>* Patterns</a:t>
            </a:r>
          </a:p>
          <a:p>
            <a:pPr eaLnBrk="1" hangingPunct="1">
              <a:lnSpc>
                <a:spcPct val="100000"/>
              </a:lnSpc>
              <a:buClrTx/>
              <a:buFontTx/>
              <a:buNone/>
            </a:pPr>
            <a:r>
              <a:rPr lang="en-US" altLang="es-ES">
                <a:solidFill>
                  <a:srgbClr val="000000"/>
                </a:solidFill>
              </a:rPr>
              <a:t>	- PHI-BLAST: search for similar sequences sharing patterns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Text Box 1">
            <a:extLst>
              <a:ext uri="{FF2B5EF4-FFF2-40B4-BE49-F238E27FC236}">
                <a16:creationId xmlns:a16="http://schemas.microsoft.com/office/drawing/2014/main" id="{0848024A-C007-DD43-8B6E-FB9069CAD9FF}"/>
              </a:ext>
            </a:extLst>
          </p:cNvPr>
          <p:cNvSpPr txBox="1">
            <a:spLocks noChangeArrowheads="1"/>
          </p:cNvSpPr>
          <p:nvPr/>
        </p:nvSpPr>
        <p:spPr bwMode="auto">
          <a:xfrm>
            <a:off x="1476375" y="912813"/>
            <a:ext cx="691832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CCCCFF"/>
                </a:solidFill>
                <a:hlinkClick r:id="rId3"/>
              </a:rPr>
              <a:t>http://www.ncbi.nlm.nih.gov/Class/Structure/pssm/pssm_viewer.cgi</a:t>
            </a:r>
          </a:p>
        </p:txBody>
      </p:sp>
      <p:pic>
        <p:nvPicPr>
          <p:cNvPr id="24579" name="Picture 2">
            <a:extLst>
              <a:ext uri="{FF2B5EF4-FFF2-40B4-BE49-F238E27FC236}">
                <a16:creationId xmlns:a16="http://schemas.microsoft.com/office/drawing/2014/main" id="{EB8470AB-9960-0045-B89C-E0D8594FF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38" y="1227138"/>
            <a:ext cx="8896350" cy="6153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Text Box 1">
            <a:extLst>
              <a:ext uri="{FF2B5EF4-FFF2-40B4-BE49-F238E27FC236}">
                <a16:creationId xmlns:a16="http://schemas.microsoft.com/office/drawing/2014/main" id="{6BA0D3B2-103E-E744-95CA-80BA20239585}"/>
              </a:ext>
            </a:extLst>
          </p:cNvPr>
          <p:cNvSpPr txBox="1">
            <a:spLocks noChangeArrowheads="1"/>
          </p:cNvSpPr>
          <p:nvPr/>
        </p:nvSpPr>
        <p:spPr bwMode="auto">
          <a:xfrm>
            <a:off x="1398588" y="179388"/>
            <a:ext cx="6340475"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62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sz="2400">
                <a:solidFill>
                  <a:srgbClr val="000000"/>
                </a:solidFill>
              </a:rPr>
              <a:t>PSI-BLAST: Posicion Specific Iterated BLAST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F13871BF-3C7E-2245-9165-B8D0ABBBFD68}"/>
              </a:ext>
            </a:extLst>
          </p:cNvPr>
          <p:cNvSpPr>
            <a:spLocks noChangeArrowheads="1"/>
          </p:cNvSpPr>
          <p:nvPr/>
        </p:nvSpPr>
        <p:spPr bwMode="auto">
          <a:xfrm>
            <a:off x="2232025" y="2108200"/>
            <a:ext cx="1150938" cy="582613"/>
          </a:xfrm>
          <a:prstGeom prst="rightArrow">
            <a:avLst>
              <a:gd name="adj1" fmla="val 50000"/>
              <a:gd name="adj2" fmla="val 6143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03" name="Text Box 3">
            <a:extLst>
              <a:ext uri="{FF2B5EF4-FFF2-40B4-BE49-F238E27FC236}">
                <a16:creationId xmlns:a16="http://schemas.microsoft.com/office/drawing/2014/main" id="{1C1012AC-6390-0042-8FC7-419E86A15C90}"/>
              </a:ext>
            </a:extLst>
          </p:cNvPr>
          <p:cNvSpPr txBox="1">
            <a:spLocks noChangeArrowheads="1"/>
          </p:cNvSpPr>
          <p:nvPr/>
        </p:nvSpPr>
        <p:spPr bwMode="auto">
          <a:xfrm>
            <a:off x="3657600" y="1233488"/>
            <a:ext cx="2054225" cy="2193925"/>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FontTx/>
              <a:buNone/>
            </a:pPr>
            <a:r>
              <a:rPr lang="en-US" altLang="es-ES">
                <a:solidFill>
                  <a:srgbClr val="000000"/>
                </a:solidFill>
              </a:rPr>
              <a:t>get alignments</a:t>
            </a:r>
          </a:p>
          <a:p>
            <a:pPr eaLnBrk="1">
              <a:lnSpc>
                <a:spcPct val="100000"/>
              </a:lnSpc>
              <a:buClrTx/>
              <a:buSzPct val="45000"/>
              <a:buFontTx/>
              <a:buNone/>
            </a:pPr>
            <a:endParaRPr lang="en-US" altLang="es-ES">
              <a:solidFill>
                <a:srgbClr val="000000"/>
              </a:solidFill>
            </a:endParaRP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S1        xxxxxxxxxxxx</a:t>
            </a:r>
            <a:br>
              <a:rPr lang="en-US" altLang="es-ES" sz="1200">
                <a:solidFill>
                  <a:srgbClr val="000000"/>
                </a:solidFill>
                <a:latin typeface="Consolas" panose="020B0609020204030204" pitchFamily="49" charset="0"/>
                <a:cs typeface="Consolas" panose="020B0609020204030204" pitchFamily="49" charset="0"/>
              </a:rPr>
            </a:br>
            <a:endParaRPr lang="en-US" altLang="es-ES" sz="1200">
              <a:solidFill>
                <a:srgbClr val="000000"/>
              </a:solidFill>
              <a:latin typeface="Consolas" panose="020B0609020204030204" pitchFamily="49" charset="0"/>
              <a:cs typeface="Consolas" panose="020B0609020204030204" pitchFamily="49" charset="0"/>
            </a:endParaRP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S2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a:t>
            </a:r>
            <a:br>
              <a:rPr lang="en-US" altLang="es-ES" sz="1200">
                <a:solidFill>
                  <a:srgbClr val="000000"/>
                </a:solidFill>
                <a:latin typeface="Consolas" panose="020B0609020204030204" pitchFamily="49" charset="0"/>
                <a:cs typeface="Consolas" panose="020B0609020204030204" pitchFamily="49" charset="0"/>
              </a:rPr>
            </a:br>
            <a:endParaRPr lang="en-US" altLang="es-ES" sz="1200">
              <a:solidFill>
                <a:srgbClr val="000000"/>
              </a:solidFill>
              <a:latin typeface="Consolas" panose="020B0609020204030204" pitchFamily="49" charset="0"/>
              <a:cs typeface="Consolas" panose="020B0609020204030204" pitchFamily="49" charset="0"/>
            </a:endParaRPr>
          </a:p>
          <a:p>
            <a:pPr eaLnBrk="1">
              <a:buClrTx/>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Sn        xxxxxxxxxxxx</a:t>
            </a:r>
          </a:p>
        </p:txBody>
      </p:sp>
      <p:sp>
        <p:nvSpPr>
          <p:cNvPr id="25604" name="AutoShape 4">
            <a:extLst>
              <a:ext uri="{FF2B5EF4-FFF2-40B4-BE49-F238E27FC236}">
                <a16:creationId xmlns:a16="http://schemas.microsoft.com/office/drawing/2014/main" id="{61BC23CE-F09E-8D45-97AD-F002482859DF}"/>
              </a:ext>
            </a:extLst>
          </p:cNvPr>
          <p:cNvSpPr>
            <a:spLocks noChangeArrowheads="1"/>
          </p:cNvSpPr>
          <p:nvPr/>
        </p:nvSpPr>
        <p:spPr bwMode="auto">
          <a:xfrm rot="5400000">
            <a:off x="8180388" y="3325813"/>
            <a:ext cx="804862" cy="582612"/>
          </a:xfrm>
          <a:prstGeom prst="rightArrow">
            <a:avLst>
              <a:gd name="adj1" fmla="val 50000"/>
              <a:gd name="adj2" fmla="val 50034"/>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05" name="AutoShape 5">
            <a:extLst>
              <a:ext uri="{FF2B5EF4-FFF2-40B4-BE49-F238E27FC236}">
                <a16:creationId xmlns:a16="http://schemas.microsoft.com/office/drawing/2014/main" id="{7546E004-487A-AE43-87BD-A546FE52EAC7}"/>
              </a:ext>
            </a:extLst>
          </p:cNvPr>
          <p:cNvSpPr>
            <a:spLocks noChangeArrowheads="1"/>
          </p:cNvSpPr>
          <p:nvPr/>
        </p:nvSpPr>
        <p:spPr bwMode="auto">
          <a:xfrm rot="2340000" flipH="1">
            <a:off x="5873750" y="4056063"/>
            <a:ext cx="1139825" cy="582612"/>
          </a:xfrm>
          <a:prstGeom prst="rightArrow">
            <a:avLst>
              <a:gd name="adj1" fmla="val 50000"/>
              <a:gd name="adj2" fmla="val 4995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grpSp>
        <p:nvGrpSpPr>
          <p:cNvPr id="25606" name="Group 6">
            <a:extLst>
              <a:ext uri="{FF2B5EF4-FFF2-40B4-BE49-F238E27FC236}">
                <a16:creationId xmlns:a16="http://schemas.microsoft.com/office/drawing/2014/main" id="{C05E4FF7-E5CA-E847-882B-C9E3093A1C0E}"/>
              </a:ext>
            </a:extLst>
          </p:cNvPr>
          <p:cNvGrpSpPr>
            <a:grpSpLocks/>
          </p:cNvGrpSpPr>
          <p:nvPr/>
        </p:nvGrpSpPr>
        <p:grpSpPr bwMode="auto">
          <a:xfrm>
            <a:off x="71438" y="1187450"/>
            <a:ext cx="2278062" cy="3308350"/>
            <a:chOff x="45" y="1065"/>
            <a:chExt cx="1435" cy="2084"/>
          </a:xfrm>
        </p:grpSpPr>
        <p:sp>
          <p:nvSpPr>
            <p:cNvPr id="25622" name="AutoShape 7">
              <a:extLst>
                <a:ext uri="{FF2B5EF4-FFF2-40B4-BE49-F238E27FC236}">
                  <a16:creationId xmlns:a16="http://schemas.microsoft.com/office/drawing/2014/main" id="{3FB573CC-7720-D448-83D5-9E2FCDB696D2}"/>
                </a:ext>
              </a:extLst>
            </p:cNvPr>
            <p:cNvSpPr>
              <a:spLocks noChangeArrowheads="1"/>
            </p:cNvSpPr>
            <p:nvPr/>
          </p:nvSpPr>
          <p:spPr bwMode="auto">
            <a:xfrm>
              <a:off x="214" y="2067"/>
              <a:ext cx="928" cy="952"/>
            </a:xfrm>
            <a:prstGeom prst="can">
              <a:avLst>
                <a:gd name="adj" fmla="val 25647"/>
              </a:avLst>
            </a:prstGeom>
            <a:noFill/>
            <a:ln w="38160" cap="sq">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sz="800">
                  <a:solidFill>
                    <a:srgbClr val="000000"/>
                  </a:solidFill>
                </a:rPr>
                <a:t>&gt;s1</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&gt;s2</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a:t>
              </a:r>
            </a:p>
            <a:p>
              <a:pPr eaLnBrk="1">
                <a:lnSpc>
                  <a:spcPct val="100000"/>
                </a:lnSpc>
                <a:buClrTx/>
                <a:buSzPct val="45000"/>
                <a:buFontTx/>
                <a:buNone/>
              </a:pPr>
              <a:r>
                <a:rPr lang="en-US" altLang="es-ES" sz="800">
                  <a:solidFill>
                    <a:srgbClr val="000000"/>
                  </a:solidFill>
                </a:rPr>
                <a:t>&gt;sn</a:t>
              </a:r>
            </a:p>
            <a:p>
              <a:pPr eaLnBrk="1">
                <a:lnSpc>
                  <a:spcPct val="100000"/>
                </a:lnSpc>
                <a:buClrTx/>
                <a:buSzPct val="45000"/>
                <a:buFontTx/>
                <a:buNone/>
              </a:pPr>
              <a:r>
                <a:rPr lang="en-US" altLang="es-ES" sz="800">
                  <a:solidFill>
                    <a:srgbClr val="000000"/>
                  </a:solidFill>
                </a:rPr>
                <a:t>xxxxxxxxxxx</a:t>
              </a:r>
            </a:p>
          </p:txBody>
        </p:sp>
        <p:sp>
          <p:nvSpPr>
            <p:cNvPr id="25623" name="Text Box 8">
              <a:extLst>
                <a:ext uri="{FF2B5EF4-FFF2-40B4-BE49-F238E27FC236}">
                  <a16:creationId xmlns:a16="http://schemas.microsoft.com/office/drawing/2014/main" id="{60AE6E40-A100-A742-9015-C42482CDFDD9}"/>
                </a:ext>
              </a:extLst>
            </p:cNvPr>
            <p:cNvSpPr txBox="1">
              <a:spLocks noChangeArrowheads="1"/>
            </p:cNvSpPr>
            <p:nvPr/>
          </p:nvSpPr>
          <p:spPr bwMode="auto">
            <a:xfrm>
              <a:off x="225" y="2006"/>
              <a:ext cx="954"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b="1">
                  <a:solidFill>
                    <a:srgbClr val="000000"/>
                  </a:solidFill>
                </a:rPr>
                <a:t>seq</a:t>
              </a:r>
              <a:r>
                <a:rPr lang="en-US" altLang="es-ES" sz="2800" b="1">
                  <a:solidFill>
                    <a:srgbClr val="000000"/>
                  </a:solidFill>
                </a:rPr>
                <a:t>DB</a:t>
              </a:r>
            </a:p>
          </p:txBody>
        </p:sp>
        <p:sp>
          <p:nvSpPr>
            <p:cNvPr id="25624" name="Text Box 9">
              <a:extLst>
                <a:ext uri="{FF2B5EF4-FFF2-40B4-BE49-F238E27FC236}">
                  <a16:creationId xmlns:a16="http://schemas.microsoft.com/office/drawing/2014/main" id="{C86BE3CF-0FAF-6D4B-812C-3D17A61FA75A}"/>
                </a:ext>
              </a:extLst>
            </p:cNvPr>
            <p:cNvSpPr txBox="1">
              <a:spLocks noChangeArrowheads="1"/>
            </p:cNvSpPr>
            <p:nvPr/>
          </p:nvSpPr>
          <p:spPr bwMode="auto">
            <a:xfrm>
              <a:off x="136" y="1150"/>
              <a:ext cx="1344"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a:solidFill>
                    <a:srgbClr val="000000"/>
                  </a:solidFill>
                </a:rPr>
                <a:t>&gt;queryseq</a:t>
              </a:r>
            </a:p>
            <a:p>
              <a:pPr eaLnBrk="1">
                <a:lnSpc>
                  <a:spcPct val="100000"/>
                </a:lnSpc>
                <a:buClrTx/>
                <a:buSzPct val="45000"/>
                <a:buFontTx/>
                <a:buNone/>
              </a:pPr>
              <a:r>
                <a:rPr lang="en-US" altLang="es-ES">
                  <a:solidFill>
                    <a:srgbClr val="000000"/>
                  </a:solidFill>
                </a:rPr>
                <a:t>XXXXXXXXXX</a:t>
              </a:r>
            </a:p>
          </p:txBody>
        </p:sp>
        <p:pic>
          <p:nvPicPr>
            <p:cNvPr id="2" name="Picture 10">
              <a:extLst>
                <a:ext uri="{FF2B5EF4-FFF2-40B4-BE49-F238E27FC236}">
                  <a16:creationId xmlns:a16="http://schemas.microsoft.com/office/drawing/2014/main" id="{1CC40FC1-832A-7541-8FEF-32F9BAD4E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 y="1533"/>
              <a:ext cx="423" cy="4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Rectangle 11">
              <a:extLst>
                <a:ext uri="{FF2B5EF4-FFF2-40B4-BE49-F238E27FC236}">
                  <a16:creationId xmlns:a16="http://schemas.microsoft.com/office/drawing/2014/main" id="{4B2B9870-BA50-F544-BBDC-13395140F6E3}"/>
                </a:ext>
              </a:extLst>
            </p:cNvPr>
            <p:cNvSpPr>
              <a:spLocks noChangeArrowheads="1"/>
            </p:cNvSpPr>
            <p:nvPr/>
          </p:nvSpPr>
          <p:spPr bwMode="auto">
            <a:xfrm>
              <a:off x="45" y="1065"/>
              <a:ext cx="1268" cy="2084"/>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27" name="Text Box 12">
              <a:extLst>
                <a:ext uri="{FF2B5EF4-FFF2-40B4-BE49-F238E27FC236}">
                  <a16:creationId xmlns:a16="http://schemas.microsoft.com/office/drawing/2014/main" id="{61D6734E-40DC-AB4B-81EC-7750BE228A06}"/>
                </a:ext>
              </a:extLst>
            </p:cNvPr>
            <p:cNvSpPr txBox="1">
              <a:spLocks noChangeArrowheads="1"/>
            </p:cNvSpPr>
            <p:nvPr/>
          </p:nvSpPr>
          <p:spPr bwMode="auto">
            <a:xfrm>
              <a:off x="541" y="1590"/>
              <a:ext cx="839"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b="1">
                  <a:solidFill>
                    <a:srgbClr val="800000"/>
                  </a:solidFill>
                </a:rPr>
                <a:t>blastp</a:t>
              </a:r>
            </a:p>
            <a:p>
              <a:pPr eaLnBrk="1">
                <a:buClrTx/>
                <a:buFontTx/>
                <a:buNone/>
              </a:pPr>
              <a:r>
                <a:rPr lang="en-US" altLang="es-ES" b="1">
                  <a:solidFill>
                    <a:srgbClr val="800000"/>
                  </a:solidFill>
                </a:rPr>
                <a:t>Blosum62</a:t>
              </a:r>
            </a:p>
          </p:txBody>
        </p:sp>
      </p:grpSp>
      <p:grpSp>
        <p:nvGrpSpPr>
          <p:cNvPr id="25607" name="Group 13">
            <a:extLst>
              <a:ext uri="{FF2B5EF4-FFF2-40B4-BE49-F238E27FC236}">
                <a16:creationId xmlns:a16="http://schemas.microsoft.com/office/drawing/2014/main" id="{20AB12FB-25F8-6A46-9582-7F5551D11E20}"/>
              </a:ext>
            </a:extLst>
          </p:cNvPr>
          <p:cNvGrpSpPr>
            <a:grpSpLocks/>
          </p:cNvGrpSpPr>
          <p:nvPr/>
        </p:nvGrpSpPr>
        <p:grpSpPr bwMode="auto">
          <a:xfrm>
            <a:off x="7864475" y="1646238"/>
            <a:ext cx="1366838" cy="1341437"/>
            <a:chOff x="4954" y="1037"/>
            <a:chExt cx="861" cy="845"/>
          </a:xfrm>
        </p:grpSpPr>
        <p:sp>
          <p:nvSpPr>
            <p:cNvPr id="25619" name="Rectangle 14">
              <a:extLst>
                <a:ext uri="{FF2B5EF4-FFF2-40B4-BE49-F238E27FC236}">
                  <a16:creationId xmlns:a16="http://schemas.microsoft.com/office/drawing/2014/main" id="{4C2F1461-F283-EA40-80EC-B5F07B7641AF}"/>
                </a:ext>
              </a:extLst>
            </p:cNvPr>
            <p:cNvSpPr>
              <a:spLocks noChangeArrowheads="1"/>
            </p:cNvSpPr>
            <p:nvPr/>
          </p:nvSpPr>
          <p:spPr bwMode="auto">
            <a:xfrm>
              <a:off x="4954" y="1037"/>
              <a:ext cx="861" cy="845"/>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pic>
          <p:nvPicPr>
            <p:cNvPr id="25620" name="Picture 15">
              <a:extLst>
                <a:ext uri="{FF2B5EF4-FFF2-40B4-BE49-F238E27FC236}">
                  <a16:creationId xmlns:a16="http://schemas.microsoft.com/office/drawing/2014/main" id="{82FCBE74-D535-3B46-A4BF-F590E6D3E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 y="1321"/>
              <a:ext cx="726" cy="5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21" name="Text Box 16">
              <a:extLst>
                <a:ext uri="{FF2B5EF4-FFF2-40B4-BE49-F238E27FC236}">
                  <a16:creationId xmlns:a16="http://schemas.microsoft.com/office/drawing/2014/main" id="{9B91052B-4138-8C43-B1D4-856CE84EA9B8}"/>
                </a:ext>
              </a:extLst>
            </p:cNvPr>
            <p:cNvSpPr txBox="1">
              <a:spLocks noChangeArrowheads="1"/>
            </p:cNvSpPr>
            <p:nvPr/>
          </p:nvSpPr>
          <p:spPr bwMode="auto">
            <a:xfrm>
              <a:off x="4955" y="1078"/>
              <a:ext cx="860"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FontTx/>
                <a:buNone/>
              </a:pPr>
              <a:r>
                <a:rPr lang="en-US" altLang="es-ES">
                  <a:solidFill>
                    <a:srgbClr val="000000"/>
                  </a:solidFill>
                </a:rPr>
                <a:t>Build pssm</a:t>
              </a:r>
            </a:p>
          </p:txBody>
        </p:sp>
      </p:grpSp>
      <p:grpSp>
        <p:nvGrpSpPr>
          <p:cNvPr id="25608" name="Group 17">
            <a:extLst>
              <a:ext uri="{FF2B5EF4-FFF2-40B4-BE49-F238E27FC236}">
                <a16:creationId xmlns:a16="http://schemas.microsoft.com/office/drawing/2014/main" id="{6E7F56C7-18B0-2246-9FF5-AB474A16F616}"/>
              </a:ext>
            </a:extLst>
          </p:cNvPr>
          <p:cNvGrpSpPr>
            <a:grpSpLocks/>
          </p:cNvGrpSpPr>
          <p:nvPr/>
        </p:nvGrpSpPr>
        <p:grpSpPr bwMode="auto">
          <a:xfrm>
            <a:off x="7432675" y="4095750"/>
            <a:ext cx="2278063" cy="3308350"/>
            <a:chOff x="4682" y="2580"/>
            <a:chExt cx="1435" cy="2084"/>
          </a:xfrm>
        </p:grpSpPr>
        <p:sp>
          <p:nvSpPr>
            <p:cNvPr id="25613" name="AutoShape 18">
              <a:extLst>
                <a:ext uri="{FF2B5EF4-FFF2-40B4-BE49-F238E27FC236}">
                  <a16:creationId xmlns:a16="http://schemas.microsoft.com/office/drawing/2014/main" id="{3744A759-ADCF-3C4E-8559-CFA9EA98F641}"/>
                </a:ext>
              </a:extLst>
            </p:cNvPr>
            <p:cNvSpPr>
              <a:spLocks noChangeArrowheads="1"/>
            </p:cNvSpPr>
            <p:nvPr/>
          </p:nvSpPr>
          <p:spPr bwMode="auto">
            <a:xfrm>
              <a:off x="4851" y="3582"/>
              <a:ext cx="928" cy="952"/>
            </a:xfrm>
            <a:prstGeom prst="can">
              <a:avLst>
                <a:gd name="adj" fmla="val 25647"/>
              </a:avLst>
            </a:prstGeom>
            <a:noFill/>
            <a:ln w="38160" cap="sq">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sz="800">
                  <a:solidFill>
                    <a:srgbClr val="000000"/>
                  </a:solidFill>
                </a:rPr>
                <a:t>&gt;s1</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&gt;s2</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a:t>
              </a:r>
            </a:p>
            <a:p>
              <a:pPr eaLnBrk="1">
                <a:lnSpc>
                  <a:spcPct val="100000"/>
                </a:lnSpc>
                <a:buClrTx/>
                <a:buSzPct val="45000"/>
                <a:buFontTx/>
                <a:buNone/>
              </a:pPr>
              <a:r>
                <a:rPr lang="en-US" altLang="es-ES" sz="800">
                  <a:solidFill>
                    <a:srgbClr val="000000"/>
                  </a:solidFill>
                </a:rPr>
                <a:t>&gt;sn</a:t>
              </a:r>
            </a:p>
            <a:p>
              <a:pPr eaLnBrk="1">
                <a:lnSpc>
                  <a:spcPct val="100000"/>
                </a:lnSpc>
                <a:buClrTx/>
                <a:buSzPct val="45000"/>
                <a:buFontTx/>
                <a:buNone/>
              </a:pPr>
              <a:r>
                <a:rPr lang="en-US" altLang="es-ES" sz="800">
                  <a:solidFill>
                    <a:srgbClr val="000000"/>
                  </a:solidFill>
                </a:rPr>
                <a:t>xxxxxxxxxxx</a:t>
              </a:r>
            </a:p>
          </p:txBody>
        </p:sp>
        <p:sp>
          <p:nvSpPr>
            <p:cNvPr id="25614" name="Text Box 19">
              <a:extLst>
                <a:ext uri="{FF2B5EF4-FFF2-40B4-BE49-F238E27FC236}">
                  <a16:creationId xmlns:a16="http://schemas.microsoft.com/office/drawing/2014/main" id="{5C404A18-2602-CF4E-9F69-A66720CA1004}"/>
                </a:ext>
              </a:extLst>
            </p:cNvPr>
            <p:cNvSpPr txBox="1">
              <a:spLocks noChangeArrowheads="1"/>
            </p:cNvSpPr>
            <p:nvPr/>
          </p:nvSpPr>
          <p:spPr bwMode="auto">
            <a:xfrm>
              <a:off x="4862" y="3521"/>
              <a:ext cx="954"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b="1">
                  <a:solidFill>
                    <a:srgbClr val="000000"/>
                  </a:solidFill>
                </a:rPr>
                <a:t>seq</a:t>
              </a:r>
              <a:r>
                <a:rPr lang="en-US" altLang="es-ES" sz="2800" b="1">
                  <a:solidFill>
                    <a:srgbClr val="000000"/>
                  </a:solidFill>
                </a:rPr>
                <a:t>DB</a:t>
              </a:r>
            </a:p>
          </p:txBody>
        </p:sp>
        <p:sp>
          <p:nvSpPr>
            <p:cNvPr id="25615" name="Text Box 20">
              <a:extLst>
                <a:ext uri="{FF2B5EF4-FFF2-40B4-BE49-F238E27FC236}">
                  <a16:creationId xmlns:a16="http://schemas.microsoft.com/office/drawing/2014/main" id="{2196F609-F5E1-6E47-AD52-E8911F9B9032}"/>
                </a:ext>
              </a:extLst>
            </p:cNvPr>
            <p:cNvSpPr txBox="1">
              <a:spLocks noChangeArrowheads="1"/>
            </p:cNvSpPr>
            <p:nvPr/>
          </p:nvSpPr>
          <p:spPr bwMode="auto">
            <a:xfrm>
              <a:off x="4773" y="2665"/>
              <a:ext cx="1344"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a:solidFill>
                    <a:srgbClr val="000000"/>
                  </a:solidFill>
                </a:rPr>
                <a:t>&gt;queryseq</a:t>
              </a:r>
            </a:p>
            <a:p>
              <a:pPr eaLnBrk="1">
                <a:lnSpc>
                  <a:spcPct val="100000"/>
                </a:lnSpc>
                <a:buClrTx/>
                <a:buSzPct val="45000"/>
                <a:buFontTx/>
                <a:buNone/>
              </a:pPr>
              <a:r>
                <a:rPr lang="en-US" altLang="es-ES">
                  <a:solidFill>
                    <a:srgbClr val="000000"/>
                  </a:solidFill>
                </a:rPr>
                <a:t>XXXXXXXXXX</a:t>
              </a:r>
            </a:p>
          </p:txBody>
        </p:sp>
        <p:pic>
          <p:nvPicPr>
            <p:cNvPr id="25616" name="Picture 21">
              <a:extLst>
                <a:ext uri="{FF2B5EF4-FFF2-40B4-BE49-F238E27FC236}">
                  <a16:creationId xmlns:a16="http://schemas.microsoft.com/office/drawing/2014/main" id="{FEB1EEC0-6302-0941-895F-23755810A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 y="3048"/>
              <a:ext cx="423" cy="4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17" name="Rectangle 22">
              <a:extLst>
                <a:ext uri="{FF2B5EF4-FFF2-40B4-BE49-F238E27FC236}">
                  <a16:creationId xmlns:a16="http://schemas.microsoft.com/office/drawing/2014/main" id="{9EADE7C1-9107-9547-A1D6-278278233FB5}"/>
                </a:ext>
              </a:extLst>
            </p:cNvPr>
            <p:cNvSpPr>
              <a:spLocks noChangeArrowheads="1"/>
            </p:cNvSpPr>
            <p:nvPr/>
          </p:nvSpPr>
          <p:spPr bwMode="auto">
            <a:xfrm>
              <a:off x="4682" y="2580"/>
              <a:ext cx="1268" cy="2084"/>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18" name="Text Box 23">
              <a:extLst>
                <a:ext uri="{FF2B5EF4-FFF2-40B4-BE49-F238E27FC236}">
                  <a16:creationId xmlns:a16="http://schemas.microsoft.com/office/drawing/2014/main" id="{905DCC68-0672-D440-B256-7C4CEA74BB92}"/>
                </a:ext>
              </a:extLst>
            </p:cNvPr>
            <p:cNvSpPr txBox="1">
              <a:spLocks noChangeArrowheads="1"/>
            </p:cNvSpPr>
            <p:nvPr/>
          </p:nvSpPr>
          <p:spPr bwMode="auto">
            <a:xfrm>
              <a:off x="5178" y="3105"/>
              <a:ext cx="839"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b="1">
                  <a:solidFill>
                    <a:srgbClr val="3333FF"/>
                  </a:solidFill>
                </a:rPr>
                <a:t>PSI-blast</a:t>
              </a:r>
            </a:p>
            <a:p>
              <a:pPr eaLnBrk="1">
                <a:buClrTx/>
                <a:buFontTx/>
                <a:buNone/>
              </a:pPr>
              <a:r>
                <a:rPr lang="en-US" altLang="es-ES" b="1">
                  <a:solidFill>
                    <a:srgbClr val="3333FF"/>
                  </a:solidFill>
                </a:rPr>
                <a:t>PSSM</a:t>
              </a:r>
            </a:p>
          </p:txBody>
        </p:sp>
      </p:grpSp>
      <p:sp>
        <p:nvSpPr>
          <p:cNvPr id="25609" name="AutoShape 24">
            <a:extLst>
              <a:ext uri="{FF2B5EF4-FFF2-40B4-BE49-F238E27FC236}">
                <a16:creationId xmlns:a16="http://schemas.microsoft.com/office/drawing/2014/main" id="{A7A5AB92-546C-4847-88A1-8A336A033D98}"/>
              </a:ext>
            </a:extLst>
          </p:cNvPr>
          <p:cNvSpPr>
            <a:spLocks noChangeArrowheads="1"/>
          </p:cNvSpPr>
          <p:nvPr/>
        </p:nvSpPr>
        <p:spPr bwMode="auto">
          <a:xfrm>
            <a:off x="6308725" y="2103438"/>
            <a:ext cx="1150938" cy="582612"/>
          </a:xfrm>
          <a:prstGeom prst="rightArrow">
            <a:avLst>
              <a:gd name="adj1" fmla="val 50000"/>
              <a:gd name="adj2" fmla="val 6143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25" name="Text Box 25">
            <a:extLst>
              <a:ext uri="{FF2B5EF4-FFF2-40B4-BE49-F238E27FC236}">
                <a16:creationId xmlns:a16="http://schemas.microsoft.com/office/drawing/2014/main" id="{AF8CFA09-DFA0-804B-B167-B668EFF6A3B8}"/>
              </a:ext>
            </a:extLst>
          </p:cNvPr>
          <p:cNvSpPr txBox="1">
            <a:spLocks noChangeArrowheads="1"/>
          </p:cNvSpPr>
          <p:nvPr/>
        </p:nvSpPr>
        <p:spPr bwMode="auto">
          <a:xfrm>
            <a:off x="3017838" y="4479925"/>
            <a:ext cx="2054224" cy="619125"/>
          </a:xfrm>
          <a:prstGeom prst="rect">
            <a:avLst/>
          </a:prstGeom>
          <a:noFill/>
          <a:ln w="38160">
            <a:solidFill>
              <a:srgbClr val="FF66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QUESTION:
When will I stop?
</a:t>
            </a:r>
          </a:p>
        </p:txBody>
      </p:sp>
      <p:sp>
        <p:nvSpPr>
          <p:cNvPr id="25626" name="Text Box 26">
            <a:extLst>
              <a:ext uri="{FF2B5EF4-FFF2-40B4-BE49-F238E27FC236}">
                <a16:creationId xmlns:a16="http://schemas.microsoft.com/office/drawing/2014/main" id="{6DE5C71B-DABA-0341-BABA-CE4DAA734110}"/>
              </a:ext>
            </a:extLst>
          </p:cNvPr>
          <p:cNvSpPr txBox="1">
            <a:spLocks noChangeArrowheads="1"/>
          </p:cNvSpPr>
          <p:nvPr/>
        </p:nvSpPr>
        <p:spPr bwMode="auto">
          <a:xfrm>
            <a:off x="2232026" y="5578475"/>
            <a:ext cx="3894138" cy="1189038"/>
          </a:xfrm>
          <a:prstGeom prst="rect">
            <a:avLst/>
          </a:prstGeom>
          <a:noFill/>
          <a:ln w="38160">
            <a:solidFill>
              <a:srgbClr val="00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ANSWER:
When the results do not vary
or
I've gotten to where I wanted to be. 
</a:t>
            </a:r>
          </a:p>
        </p:txBody>
      </p:sp>
      <p:sp>
        <p:nvSpPr>
          <p:cNvPr id="25612" name="Text Box 1">
            <a:extLst>
              <a:ext uri="{FF2B5EF4-FFF2-40B4-BE49-F238E27FC236}">
                <a16:creationId xmlns:a16="http://schemas.microsoft.com/office/drawing/2014/main" id="{FBFB725B-5864-8149-83ED-B52D4D960D99}"/>
              </a:ext>
            </a:extLst>
          </p:cNvPr>
          <p:cNvSpPr txBox="1">
            <a:spLocks noChangeArrowheads="1"/>
          </p:cNvSpPr>
          <p:nvPr/>
        </p:nvSpPr>
        <p:spPr bwMode="auto">
          <a:xfrm>
            <a:off x="1398588" y="179388"/>
            <a:ext cx="6340475"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62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sz="2400">
                <a:solidFill>
                  <a:srgbClr val="000000"/>
                </a:solidFill>
              </a:rPr>
              <a:t>PSI-BLAST: Posicion Specific Iterated BLAST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56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5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FFFF7A17-9FFB-5445-9E79-C30D71AEC957}"/>
              </a:ext>
            </a:extLst>
          </p:cNvPr>
          <p:cNvSpPr>
            <a:spLocks noChangeArrowheads="1"/>
          </p:cNvSpPr>
          <p:nvPr/>
        </p:nvSpPr>
        <p:spPr bwMode="auto">
          <a:xfrm>
            <a:off x="2111878" y="214313"/>
            <a:ext cx="5579069"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en-US" altLang="es-ES" sz="2800" dirty="0">
                <a:solidFill>
                  <a:srgbClr val="000000"/>
                </a:solidFill>
              </a:rPr>
              <a:t>Fast sequence search is used for:</a:t>
            </a:r>
          </a:p>
        </p:txBody>
      </p:sp>
      <p:sp>
        <p:nvSpPr>
          <p:cNvPr id="27650" name="Text Box 2">
            <a:extLst>
              <a:ext uri="{FF2B5EF4-FFF2-40B4-BE49-F238E27FC236}">
                <a16:creationId xmlns:a16="http://schemas.microsoft.com/office/drawing/2014/main" id="{987E2788-9B54-9E47-971E-E6A08EB0AEF1}"/>
              </a:ext>
            </a:extLst>
          </p:cNvPr>
          <p:cNvSpPr txBox="1">
            <a:spLocks noChangeArrowheads="1"/>
          </p:cNvSpPr>
          <p:nvPr/>
        </p:nvSpPr>
        <p:spPr bwMode="auto">
          <a:xfrm>
            <a:off x="920750" y="965200"/>
            <a:ext cx="7170738" cy="44580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3375" indent="-333375">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1pPr>
            <a:lvl2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2pPr>
            <a:lvl3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3pPr>
            <a:lvl4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4pPr>
            <a:lvl5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9pPr>
          </a:lstStyle>
          <a:p>
            <a:pPr marL="342900" indent="-342900" hangingPunct="1">
              <a:lnSpc>
                <a:spcPct val="150000"/>
              </a:lnSpc>
              <a:buClrTx/>
              <a:buFont typeface="Arial" panose="020B0604020202020204" pitchFamily="34" charset="0"/>
              <a:buChar char="-"/>
              <a:defRPr/>
            </a:pPr>
            <a:r>
              <a:rPr lang="en-US" altLang="es-ES" sz="2400"/>
              <a:t>Identification of species or taxonomic groups
Annotation of genes and genomes
Establishing phylogenetic relationships
Identification of protein function
Domain location
Gene mapping in genomes and chromosomes
Genome assembly (BLAST is too slow)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E72915D8-4E47-B74B-8908-A8DEC6AF8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23" b="9525"/>
          <a:stretch>
            <a:fillRect/>
          </a:stretch>
        </p:blipFill>
        <p:spPr bwMode="auto">
          <a:xfrm>
            <a:off x="0" y="333375"/>
            <a:ext cx="10080625" cy="70199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B73C7EAC-6815-3846-A5C4-158EF649A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697" b="5450"/>
          <a:stretch>
            <a:fillRect/>
          </a:stretch>
        </p:blipFill>
        <p:spPr bwMode="auto">
          <a:xfrm>
            <a:off x="22225" y="20638"/>
            <a:ext cx="10080625" cy="70834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a:extLst>
              <a:ext uri="{FF2B5EF4-FFF2-40B4-BE49-F238E27FC236}">
                <a16:creationId xmlns:a16="http://schemas.microsoft.com/office/drawing/2014/main" id="{B5DD1BD9-9F52-7740-A438-F97616C74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697" b="5450"/>
          <a:stretch>
            <a:fillRect/>
          </a:stretch>
        </p:blipFill>
        <p:spPr bwMode="auto">
          <a:xfrm>
            <a:off x="22225" y="20638"/>
            <a:ext cx="10080625" cy="70834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9" name="1 CuadroTexto">
            <a:extLst>
              <a:ext uri="{FF2B5EF4-FFF2-40B4-BE49-F238E27FC236}">
                <a16:creationId xmlns:a16="http://schemas.microsoft.com/office/drawing/2014/main" id="{B0714D6F-7FBB-DA4E-AA51-E0575BC5419B}"/>
              </a:ext>
            </a:extLst>
          </p:cNvPr>
          <p:cNvSpPr txBox="1">
            <a:spLocks noChangeArrowheads="1"/>
          </p:cNvSpPr>
          <p:nvPr/>
        </p:nvSpPr>
        <p:spPr bwMode="auto">
          <a:xfrm>
            <a:off x="6985000" y="1257300"/>
            <a:ext cx="2303463" cy="109421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I'm not going to look for the whole sequence, my "query" will be just a range (from .. to)
</a:t>
            </a:r>
          </a:p>
        </p:txBody>
      </p:sp>
      <p:sp>
        <p:nvSpPr>
          <p:cNvPr id="29700" name="6 CuadroTexto">
            <a:extLst>
              <a:ext uri="{FF2B5EF4-FFF2-40B4-BE49-F238E27FC236}">
                <a16:creationId xmlns:a16="http://schemas.microsoft.com/office/drawing/2014/main" id="{8E7F0E54-DF85-B84C-BFD7-5BF5F9EAE838}"/>
              </a:ext>
            </a:extLst>
          </p:cNvPr>
          <p:cNvSpPr txBox="1">
            <a:spLocks noChangeArrowheads="1"/>
          </p:cNvSpPr>
          <p:nvPr/>
        </p:nvSpPr>
        <p:spPr bwMode="auto">
          <a:xfrm>
            <a:off x="2614613" y="2359025"/>
            <a:ext cx="489585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In which database will I search for my "query" sequence?</a:t>
            </a:r>
          </a:p>
        </p:txBody>
      </p:sp>
      <p:sp>
        <p:nvSpPr>
          <p:cNvPr id="29701" name="2 CuadroTexto">
            <a:extLst>
              <a:ext uri="{FF2B5EF4-FFF2-40B4-BE49-F238E27FC236}">
                <a16:creationId xmlns:a16="http://schemas.microsoft.com/office/drawing/2014/main" id="{66DE7CD4-A9ED-3441-A166-529BF401C2B5}"/>
              </a:ext>
            </a:extLst>
          </p:cNvPr>
          <p:cNvSpPr txBox="1">
            <a:spLocks noChangeArrowheads="1"/>
          </p:cNvSpPr>
          <p:nvPr/>
        </p:nvSpPr>
        <p:spPr bwMode="auto">
          <a:xfrm>
            <a:off x="2806700" y="222250"/>
            <a:ext cx="3097708"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s-ES" sz="1400" dirty="0">
                <a:solidFill>
                  <a:srgbClr val="000000"/>
                </a:solidFill>
              </a:rPr>
              <a:t>The "query" sequence in </a:t>
            </a:r>
            <a:r>
              <a:rPr lang="en-US" altLang="es-ES" sz="1400" dirty="0" err="1">
                <a:solidFill>
                  <a:srgbClr val="000000"/>
                </a:solidFill>
              </a:rPr>
              <a:t>fasta</a:t>
            </a:r>
            <a:r>
              <a:rPr lang="en-US" altLang="es-ES" sz="1400" dirty="0">
                <a:solidFill>
                  <a:srgbClr val="000000"/>
                </a:solidFill>
              </a:rPr>
              <a:t> format</a:t>
            </a:r>
            <a:endParaRPr lang="en-US" altLang="es-ES" sz="1400" b="1" dirty="0">
              <a:solidFill>
                <a:srgbClr val="000000"/>
              </a:solidFill>
            </a:endParaRPr>
          </a:p>
        </p:txBody>
      </p:sp>
      <p:sp>
        <p:nvSpPr>
          <p:cNvPr id="29702" name="8 CuadroTexto">
            <a:extLst>
              <a:ext uri="{FF2B5EF4-FFF2-40B4-BE49-F238E27FC236}">
                <a16:creationId xmlns:a16="http://schemas.microsoft.com/office/drawing/2014/main" id="{DC217F02-4225-254F-9EA7-65E75D1EE612}"/>
              </a:ext>
            </a:extLst>
          </p:cNvPr>
          <p:cNvSpPr txBox="1">
            <a:spLocks noChangeArrowheads="1"/>
          </p:cNvSpPr>
          <p:nvPr/>
        </p:nvSpPr>
        <p:spPr bwMode="auto">
          <a:xfrm>
            <a:off x="4752975" y="3059113"/>
            <a:ext cx="5183188"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In which organism or taxonomic domain should I search for it?</a:t>
            </a:r>
          </a:p>
        </p:txBody>
      </p:sp>
      <p:sp>
        <p:nvSpPr>
          <p:cNvPr id="29703" name="9 CuadroTexto">
            <a:extLst>
              <a:ext uri="{FF2B5EF4-FFF2-40B4-BE49-F238E27FC236}">
                <a16:creationId xmlns:a16="http://schemas.microsoft.com/office/drawing/2014/main" id="{0C1BCDF1-D040-7B48-AB26-AEC2A2DB1D1D}"/>
              </a:ext>
            </a:extLst>
          </p:cNvPr>
          <p:cNvSpPr txBox="1">
            <a:spLocks noChangeArrowheads="1"/>
          </p:cNvSpPr>
          <p:nvPr/>
        </p:nvSpPr>
        <p:spPr bwMode="auto">
          <a:xfrm>
            <a:off x="4752975" y="3836988"/>
            <a:ext cx="2582863"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No, what I want is to look for it in all but this one</a:t>
            </a:r>
          </a:p>
        </p:txBody>
      </p:sp>
      <p:sp>
        <p:nvSpPr>
          <p:cNvPr id="29704" name="10 CuadroTexto">
            <a:extLst>
              <a:ext uri="{FF2B5EF4-FFF2-40B4-BE49-F238E27FC236}">
                <a16:creationId xmlns:a16="http://schemas.microsoft.com/office/drawing/2014/main" id="{B1620AE6-B2A6-DF4B-8F4D-ED6951E50ED7}"/>
              </a:ext>
            </a:extLst>
          </p:cNvPr>
          <p:cNvSpPr txBox="1">
            <a:spLocks noChangeArrowheads="1"/>
          </p:cNvSpPr>
          <p:nvPr/>
        </p:nvSpPr>
        <p:spPr bwMode="auto">
          <a:xfrm>
            <a:off x="7519988" y="3490913"/>
            <a:ext cx="2273300" cy="69346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I want to add another taxonomic domain to search for</a:t>
            </a:r>
          </a:p>
        </p:txBody>
      </p:sp>
      <p:sp>
        <p:nvSpPr>
          <p:cNvPr id="29705" name="11 CuadroTexto">
            <a:extLst>
              <a:ext uri="{FF2B5EF4-FFF2-40B4-BE49-F238E27FC236}">
                <a16:creationId xmlns:a16="http://schemas.microsoft.com/office/drawing/2014/main" id="{DB36F345-B691-0143-A53D-7F99D7413FCA}"/>
              </a:ext>
            </a:extLst>
          </p:cNvPr>
          <p:cNvSpPr txBox="1">
            <a:spLocks noChangeArrowheads="1"/>
          </p:cNvSpPr>
          <p:nvPr/>
        </p:nvSpPr>
        <p:spPr bwMode="auto">
          <a:xfrm>
            <a:off x="4433777" y="5282498"/>
            <a:ext cx="4256088" cy="69346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What modification of the algorithm do I want to use? (unless otherwise said, we will use </a:t>
            </a:r>
            <a:r>
              <a:rPr lang="en-US" altLang="en-ES" sz="1400" b="1" dirty="0" err="1">
                <a:solidFill>
                  <a:schemeClr val="tx1"/>
                </a:solidFill>
              </a:rPr>
              <a:t>blastn</a:t>
            </a:r>
            <a:r>
              <a:rPr lang="en-US" altLang="en-ES" sz="1400" dirty="0">
                <a:solidFill>
                  <a:schemeClr val="tx1"/>
                </a:solidFill>
              </a:rPr>
              <a:t>). This will affect the parameters of the algorithm.</a:t>
            </a:r>
          </a:p>
        </p:txBody>
      </p:sp>
      <p:sp>
        <p:nvSpPr>
          <p:cNvPr id="29706" name="12 CuadroTexto">
            <a:extLst>
              <a:ext uri="{FF2B5EF4-FFF2-40B4-BE49-F238E27FC236}">
                <a16:creationId xmlns:a16="http://schemas.microsoft.com/office/drawing/2014/main" id="{75AE119C-6C6B-4849-90B8-67242E4D6110}"/>
              </a:ext>
            </a:extLst>
          </p:cNvPr>
          <p:cNvSpPr txBox="1">
            <a:spLocks noChangeArrowheads="1"/>
          </p:cNvSpPr>
          <p:nvPr/>
        </p:nvSpPr>
        <p:spPr bwMode="auto">
          <a:xfrm>
            <a:off x="2087563" y="6815138"/>
            <a:ext cx="7705725"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Keep this window and show the result coming out in another window. We will always mark this "checkbox" (so we can always see again what we have done)</a:t>
            </a:r>
          </a:p>
        </p:txBody>
      </p:sp>
      <p:cxnSp>
        <p:nvCxnSpPr>
          <p:cNvPr id="29707" name="18 Conector recto de flecha">
            <a:extLst>
              <a:ext uri="{FF2B5EF4-FFF2-40B4-BE49-F238E27FC236}">
                <a16:creationId xmlns:a16="http://schemas.microsoft.com/office/drawing/2014/main" id="{408EF436-F8E3-CA44-9C7B-ABEFADD175A4}"/>
              </a:ext>
            </a:extLst>
          </p:cNvPr>
          <p:cNvCxnSpPr>
            <a:cxnSpLocks noChangeShapeType="1"/>
          </p:cNvCxnSpPr>
          <p:nvPr/>
        </p:nvCxnSpPr>
        <p:spPr bwMode="auto">
          <a:xfrm flipH="1" flipV="1">
            <a:off x="6192838" y="1258888"/>
            <a:ext cx="792162" cy="44608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8" name="22 Conector recto de flecha">
            <a:extLst>
              <a:ext uri="{FF2B5EF4-FFF2-40B4-BE49-F238E27FC236}">
                <a16:creationId xmlns:a16="http://schemas.microsoft.com/office/drawing/2014/main" id="{04C74DAA-E838-154D-9EBC-F1961196C8D6}"/>
              </a:ext>
            </a:extLst>
          </p:cNvPr>
          <p:cNvCxnSpPr>
            <a:cxnSpLocks noChangeShapeType="1"/>
            <a:stCxn id="29701" idx="1"/>
          </p:cNvCxnSpPr>
          <p:nvPr/>
        </p:nvCxnSpPr>
        <p:spPr bwMode="auto">
          <a:xfrm flipH="1">
            <a:off x="1800225" y="368605"/>
            <a:ext cx="1006475" cy="88869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9" name="24 Conector recto de flecha">
            <a:extLst>
              <a:ext uri="{FF2B5EF4-FFF2-40B4-BE49-F238E27FC236}">
                <a16:creationId xmlns:a16="http://schemas.microsoft.com/office/drawing/2014/main" id="{36060AEF-59FE-3946-9824-8C26AD9D5AD9}"/>
              </a:ext>
            </a:extLst>
          </p:cNvPr>
          <p:cNvCxnSpPr>
            <a:cxnSpLocks noChangeShapeType="1"/>
          </p:cNvCxnSpPr>
          <p:nvPr/>
        </p:nvCxnSpPr>
        <p:spPr bwMode="auto">
          <a:xfrm flipH="1">
            <a:off x="2087563" y="2505075"/>
            <a:ext cx="527050" cy="70167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0" name="26 Conector recto de flecha">
            <a:extLst>
              <a:ext uri="{FF2B5EF4-FFF2-40B4-BE49-F238E27FC236}">
                <a16:creationId xmlns:a16="http://schemas.microsoft.com/office/drawing/2014/main" id="{7273A704-1AC3-F54F-A003-D6BABBD52E82}"/>
              </a:ext>
            </a:extLst>
          </p:cNvPr>
          <p:cNvCxnSpPr>
            <a:cxnSpLocks noChangeShapeType="1"/>
          </p:cNvCxnSpPr>
          <p:nvPr/>
        </p:nvCxnSpPr>
        <p:spPr bwMode="auto">
          <a:xfrm flipH="1">
            <a:off x="3952875" y="3216275"/>
            <a:ext cx="800100" cy="27463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1" name="28 Conector recto de flecha">
            <a:extLst>
              <a:ext uri="{FF2B5EF4-FFF2-40B4-BE49-F238E27FC236}">
                <a16:creationId xmlns:a16="http://schemas.microsoft.com/office/drawing/2014/main" id="{BC8E99FE-F6B5-904B-9812-2C83875D6467}"/>
              </a:ext>
            </a:extLst>
          </p:cNvPr>
          <p:cNvCxnSpPr>
            <a:cxnSpLocks noChangeShapeType="1"/>
          </p:cNvCxnSpPr>
          <p:nvPr/>
        </p:nvCxnSpPr>
        <p:spPr bwMode="auto">
          <a:xfrm flipH="1">
            <a:off x="5545138" y="3490913"/>
            <a:ext cx="1965325"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2" name="30 Conector recto de flecha">
            <a:extLst>
              <a:ext uri="{FF2B5EF4-FFF2-40B4-BE49-F238E27FC236}">
                <a16:creationId xmlns:a16="http://schemas.microsoft.com/office/drawing/2014/main" id="{6258F61B-43C0-0645-93F7-EABA071B0214}"/>
              </a:ext>
            </a:extLst>
          </p:cNvPr>
          <p:cNvCxnSpPr>
            <a:cxnSpLocks noChangeShapeType="1"/>
          </p:cNvCxnSpPr>
          <p:nvPr/>
        </p:nvCxnSpPr>
        <p:spPr bwMode="auto">
          <a:xfrm flipH="1" flipV="1">
            <a:off x="4895850" y="3562350"/>
            <a:ext cx="166688" cy="27463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3" name="38 Conector recto de flecha">
            <a:extLst>
              <a:ext uri="{FF2B5EF4-FFF2-40B4-BE49-F238E27FC236}">
                <a16:creationId xmlns:a16="http://schemas.microsoft.com/office/drawing/2014/main" id="{D765B88F-5CAF-4847-9FFE-3EFF523E8439}"/>
              </a:ext>
            </a:extLst>
          </p:cNvPr>
          <p:cNvCxnSpPr>
            <a:cxnSpLocks noChangeShapeType="1"/>
          </p:cNvCxnSpPr>
          <p:nvPr/>
        </p:nvCxnSpPr>
        <p:spPr bwMode="auto">
          <a:xfrm flipH="1" flipV="1">
            <a:off x="3456136" y="5621338"/>
            <a:ext cx="944414" cy="7778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4" name="40 Conector angular">
            <a:extLst>
              <a:ext uri="{FF2B5EF4-FFF2-40B4-BE49-F238E27FC236}">
                <a16:creationId xmlns:a16="http://schemas.microsoft.com/office/drawing/2014/main" id="{BE1319F0-CBF9-9B4A-83CA-5660AAC08993}"/>
              </a:ext>
            </a:extLst>
          </p:cNvPr>
          <p:cNvCxnSpPr>
            <a:cxnSpLocks noChangeShapeType="1"/>
          </p:cNvCxnSpPr>
          <p:nvPr/>
        </p:nvCxnSpPr>
        <p:spPr bwMode="auto">
          <a:xfrm rot="10800000" flipV="1">
            <a:off x="1295400" y="5903913"/>
            <a:ext cx="3105150" cy="717550"/>
          </a:xfrm>
          <a:prstGeom prst="bentConnector3">
            <a:avLst>
              <a:gd name="adj1" fmla="val 100019"/>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5" name="53 Conector recto de flecha">
            <a:extLst>
              <a:ext uri="{FF2B5EF4-FFF2-40B4-BE49-F238E27FC236}">
                <a16:creationId xmlns:a16="http://schemas.microsoft.com/office/drawing/2014/main" id="{58C93A72-CA9F-3B46-BA06-42D28B205220}"/>
              </a:ext>
            </a:extLst>
          </p:cNvPr>
          <p:cNvCxnSpPr>
            <a:cxnSpLocks noChangeShapeType="1"/>
          </p:cNvCxnSpPr>
          <p:nvPr/>
        </p:nvCxnSpPr>
        <p:spPr bwMode="auto">
          <a:xfrm flipH="1" flipV="1">
            <a:off x="1511300" y="6621463"/>
            <a:ext cx="576263" cy="4826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716" name="57 CuadroTexto">
            <a:extLst>
              <a:ext uri="{FF2B5EF4-FFF2-40B4-BE49-F238E27FC236}">
                <a16:creationId xmlns:a16="http://schemas.microsoft.com/office/drawing/2014/main" id="{A60D9EF0-8DA5-E340-BCEC-B996B5E3DF20}"/>
              </a:ext>
            </a:extLst>
          </p:cNvPr>
          <p:cNvSpPr txBox="1">
            <a:spLocks noChangeArrowheads="1"/>
          </p:cNvSpPr>
          <p:nvPr/>
        </p:nvSpPr>
        <p:spPr bwMode="auto">
          <a:xfrm>
            <a:off x="6192838" y="93663"/>
            <a:ext cx="2071687" cy="89383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Returns all modified values to defaults. We will always do it before we do any searches.</a:t>
            </a:r>
          </a:p>
        </p:txBody>
      </p:sp>
      <p:cxnSp>
        <p:nvCxnSpPr>
          <p:cNvPr id="29717" name="59 Conector recto de flecha">
            <a:extLst>
              <a:ext uri="{FF2B5EF4-FFF2-40B4-BE49-F238E27FC236}">
                <a16:creationId xmlns:a16="http://schemas.microsoft.com/office/drawing/2014/main" id="{BB69DB88-4CE9-A44A-83A4-EFA34C92B18A}"/>
              </a:ext>
            </a:extLst>
          </p:cNvPr>
          <p:cNvCxnSpPr>
            <a:cxnSpLocks noChangeShapeType="1"/>
          </p:cNvCxnSpPr>
          <p:nvPr/>
        </p:nvCxnSpPr>
        <p:spPr bwMode="auto">
          <a:xfrm>
            <a:off x="8264525" y="368300"/>
            <a:ext cx="392113" cy="1460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4861A032-02DA-FF43-914F-AA10CB0D6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648" b="16071"/>
          <a:stretch>
            <a:fillRect/>
          </a:stretch>
        </p:blipFill>
        <p:spPr bwMode="auto">
          <a:xfrm>
            <a:off x="0" y="179388"/>
            <a:ext cx="10080625" cy="5748337"/>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3" name="1 CuadroTexto">
            <a:extLst>
              <a:ext uri="{FF2B5EF4-FFF2-40B4-BE49-F238E27FC236}">
                <a16:creationId xmlns:a16="http://schemas.microsoft.com/office/drawing/2014/main" id="{0B6894C8-77EB-F945-B1BD-00BC1C607218}"/>
              </a:ext>
            </a:extLst>
          </p:cNvPr>
          <p:cNvSpPr txBox="1">
            <a:spLocks noChangeArrowheads="1"/>
          </p:cNvSpPr>
          <p:nvPr/>
        </p:nvSpPr>
        <p:spPr bwMode="auto">
          <a:xfrm>
            <a:off x="3403600" y="1141413"/>
            <a:ext cx="509270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How many results (query-subject groups) will blast show?</a:t>
            </a:r>
          </a:p>
        </p:txBody>
      </p:sp>
      <p:sp>
        <p:nvSpPr>
          <p:cNvPr id="30724" name="2 CuadroTexto">
            <a:extLst>
              <a:ext uri="{FF2B5EF4-FFF2-40B4-BE49-F238E27FC236}">
                <a16:creationId xmlns:a16="http://schemas.microsoft.com/office/drawing/2014/main" id="{87C36062-93CF-D543-B466-9693E3B907EC}"/>
              </a:ext>
            </a:extLst>
          </p:cNvPr>
          <p:cNvSpPr txBox="1">
            <a:spLocks noChangeArrowheads="1"/>
          </p:cNvSpPr>
          <p:nvPr/>
        </p:nvSpPr>
        <p:spPr bwMode="auto">
          <a:xfrm>
            <a:off x="3403600" y="490538"/>
            <a:ext cx="5702202" cy="292709"/>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b="1" dirty="0">
                <a:solidFill>
                  <a:srgbClr val="FF0000"/>
                </a:solidFill>
              </a:rPr>
              <a:t>If I click here I will expand the configurable algorithm parameters</a:t>
            </a:r>
          </a:p>
        </p:txBody>
      </p:sp>
      <p:cxnSp>
        <p:nvCxnSpPr>
          <p:cNvPr id="30725" name="4 Conector recto de flecha">
            <a:extLst>
              <a:ext uri="{FF2B5EF4-FFF2-40B4-BE49-F238E27FC236}">
                <a16:creationId xmlns:a16="http://schemas.microsoft.com/office/drawing/2014/main" id="{01E2A644-29D8-BE4F-81A8-8BFABF6C3B84}"/>
              </a:ext>
            </a:extLst>
          </p:cNvPr>
          <p:cNvCxnSpPr>
            <a:cxnSpLocks noChangeShapeType="1"/>
          </p:cNvCxnSpPr>
          <p:nvPr/>
        </p:nvCxnSpPr>
        <p:spPr bwMode="auto">
          <a:xfrm flipH="1">
            <a:off x="1511300" y="612775"/>
            <a:ext cx="1657350" cy="147638"/>
          </a:xfrm>
          <a:prstGeom prst="straightConnector1">
            <a:avLst/>
          </a:prstGeom>
          <a:noFill/>
          <a:ln w="25400" algn="ctr">
            <a:solidFill>
              <a:srgbClr val="FF0000"/>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26" name="6 CuadroTexto">
            <a:extLst>
              <a:ext uri="{FF2B5EF4-FFF2-40B4-BE49-F238E27FC236}">
                <a16:creationId xmlns:a16="http://schemas.microsoft.com/office/drawing/2014/main" id="{773D3BAA-1DB4-FD47-9ED2-3AF5C81E29B7}"/>
              </a:ext>
            </a:extLst>
          </p:cNvPr>
          <p:cNvSpPr txBox="1">
            <a:spLocks noChangeArrowheads="1"/>
          </p:cNvSpPr>
          <p:nvPr/>
        </p:nvSpPr>
        <p:spPr bwMode="auto">
          <a:xfrm>
            <a:off x="3403600" y="1909763"/>
            <a:ext cx="469265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Alignments with an "E value" below will not be reported</a:t>
            </a:r>
          </a:p>
        </p:txBody>
      </p:sp>
      <p:sp>
        <p:nvSpPr>
          <p:cNvPr id="30727" name="7 CuadroTexto">
            <a:extLst>
              <a:ext uri="{FF2B5EF4-FFF2-40B4-BE49-F238E27FC236}">
                <a16:creationId xmlns:a16="http://schemas.microsoft.com/office/drawing/2014/main" id="{35E770C8-8080-6B46-9690-29F7B3EA3C96}"/>
              </a:ext>
            </a:extLst>
          </p:cNvPr>
          <p:cNvSpPr txBox="1">
            <a:spLocks noChangeArrowheads="1"/>
          </p:cNvSpPr>
          <p:nvPr/>
        </p:nvSpPr>
        <p:spPr bwMode="auto">
          <a:xfrm>
            <a:off x="3403600" y="2343150"/>
            <a:ext cx="2828925"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K-word Size (Slide 3)</a:t>
            </a:r>
          </a:p>
        </p:txBody>
      </p:sp>
      <p:sp>
        <p:nvSpPr>
          <p:cNvPr id="30728" name="8 CuadroTexto">
            <a:extLst>
              <a:ext uri="{FF2B5EF4-FFF2-40B4-BE49-F238E27FC236}">
                <a16:creationId xmlns:a16="http://schemas.microsoft.com/office/drawing/2014/main" id="{54E9282B-9E1F-254E-9EAB-2ABB3FA1AFE3}"/>
              </a:ext>
            </a:extLst>
          </p:cNvPr>
          <p:cNvSpPr txBox="1">
            <a:spLocks noChangeArrowheads="1"/>
          </p:cNvSpPr>
          <p:nvPr/>
        </p:nvSpPr>
        <p:spPr bwMode="auto">
          <a:xfrm>
            <a:off x="3814763" y="3384550"/>
            <a:ext cx="2521694"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How do I calculate the score?</a:t>
            </a:r>
          </a:p>
        </p:txBody>
      </p:sp>
      <p:cxnSp>
        <p:nvCxnSpPr>
          <p:cNvPr id="30729" name="9 Conector recto de flecha">
            <a:extLst>
              <a:ext uri="{FF2B5EF4-FFF2-40B4-BE49-F238E27FC236}">
                <a16:creationId xmlns:a16="http://schemas.microsoft.com/office/drawing/2014/main" id="{AEB10D9C-DE2C-A34F-9CE4-191D1E068266}"/>
              </a:ext>
            </a:extLst>
          </p:cNvPr>
          <p:cNvCxnSpPr>
            <a:cxnSpLocks noChangeShapeType="1"/>
            <a:stCxn id="30723" idx="1"/>
          </p:cNvCxnSpPr>
          <p:nvPr/>
        </p:nvCxnSpPr>
        <p:spPr bwMode="auto">
          <a:xfrm flipH="1" flipV="1">
            <a:off x="2339975" y="1287463"/>
            <a:ext cx="1063625" cy="30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0" name="11 Conector recto de flecha">
            <a:extLst>
              <a:ext uri="{FF2B5EF4-FFF2-40B4-BE49-F238E27FC236}">
                <a16:creationId xmlns:a16="http://schemas.microsoft.com/office/drawing/2014/main" id="{F992981C-D1B5-B545-82E5-CF1D8CCFCA27}"/>
              </a:ext>
            </a:extLst>
          </p:cNvPr>
          <p:cNvCxnSpPr>
            <a:cxnSpLocks noChangeShapeType="1"/>
            <a:stCxn id="30726" idx="1"/>
          </p:cNvCxnSpPr>
          <p:nvPr/>
        </p:nvCxnSpPr>
        <p:spPr bwMode="auto">
          <a:xfrm flipH="1">
            <a:off x="2735263" y="2056118"/>
            <a:ext cx="668337" cy="128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1" name="13 Conector recto de flecha">
            <a:extLst>
              <a:ext uri="{FF2B5EF4-FFF2-40B4-BE49-F238E27FC236}">
                <a16:creationId xmlns:a16="http://schemas.microsoft.com/office/drawing/2014/main" id="{3B0C2934-BE94-1E45-935F-78793DEAD114}"/>
              </a:ext>
            </a:extLst>
          </p:cNvPr>
          <p:cNvCxnSpPr>
            <a:cxnSpLocks noChangeShapeType="1"/>
            <a:stCxn id="30727" idx="1"/>
          </p:cNvCxnSpPr>
          <p:nvPr/>
        </p:nvCxnSpPr>
        <p:spPr bwMode="auto">
          <a:xfrm flipH="1" flipV="1">
            <a:off x="2160588" y="2489200"/>
            <a:ext cx="1243012" cy="30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2" name="15 Conector recto de flecha">
            <a:extLst>
              <a:ext uri="{FF2B5EF4-FFF2-40B4-BE49-F238E27FC236}">
                <a16:creationId xmlns:a16="http://schemas.microsoft.com/office/drawing/2014/main" id="{813F98BF-5DD4-8141-B356-121E99B278B3}"/>
              </a:ext>
            </a:extLst>
          </p:cNvPr>
          <p:cNvCxnSpPr>
            <a:cxnSpLocks noChangeShapeType="1"/>
          </p:cNvCxnSpPr>
          <p:nvPr/>
        </p:nvCxnSpPr>
        <p:spPr bwMode="auto">
          <a:xfrm flipH="1">
            <a:off x="3168650" y="3530600"/>
            <a:ext cx="64611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8 CuadroTexto">
            <a:extLst>
              <a:ext uri="{FF2B5EF4-FFF2-40B4-BE49-F238E27FC236}">
                <a16:creationId xmlns:a16="http://schemas.microsoft.com/office/drawing/2014/main" id="{3D1B9B1A-C693-1B4C-80D0-8FCB180ABEBD}"/>
              </a:ext>
            </a:extLst>
          </p:cNvPr>
          <p:cNvSpPr txBox="1">
            <a:spLocks noChangeArrowheads="1"/>
          </p:cNvSpPr>
          <p:nvPr/>
        </p:nvSpPr>
        <p:spPr bwMode="auto">
          <a:xfrm>
            <a:off x="3814763" y="3923853"/>
            <a:ext cx="5291040"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With this option enabled low-complexity regions will be shown in lowercase inside alignment and will not be displayed at the ends.</a:t>
            </a:r>
          </a:p>
        </p:txBody>
      </p:sp>
      <p:cxnSp>
        <p:nvCxnSpPr>
          <p:cNvPr id="14" name="15 Conector recto de flecha">
            <a:extLst>
              <a:ext uri="{FF2B5EF4-FFF2-40B4-BE49-F238E27FC236}">
                <a16:creationId xmlns:a16="http://schemas.microsoft.com/office/drawing/2014/main" id="{0EB2C0E4-580D-D74E-8E0D-238C781C8ACC}"/>
              </a:ext>
            </a:extLst>
          </p:cNvPr>
          <p:cNvCxnSpPr>
            <a:cxnSpLocks noChangeShapeType="1"/>
          </p:cNvCxnSpPr>
          <p:nvPr/>
        </p:nvCxnSpPr>
        <p:spPr bwMode="auto">
          <a:xfrm flipH="1">
            <a:off x="3024088" y="4279900"/>
            <a:ext cx="776839" cy="13703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a:extLst>
              <a:ext uri="{FF2B5EF4-FFF2-40B4-BE49-F238E27FC236}">
                <a16:creationId xmlns:a16="http://schemas.microsoft.com/office/drawing/2014/main" id="{F8122411-968E-2C44-9808-3151134A7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294" b="5208"/>
          <a:stretch>
            <a:fillRect/>
          </a:stretch>
        </p:blipFill>
        <p:spPr bwMode="auto">
          <a:xfrm>
            <a:off x="-17463" y="0"/>
            <a:ext cx="10080626" cy="70548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7" name="3 CuadroTexto">
            <a:extLst>
              <a:ext uri="{FF2B5EF4-FFF2-40B4-BE49-F238E27FC236}">
                <a16:creationId xmlns:a16="http://schemas.microsoft.com/office/drawing/2014/main" id="{D7A447A4-5955-AC4A-8344-8C71DA8A331A}"/>
              </a:ext>
            </a:extLst>
          </p:cNvPr>
          <p:cNvSpPr txBox="1">
            <a:spLocks noChangeArrowheads="1"/>
          </p:cNvSpPr>
          <p:nvPr/>
        </p:nvSpPr>
        <p:spPr bwMode="auto">
          <a:xfrm>
            <a:off x="5111750" y="4206875"/>
            <a:ext cx="4392613" cy="89383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What modification of the algorithm do I want to use? 
They are not simple modifications of the parameters of the algorithm, here each algorithm works slightly differently since it performs slightly different functions.</a:t>
            </a:r>
          </a:p>
        </p:txBody>
      </p:sp>
      <p:sp>
        <p:nvSpPr>
          <p:cNvPr id="31748" name="4 CuadroTexto">
            <a:extLst>
              <a:ext uri="{FF2B5EF4-FFF2-40B4-BE49-F238E27FC236}">
                <a16:creationId xmlns:a16="http://schemas.microsoft.com/office/drawing/2014/main" id="{034E9CB4-864E-2E43-9864-FB8A78A63890}"/>
              </a:ext>
            </a:extLst>
          </p:cNvPr>
          <p:cNvSpPr txBox="1">
            <a:spLocks noChangeArrowheads="1"/>
          </p:cNvSpPr>
          <p:nvPr/>
        </p:nvSpPr>
        <p:spPr bwMode="auto">
          <a:xfrm>
            <a:off x="3384550" y="6608763"/>
            <a:ext cx="3671986"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Modify the settings of the selected algorithm</a:t>
            </a:r>
          </a:p>
        </p:txBody>
      </p:sp>
      <p:cxnSp>
        <p:nvCxnSpPr>
          <p:cNvPr id="31749" name="2 Conector recto de flecha">
            <a:extLst>
              <a:ext uri="{FF2B5EF4-FFF2-40B4-BE49-F238E27FC236}">
                <a16:creationId xmlns:a16="http://schemas.microsoft.com/office/drawing/2014/main" id="{83A77FDF-7C9F-ED45-A09F-41CC634FC43D}"/>
              </a:ext>
            </a:extLst>
          </p:cNvPr>
          <p:cNvCxnSpPr>
            <a:cxnSpLocks noChangeShapeType="1"/>
            <a:stCxn id="31747" idx="1"/>
          </p:cNvCxnSpPr>
          <p:nvPr/>
        </p:nvCxnSpPr>
        <p:spPr bwMode="auto">
          <a:xfrm flipH="1">
            <a:off x="4392613" y="4653792"/>
            <a:ext cx="719137" cy="494471"/>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0" name="6 Conector recto de flecha">
            <a:extLst>
              <a:ext uri="{FF2B5EF4-FFF2-40B4-BE49-F238E27FC236}">
                <a16:creationId xmlns:a16="http://schemas.microsoft.com/office/drawing/2014/main" id="{B0E85357-FA0F-9A41-9085-AC23ED61B734}"/>
              </a:ext>
            </a:extLst>
          </p:cNvPr>
          <p:cNvCxnSpPr>
            <a:cxnSpLocks noChangeShapeType="1"/>
            <a:stCxn id="31748" idx="1"/>
          </p:cNvCxnSpPr>
          <p:nvPr/>
        </p:nvCxnSpPr>
        <p:spPr bwMode="auto">
          <a:xfrm flipH="1" flipV="1">
            <a:off x="1584325" y="6754813"/>
            <a:ext cx="1800225" cy="30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F9CC22F2-7F9B-284F-8F64-2952A8F6D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292" b="18945"/>
          <a:stretch>
            <a:fillRect/>
          </a:stretch>
        </p:blipFill>
        <p:spPr bwMode="auto">
          <a:xfrm>
            <a:off x="17463" y="179388"/>
            <a:ext cx="10079037" cy="5948362"/>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2772" name="3 Conector recto de flecha">
            <a:extLst>
              <a:ext uri="{FF2B5EF4-FFF2-40B4-BE49-F238E27FC236}">
                <a16:creationId xmlns:a16="http://schemas.microsoft.com/office/drawing/2014/main" id="{9201A857-1FB8-3944-8DF5-A7AF37778F17}"/>
              </a:ext>
            </a:extLst>
          </p:cNvPr>
          <p:cNvCxnSpPr>
            <a:cxnSpLocks noChangeShapeType="1"/>
          </p:cNvCxnSpPr>
          <p:nvPr/>
        </p:nvCxnSpPr>
        <p:spPr bwMode="auto">
          <a:xfrm flipH="1">
            <a:off x="1511300" y="612775"/>
            <a:ext cx="1657350" cy="147638"/>
          </a:xfrm>
          <a:prstGeom prst="straightConnector1">
            <a:avLst/>
          </a:prstGeom>
          <a:noFill/>
          <a:ln w="25400" algn="ctr">
            <a:solidFill>
              <a:srgbClr val="FF0000"/>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3" name="1 CuadroTexto">
            <a:extLst>
              <a:ext uri="{FF2B5EF4-FFF2-40B4-BE49-F238E27FC236}">
                <a16:creationId xmlns:a16="http://schemas.microsoft.com/office/drawing/2014/main" id="{274C357B-BC6F-3147-9DF6-286830FD30F1}"/>
              </a:ext>
            </a:extLst>
          </p:cNvPr>
          <p:cNvSpPr txBox="1">
            <a:spLocks noChangeArrowheads="1"/>
          </p:cNvSpPr>
          <p:nvPr/>
        </p:nvSpPr>
        <p:spPr bwMode="auto">
          <a:xfrm>
            <a:off x="5327650" y="1701800"/>
            <a:ext cx="3889375"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These parameters are the same as in the case of </a:t>
            </a:r>
            <a:r>
              <a:rPr lang="en-US" altLang="en-ES" sz="1400" dirty="0" err="1">
                <a:solidFill>
                  <a:schemeClr val="tx1"/>
                </a:solidFill>
              </a:rPr>
              <a:t>blastn</a:t>
            </a:r>
            <a:r>
              <a:rPr lang="en-US" altLang="en-ES" sz="1400" dirty="0">
                <a:solidFill>
                  <a:schemeClr val="tx1"/>
                </a:solidFill>
              </a:rPr>
              <a:t>, but the value of k-word varies</a:t>
            </a:r>
          </a:p>
        </p:txBody>
      </p:sp>
      <p:sp>
        <p:nvSpPr>
          <p:cNvPr id="32774" name="4 Cerrar llave">
            <a:extLst>
              <a:ext uri="{FF2B5EF4-FFF2-40B4-BE49-F238E27FC236}">
                <a16:creationId xmlns:a16="http://schemas.microsoft.com/office/drawing/2014/main" id="{A5271C11-3648-DD49-B58B-0BE2DCCC7968}"/>
              </a:ext>
            </a:extLst>
          </p:cNvPr>
          <p:cNvSpPr>
            <a:spLocks/>
          </p:cNvSpPr>
          <p:nvPr/>
        </p:nvSpPr>
        <p:spPr bwMode="auto">
          <a:xfrm>
            <a:off x="4968875" y="1042988"/>
            <a:ext cx="358775" cy="1809750"/>
          </a:xfrm>
          <a:prstGeom prst="rightBrace">
            <a:avLst>
              <a:gd name="adj1" fmla="val 8360"/>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en-US" altLang="en-ES" dirty="0"/>
          </a:p>
        </p:txBody>
      </p:sp>
      <p:sp>
        <p:nvSpPr>
          <p:cNvPr id="32775" name="6 CuadroTexto">
            <a:extLst>
              <a:ext uri="{FF2B5EF4-FFF2-40B4-BE49-F238E27FC236}">
                <a16:creationId xmlns:a16="http://schemas.microsoft.com/office/drawing/2014/main" id="{6728CE25-F2AD-554D-A0B5-48DAFE49BB17}"/>
              </a:ext>
            </a:extLst>
          </p:cNvPr>
          <p:cNvSpPr txBox="1">
            <a:spLocks noChangeArrowheads="1"/>
          </p:cNvSpPr>
          <p:nvPr/>
        </p:nvSpPr>
        <p:spPr bwMode="auto">
          <a:xfrm>
            <a:off x="5021263" y="3182938"/>
            <a:ext cx="2827361"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In </a:t>
            </a:r>
            <a:r>
              <a:rPr lang="en-US" altLang="en-ES" sz="1400" dirty="0" err="1">
                <a:solidFill>
                  <a:schemeClr val="tx1"/>
                </a:solidFill>
              </a:rPr>
              <a:t>blastp</a:t>
            </a:r>
            <a:r>
              <a:rPr lang="en-US" altLang="en-ES" sz="1400" dirty="0">
                <a:solidFill>
                  <a:schemeClr val="tx1"/>
                </a:solidFill>
              </a:rPr>
              <a:t> we use a scoring matrix!</a:t>
            </a:r>
          </a:p>
        </p:txBody>
      </p:sp>
      <p:cxnSp>
        <p:nvCxnSpPr>
          <p:cNvPr id="32776" name="7 Conector recto de flecha">
            <a:extLst>
              <a:ext uri="{FF2B5EF4-FFF2-40B4-BE49-F238E27FC236}">
                <a16:creationId xmlns:a16="http://schemas.microsoft.com/office/drawing/2014/main" id="{4E3506DA-5F82-1E46-A151-936E66499265}"/>
              </a:ext>
            </a:extLst>
          </p:cNvPr>
          <p:cNvCxnSpPr>
            <a:cxnSpLocks noChangeShapeType="1"/>
            <a:stCxn id="32775" idx="1"/>
          </p:cNvCxnSpPr>
          <p:nvPr/>
        </p:nvCxnSpPr>
        <p:spPr bwMode="auto">
          <a:xfrm flipH="1" flipV="1">
            <a:off x="2735263" y="3328988"/>
            <a:ext cx="2286000" cy="30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2 CuadroTexto">
            <a:extLst>
              <a:ext uri="{FF2B5EF4-FFF2-40B4-BE49-F238E27FC236}">
                <a16:creationId xmlns:a16="http://schemas.microsoft.com/office/drawing/2014/main" id="{F10D8BD6-F05D-5D47-8BD3-7A21EEE872FF}"/>
              </a:ext>
            </a:extLst>
          </p:cNvPr>
          <p:cNvSpPr txBox="1">
            <a:spLocks noChangeArrowheads="1"/>
          </p:cNvSpPr>
          <p:nvPr/>
        </p:nvSpPr>
        <p:spPr bwMode="auto">
          <a:xfrm>
            <a:off x="3403600" y="490538"/>
            <a:ext cx="5702202" cy="292709"/>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b="1" dirty="0">
                <a:solidFill>
                  <a:srgbClr val="FF0000"/>
                </a:solidFill>
              </a:rPr>
              <a:t>If I click here I will expand the configurable algorithm parameters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51050086-3AFF-AA4B-A329-06CD07A74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560" b="13542"/>
          <a:stretch>
            <a:fillRect/>
          </a:stretch>
        </p:blipFill>
        <p:spPr bwMode="auto">
          <a:xfrm>
            <a:off x="0" y="323850"/>
            <a:ext cx="10080625" cy="55562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795" name="1 CuadroTexto">
            <a:extLst>
              <a:ext uri="{FF2B5EF4-FFF2-40B4-BE49-F238E27FC236}">
                <a16:creationId xmlns:a16="http://schemas.microsoft.com/office/drawing/2014/main" id="{D7E8E3D3-0C1B-BE49-8699-EE038D98F476}"/>
              </a:ext>
            </a:extLst>
          </p:cNvPr>
          <p:cNvSpPr txBox="1">
            <a:spLocks noChangeArrowheads="1"/>
          </p:cNvSpPr>
          <p:nvPr/>
        </p:nvSpPr>
        <p:spPr bwMode="auto">
          <a:xfrm>
            <a:off x="4932363" y="1979613"/>
            <a:ext cx="4932362"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We are translating, therefore we need the right "dictionary", not all organisms have the same genetic code</a:t>
            </a:r>
          </a:p>
        </p:txBody>
      </p:sp>
      <p:cxnSp>
        <p:nvCxnSpPr>
          <p:cNvPr id="33796" name="3 Conector recto de flecha">
            <a:extLst>
              <a:ext uri="{FF2B5EF4-FFF2-40B4-BE49-F238E27FC236}">
                <a16:creationId xmlns:a16="http://schemas.microsoft.com/office/drawing/2014/main" id="{A216DA77-D2B2-5044-9476-C30668EE90F6}"/>
              </a:ext>
            </a:extLst>
          </p:cNvPr>
          <p:cNvCxnSpPr>
            <a:cxnSpLocks noChangeShapeType="1"/>
          </p:cNvCxnSpPr>
          <p:nvPr/>
        </p:nvCxnSpPr>
        <p:spPr bwMode="auto">
          <a:xfrm flipH="1">
            <a:off x="3455988" y="2225675"/>
            <a:ext cx="1296987" cy="1143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D9124A6E-6E46-5C4B-84AA-191A43704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410" b="13095"/>
          <a:stretch>
            <a:fillRect/>
          </a:stretch>
        </p:blipFill>
        <p:spPr bwMode="auto">
          <a:xfrm>
            <a:off x="0" y="479425"/>
            <a:ext cx="10080625" cy="56038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id="{ECF39588-35D9-264D-924C-1EB14C0F6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563563"/>
            <a:ext cx="10079037" cy="645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3" name="Oval 2">
            <a:extLst>
              <a:ext uri="{FF2B5EF4-FFF2-40B4-BE49-F238E27FC236}">
                <a16:creationId xmlns:a16="http://schemas.microsoft.com/office/drawing/2014/main" id="{A302D931-C563-3B40-86F3-0BF9434F0C1B}"/>
              </a:ext>
            </a:extLst>
          </p:cNvPr>
          <p:cNvSpPr>
            <a:spLocks noChangeArrowheads="1"/>
          </p:cNvSpPr>
          <p:nvPr/>
        </p:nvSpPr>
        <p:spPr bwMode="auto">
          <a:xfrm>
            <a:off x="8921750" y="1277938"/>
            <a:ext cx="1189038" cy="457200"/>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44" name="Text Box 3">
            <a:extLst>
              <a:ext uri="{FF2B5EF4-FFF2-40B4-BE49-F238E27FC236}">
                <a16:creationId xmlns:a16="http://schemas.microsoft.com/office/drawing/2014/main" id="{069BB4D3-95AA-6B49-B6F3-DB6DC4F3AE99}"/>
              </a:ext>
            </a:extLst>
          </p:cNvPr>
          <p:cNvSpPr txBox="1">
            <a:spLocks noChangeArrowheads="1"/>
          </p:cNvSpPr>
          <p:nvPr/>
        </p:nvSpPr>
        <p:spPr bwMode="auto">
          <a:xfrm>
            <a:off x="7348538" y="92075"/>
            <a:ext cx="2146300"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All blast output explained
</a:t>
            </a:r>
          </a:p>
        </p:txBody>
      </p:sp>
      <p:sp>
        <p:nvSpPr>
          <p:cNvPr id="35845" name="Line 4">
            <a:extLst>
              <a:ext uri="{FF2B5EF4-FFF2-40B4-BE49-F238E27FC236}">
                <a16:creationId xmlns:a16="http://schemas.microsoft.com/office/drawing/2014/main" id="{2AD65517-A18E-2F48-A0EB-5361F1D07255}"/>
              </a:ext>
            </a:extLst>
          </p:cNvPr>
          <p:cNvSpPr>
            <a:spLocks noChangeShapeType="1"/>
          </p:cNvSpPr>
          <p:nvPr/>
        </p:nvSpPr>
        <p:spPr bwMode="auto">
          <a:xfrm>
            <a:off x="8869363" y="457200"/>
            <a:ext cx="639762" cy="820738"/>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46" name="Text Box 5">
            <a:extLst>
              <a:ext uri="{FF2B5EF4-FFF2-40B4-BE49-F238E27FC236}">
                <a16:creationId xmlns:a16="http://schemas.microsoft.com/office/drawing/2014/main" id="{49E3AFAB-E73E-F543-84DA-76D946B03012}"/>
              </a:ext>
            </a:extLst>
          </p:cNvPr>
          <p:cNvSpPr txBox="1">
            <a:spLocks noChangeArrowheads="1"/>
          </p:cNvSpPr>
          <p:nvPr/>
        </p:nvSpPr>
        <p:spPr bwMode="auto">
          <a:xfrm>
            <a:off x="7772400" y="1803400"/>
            <a:ext cx="2366963" cy="896938"/>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Previous executions (perhaps I find completed here some that have been left hanging)
</a:t>
            </a:r>
          </a:p>
        </p:txBody>
      </p:sp>
      <p:sp>
        <p:nvSpPr>
          <p:cNvPr id="35847" name="Oval 6">
            <a:extLst>
              <a:ext uri="{FF2B5EF4-FFF2-40B4-BE49-F238E27FC236}">
                <a16:creationId xmlns:a16="http://schemas.microsoft.com/office/drawing/2014/main" id="{B52B1049-D3B4-0B4F-9713-6DBF241213D1}"/>
              </a:ext>
            </a:extLst>
          </p:cNvPr>
          <p:cNvSpPr>
            <a:spLocks noChangeArrowheads="1"/>
          </p:cNvSpPr>
          <p:nvPr/>
        </p:nvSpPr>
        <p:spPr bwMode="auto">
          <a:xfrm>
            <a:off x="7462838" y="639763"/>
            <a:ext cx="1006475" cy="365125"/>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48" name="Line 7">
            <a:extLst>
              <a:ext uri="{FF2B5EF4-FFF2-40B4-BE49-F238E27FC236}">
                <a16:creationId xmlns:a16="http://schemas.microsoft.com/office/drawing/2014/main" id="{782281F6-1CC9-7843-822A-8A7F454AC3CB}"/>
              </a:ext>
            </a:extLst>
          </p:cNvPr>
          <p:cNvSpPr>
            <a:spLocks noChangeShapeType="1"/>
          </p:cNvSpPr>
          <p:nvPr/>
        </p:nvSpPr>
        <p:spPr bwMode="auto">
          <a:xfrm flipH="1" flipV="1">
            <a:off x="8045450" y="1095375"/>
            <a:ext cx="595313" cy="7080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49" name="Text Box 8">
            <a:extLst>
              <a:ext uri="{FF2B5EF4-FFF2-40B4-BE49-F238E27FC236}">
                <a16:creationId xmlns:a16="http://schemas.microsoft.com/office/drawing/2014/main" id="{9E280A9E-5771-4146-99C9-2D05705AA0D8}"/>
              </a:ext>
            </a:extLst>
          </p:cNvPr>
          <p:cNvSpPr txBox="1">
            <a:spLocks noChangeArrowheads="1"/>
          </p:cNvSpPr>
          <p:nvPr/>
        </p:nvSpPr>
        <p:spPr bwMode="auto">
          <a:xfrm>
            <a:off x="549275" y="55563"/>
            <a:ext cx="3475038" cy="51593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Quite self-explanatory names, try to see what these links do!
</a:t>
            </a:r>
          </a:p>
        </p:txBody>
      </p:sp>
      <p:sp>
        <p:nvSpPr>
          <p:cNvPr id="35850" name="Line 9">
            <a:extLst>
              <a:ext uri="{FF2B5EF4-FFF2-40B4-BE49-F238E27FC236}">
                <a16:creationId xmlns:a16="http://schemas.microsoft.com/office/drawing/2014/main" id="{F69EDFDD-BC80-C648-ADA6-E0070795C739}"/>
              </a:ext>
            </a:extLst>
          </p:cNvPr>
          <p:cNvSpPr>
            <a:spLocks noChangeShapeType="1"/>
          </p:cNvSpPr>
          <p:nvPr/>
        </p:nvSpPr>
        <p:spPr bwMode="auto">
          <a:xfrm flipH="1">
            <a:off x="546100" y="639763"/>
            <a:ext cx="735013" cy="8223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1" name="Line 10">
            <a:extLst>
              <a:ext uri="{FF2B5EF4-FFF2-40B4-BE49-F238E27FC236}">
                <a16:creationId xmlns:a16="http://schemas.microsoft.com/office/drawing/2014/main" id="{572F6D3E-5144-4A42-B2E1-A6E2933B79AC}"/>
              </a:ext>
            </a:extLst>
          </p:cNvPr>
          <p:cNvSpPr>
            <a:spLocks noChangeShapeType="1"/>
          </p:cNvSpPr>
          <p:nvPr/>
        </p:nvSpPr>
        <p:spPr bwMode="auto">
          <a:xfrm>
            <a:off x="2193925" y="639763"/>
            <a:ext cx="549275"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2" name="Line 11">
            <a:extLst>
              <a:ext uri="{FF2B5EF4-FFF2-40B4-BE49-F238E27FC236}">
                <a16:creationId xmlns:a16="http://schemas.microsoft.com/office/drawing/2014/main" id="{DABE7860-7BF2-CC44-890F-C43C4BDF71B3}"/>
              </a:ext>
            </a:extLst>
          </p:cNvPr>
          <p:cNvSpPr>
            <a:spLocks noChangeShapeType="1"/>
          </p:cNvSpPr>
          <p:nvPr/>
        </p:nvSpPr>
        <p:spPr bwMode="auto">
          <a:xfrm>
            <a:off x="3108325" y="639763"/>
            <a:ext cx="639763"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3" name="Rectangle 12">
            <a:extLst>
              <a:ext uri="{FF2B5EF4-FFF2-40B4-BE49-F238E27FC236}">
                <a16:creationId xmlns:a16="http://schemas.microsoft.com/office/drawing/2014/main" id="{55C2740D-AE1B-1044-9027-346AF5B80E8C}"/>
              </a:ext>
            </a:extLst>
          </p:cNvPr>
          <p:cNvSpPr>
            <a:spLocks noChangeArrowheads="1"/>
          </p:cNvSpPr>
          <p:nvPr/>
        </p:nvSpPr>
        <p:spPr bwMode="auto">
          <a:xfrm>
            <a:off x="274638" y="1920875"/>
            <a:ext cx="7315200" cy="914400"/>
          </a:xfrm>
          <a:prstGeom prst="rect">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54" name="Text Box 13">
            <a:extLst>
              <a:ext uri="{FF2B5EF4-FFF2-40B4-BE49-F238E27FC236}">
                <a16:creationId xmlns:a16="http://schemas.microsoft.com/office/drawing/2014/main" id="{ADD3FA3F-594A-624F-8BCD-8E1DDD7F4A45}"/>
              </a:ext>
            </a:extLst>
          </p:cNvPr>
          <p:cNvSpPr txBox="1">
            <a:spLocks noChangeArrowheads="1"/>
          </p:cNvSpPr>
          <p:nvPr/>
        </p:nvSpPr>
        <p:spPr bwMode="auto">
          <a:xfrm>
            <a:off x="4389438" y="695325"/>
            <a:ext cx="1884364"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Our search summary 
</a:t>
            </a:r>
          </a:p>
        </p:txBody>
      </p:sp>
      <p:sp>
        <p:nvSpPr>
          <p:cNvPr id="35855" name="Line 14">
            <a:extLst>
              <a:ext uri="{FF2B5EF4-FFF2-40B4-BE49-F238E27FC236}">
                <a16:creationId xmlns:a16="http://schemas.microsoft.com/office/drawing/2014/main" id="{1AA48086-8C24-5344-B360-6677DA521B56}"/>
              </a:ext>
            </a:extLst>
          </p:cNvPr>
          <p:cNvSpPr>
            <a:spLocks noChangeShapeType="1"/>
          </p:cNvSpPr>
          <p:nvPr/>
        </p:nvSpPr>
        <p:spPr bwMode="auto">
          <a:xfrm flipH="1">
            <a:off x="5392738" y="1096963"/>
            <a:ext cx="460375" cy="639762"/>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6" name="Oval 15">
            <a:extLst>
              <a:ext uri="{FF2B5EF4-FFF2-40B4-BE49-F238E27FC236}">
                <a16:creationId xmlns:a16="http://schemas.microsoft.com/office/drawing/2014/main" id="{18090D04-BCD0-F64C-A815-55C7C54B7327}"/>
              </a:ext>
            </a:extLst>
          </p:cNvPr>
          <p:cNvSpPr>
            <a:spLocks noChangeArrowheads="1"/>
          </p:cNvSpPr>
          <p:nvPr/>
        </p:nvSpPr>
        <p:spPr bwMode="auto">
          <a:xfrm>
            <a:off x="379413" y="2574925"/>
            <a:ext cx="1006475" cy="196850"/>
          </a:xfrm>
          <a:prstGeom prst="ellipse">
            <a:avLst/>
          </a:prstGeom>
          <a:noFill/>
          <a:ln w="126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57" name="Text Box 16">
            <a:extLst>
              <a:ext uri="{FF2B5EF4-FFF2-40B4-BE49-F238E27FC236}">
                <a16:creationId xmlns:a16="http://schemas.microsoft.com/office/drawing/2014/main" id="{8FDDB447-38E8-304C-89A6-A730B6B0D376}"/>
              </a:ext>
            </a:extLst>
          </p:cNvPr>
          <p:cNvSpPr txBox="1">
            <a:spLocks noChangeArrowheads="1"/>
          </p:cNvSpPr>
          <p:nvPr/>
        </p:nvSpPr>
        <p:spPr bwMode="auto">
          <a:xfrm>
            <a:off x="274638" y="3506788"/>
            <a:ext cx="2103437" cy="70008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The first thing I must always know about my blast search!!!</a:t>
            </a:r>
          </a:p>
        </p:txBody>
      </p:sp>
      <p:sp>
        <p:nvSpPr>
          <p:cNvPr id="35858" name="Line 17">
            <a:extLst>
              <a:ext uri="{FF2B5EF4-FFF2-40B4-BE49-F238E27FC236}">
                <a16:creationId xmlns:a16="http://schemas.microsoft.com/office/drawing/2014/main" id="{8EA332E9-4441-3D4D-8C7E-9667E73CEB5F}"/>
              </a:ext>
            </a:extLst>
          </p:cNvPr>
          <p:cNvSpPr>
            <a:spLocks noChangeShapeType="1"/>
          </p:cNvSpPr>
          <p:nvPr/>
        </p:nvSpPr>
        <p:spPr bwMode="auto">
          <a:xfrm flipH="1" flipV="1">
            <a:off x="912813" y="2833688"/>
            <a:ext cx="825500" cy="67468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9" name="1 CuadroTexto">
            <a:extLst>
              <a:ext uri="{FF2B5EF4-FFF2-40B4-BE49-F238E27FC236}">
                <a16:creationId xmlns:a16="http://schemas.microsoft.com/office/drawing/2014/main" id="{820B74E5-0160-9449-9EA6-1041F2CA3AF5}"/>
              </a:ext>
            </a:extLst>
          </p:cNvPr>
          <p:cNvSpPr txBox="1">
            <a:spLocks noChangeArrowheads="1"/>
          </p:cNvSpPr>
          <p:nvPr/>
        </p:nvSpPr>
        <p:spPr bwMode="auto">
          <a:xfrm>
            <a:off x="719932" y="4854410"/>
            <a:ext cx="1506537"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Simplification of the blast result </a:t>
            </a:r>
          </a:p>
        </p:txBody>
      </p:sp>
      <p:sp>
        <p:nvSpPr>
          <p:cNvPr id="35860" name="2 Abrir llave">
            <a:extLst>
              <a:ext uri="{FF2B5EF4-FFF2-40B4-BE49-F238E27FC236}">
                <a16:creationId xmlns:a16="http://schemas.microsoft.com/office/drawing/2014/main" id="{F4E2595A-2897-5E4F-BEBC-D787F08AD4C3}"/>
              </a:ext>
            </a:extLst>
          </p:cNvPr>
          <p:cNvSpPr>
            <a:spLocks/>
          </p:cNvSpPr>
          <p:nvPr/>
        </p:nvSpPr>
        <p:spPr bwMode="auto">
          <a:xfrm>
            <a:off x="2317750" y="3856038"/>
            <a:ext cx="274638" cy="2660650"/>
          </a:xfrm>
          <a:prstGeom prst="leftBrace">
            <a:avLst>
              <a:gd name="adj1" fmla="val 8342"/>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en-US" altLang="en-ES" dirty="0"/>
          </a:p>
        </p:txBody>
      </p:sp>
      <p:sp>
        <p:nvSpPr>
          <p:cNvPr id="35861" name="5 CuadroTexto">
            <a:extLst>
              <a:ext uri="{FF2B5EF4-FFF2-40B4-BE49-F238E27FC236}">
                <a16:creationId xmlns:a16="http://schemas.microsoft.com/office/drawing/2014/main" id="{47C488DF-1D0F-ED49-9587-5C0041D107C7}"/>
              </a:ext>
            </a:extLst>
          </p:cNvPr>
          <p:cNvSpPr txBox="1">
            <a:spLocks noChangeArrowheads="1"/>
          </p:cNvSpPr>
          <p:nvPr/>
        </p:nvSpPr>
        <p:spPr bwMode="auto">
          <a:xfrm>
            <a:off x="7331075" y="2927350"/>
            <a:ext cx="2532063"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My query goes from tip to toe</a:t>
            </a:r>
          </a:p>
        </p:txBody>
      </p:sp>
      <p:cxnSp>
        <p:nvCxnSpPr>
          <p:cNvPr id="35862" name="7 Conector recto de flecha">
            <a:extLst>
              <a:ext uri="{FF2B5EF4-FFF2-40B4-BE49-F238E27FC236}">
                <a16:creationId xmlns:a16="http://schemas.microsoft.com/office/drawing/2014/main" id="{1CD767ED-74A6-DD47-9EEF-14E24FE3E0A6}"/>
              </a:ext>
            </a:extLst>
          </p:cNvPr>
          <p:cNvCxnSpPr>
            <a:cxnSpLocks noChangeShapeType="1"/>
            <a:stCxn id="35861" idx="1"/>
          </p:cNvCxnSpPr>
          <p:nvPr/>
        </p:nvCxnSpPr>
        <p:spPr bwMode="auto">
          <a:xfrm flipH="1">
            <a:off x="5976938" y="3073705"/>
            <a:ext cx="1354137" cy="121095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63" name="9 CuadroTexto">
            <a:extLst>
              <a:ext uri="{FF2B5EF4-FFF2-40B4-BE49-F238E27FC236}">
                <a16:creationId xmlns:a16="http://schemas.microsoft.com/office/drawing/2014/main" id="{AC8DB1DD-AFB4-D64A-9104-EC094149B30A}"/>
              </a:ext>
            </a:extLst>
          </p:cNvPr>
          <p:cNvSpPr txBox="1">
            <a:spLocks noChangeArrowheads="1"/>
          </p:cNvSpPr>
          <p:nvPr/>
        </p:nvSpPr>
        <p:spPr bwMode="auto">
          <a:xfrm>
            <a:off x="7772400" y="3492500"/>
            <a:ext cx="2090738" cy="369909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The "subject" that aligns with it can align in different positions and do so with different "score".(color)
If we click on them, they will take us to the couple "query – subject" result. Warning! Remember that if a "query-subject" couple has several possible alignments the first one that comes out is the one that has the highest score, which may not be what is represented here.</a:t>
            </a:r>
          </a:p>
        </p:txBody>
      </p:sp>
      <p:cxnSp>
        <p:nvCxnSpPr>
          <p:cNvPr id="35864" name="11 Conector recto de flecha">
            <a:extLst>
              <a:ext uri="{FF2B5EF4-FFF2-40B4-BE49-F238E27FC236}">
                <a16:creationId xmlns:a16="http://schemas.microsoft.com/office/drawing/2014/main" id="{AB482DC4-F112-4A4D-A0F8-4BD7EF4FC0E4}"/>
              </a:ext>
            </a:extLst>
          </p:cNvPr>
          <p:cNvCxnSpPr>
            <a:cxnSpLocks noChangeShapeType="1"/>
          </p:cNvCxnSpPr>
          <p:nvPr/>
        </p:nvCxnSpPr>
        <p:spPr bwMode="auto">
          <a:xfrm flipH="1">
            <a:off x="7272338" y="4940300"/>
            <a:ext cx="425450"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65" name="13 Conector recto de flecha">
            <a:extLst>
              <a:ext uri="{FF2B5EF4-FFF2-40B4-BE49-F238E27FC236}">
                <a16:creationId xmlns:a16="http://schemas.microsoft.com/office/drawing/2014/main" id="{77296F1C-F4B9-8B42-A67B-BB45FEF843F2}"/>
              </a:ext>
            </a:extLst>
          </p:cNvPr>
          <p:cNvCxnSpPr>
            <a:cxnSpLocks noChangeShapeType="1"/>
          </p:cNvCxnSpPr>
          <p:nvPr/>
        </p:nvCxnSpPr>
        <p:spPr bwMode="auto">
          <a:xfrm flipH="1">
            <a:off x="6911975" y="5186363"/>
            <a:ext cx="677863" cy="32226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1EE85606-04E1-4541-816B-38A3B789C730}"/>
              </a:ext>
            </a:extLst>
          </p:cNvPr>
          <p:cNvSpPr txBox="1"/>
          <p:nvPr/>
        </p:nvSpPr>
        <p:spPr>
          <a:xfrm>
            <a:off x="4167238" y="225425"/>
            <a:ext cx="1685875" cy="292709"/>
          </a:xfrm>
          <a:prstGeom prst="rect">
            <a:avLst/>
          </a:prstGeom>
          <a:noFill/>
          <a:ln w="29210">
            <a:solidFill>
              <a:srgbClr val="000000"/>
            </a:solidFill>
          </a:ln>
        </p:spPr>
        <p:txBody>
          <a:bodyPr wrap="square" rtlCol="0">
            <a:spAutoFit/>
          </a:bodyPr>
          <a:lstStyle/>
          <a:p>
            <a:r>
              <a:rPr lang="en-US" sz="1400" dirty="0">
                <a:solidFill>
                  <a:schemeClr val="tx1"/>
                </a:solidFill>
              </a:rPr>
              <a:t>RID: my search ID</a:t>
            </a:r>
          </a:p>
        </p:txBody>
      </p:sp>
      <p:sp>
        <p:nvSpPr>
          <p:cNvPr id="27" name="Line 14">
            <a:extLst>
              <a:ext uri="{FF2B5EF4-FFF2-40B4-BE49-F238E27FC236}">
                <a16:creationId xmlns:a16="http://schemas.microsoft.com/office/drawing/2014/main" id="{2C9B4F45-8E09-2242-9704-C4C67067A9DD}"/>
              </a:ext>
            </a:extLst>
          </p:cNvPr>
          <p:cNvSpPr>
            <a:spLocks noChangeShapeType="1"/>
          </p:cNvSpPr>
          <p:nvPr/>
        </p:nvSpPr>
        <p:spPr bwMode="auto">
          <a:xfrm flipH="1">
            <a:off x="2811461" y="512127"/>
            <a:ext cx="2125663" cy="379253"/>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555593-2E41-EF42-9C32-1E8B4C5A4AA8}"/>
              </a:ext>
            </a:extLst>
          </p:cNvPr>
          <p:cNvPicPr>
            <a:picLocks noChangeAspect="1"/>
          </p:cNvPicPr>
          <p:nvPr/>
        </p:nvPicPr>
        <p:blipFill>
          <a:blip r:embed="rId2"/>
          <a:stretch>
            <a:fillRect/>
          </a:stretch>
        </p:blipFill>
        <p:spPr>
          <a:xfrm>
            <a:off x="-1" y="836109"/>
            <a:ext cx="10080625" cy="5887456"/>
          </a:xfrm>
          <a:prstGeom prst="rect">
            <a:avLst/>
          </a:prstGeom>
        </p:spPr>
      </p:pic>
      <p:sp>
        <p:nvSpPr>
          <p:cNvPr id="5" name="Rectangle 12">
            <a:extLst>
              <a:ext uri="{FF2B5EF4-FFF2-40B4-BE49-F238E27FC236}">
                <a16:creationId xmlns:a16="http://schemas.microsoft.com/office/drawing/2014/main" id="{91331E17-89E3-D94B-8211-9EB2EA304EF6}"/>
              </a:ext>
            </a:extLst>
          </p:cNvPr>
          <p:cNvSpPr>
            <a:spLocks noChangeArrowheads="1"/>
          </p:cNvSpPr>
          <p:nvPr/>
        </p:nvSpPr>
        <p:spPr bwMode="auto">
          <a:xfrm>
            <a:off x="275448" y="1678415"/>
            <a:ext cx="4384461" cy="2317446"/>
          </a:xfrm>
          <a:prstGeom prst="rect">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 name="Text Box 13">
            <a:extLst>
              <a:ext uri="{FF2B5EF4-FFF2-40B4-BE49-F238E27FC236}">
                <a16:creationId xmlns:a16="http://schemas.microsoft.com/office/drawing/2014/main" id="{1E2BE744-16B5-574A-86A9-B351F12912F8}"/>
              </a:ext>
            </a:extLst>
          </p:cNvPr>
          <p:cNvSpPr txBox="1">
            <a:spLocks noChangeArrowheads="1"/>
          </p:cNvSpPr>
          <p:nvPr/>
        </p:nvSpPr>
        <p:spPr bwMode="auto">
          <a:xfrm>
            <a:off x="6265504" y="1473845"/>
            <a:ext cx="1871152" cy="365126"/>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Our search summary</a:t>
            </a:r>
          </a:p>
        </p:txBody>
      </p:sp>
      <p:sp>
        <p:nvSpPr>
          <p:cNvPr id="7" name="Line 14">
            <a:extLst>
              <a:ext uri="{FF2B5EF4-FFF2-40B4-BE49-F238E27FC236}">
                <a16:creationId xmlns:a16="http://schemas.microsoft.com/office/drawing/2014/main" id="{74E4DE82-5136-C24C-B2B0-EBB28D2A1C02}"/>
              </a:ext>
            </a:extLst>
          </p:cNvPr>
          <p:cNvSpPr>
            <a:spLocks noChangeShapeType="1"/>
          </p:cNvSpPr>
          <p:nvPr/>
        </p:nvSpPr>
        <p:spPr bwMode="auto">
          <a:xfrm flipH="1">
            <a:off x="4801848" y="1678415"/>
            <a:ext cx="1442066" cy="502642"/>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 name="Line 9">
            <a:extLst>
              <a:ext uri="{FF2B5EF4-FFF2-40B4-BE49-F238E27FC236}">
                <a16:creationId xmlns:a16="http://schemas.microsoft.com/office/drawing/2014/main" id="{49CBE779-3BE5-F14D-AADE-D4A0A52C14C2}"/>
              </a:ext>
            </a:extLst>
          </p:cNvPr>
          <p:cNvSpPr>
            <a:spLocks noChangeShapeType="1"/>
          </p:cNvSpPr>
          <p:nvPr/>
        </p:nvSpPr>
        <p:spPr bwMode="auto">
          <a:xfrm flipH="1">
            <a:off x="575815" y="846193"/>
            <a:ext cx="504979" cy="525408"/>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 name="Line 11">
            <a:extLst>
              <a:ext uri="{FF2B5EF4-FFF2-40B4-BE49-F238E27FC236}">
                <a16:creationId xmlns:a16="http://schemas.microsoft.com/office/drawing/2014/main" id="{90476DCA-8FC7-1845-BDA5-3D2F68A53BC0}"/>
              </a:ext>
            </a:extLst>
          </p:cNvPr>
          <p:cNvSpPr>
            <a:spLocks noChangeShapeType="1"/>
          </p:cNvSpPr>
          <p:nvPr/>
        </p:nvSpPr>
        <p:spPr bwMode="auto">
          <a:xfrm>
            <a:off x="2428795" y="759252"/>
            <a:ext cx="1819516" cy="142180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 name="Text Box 5">
            <a:extLst>
              <a:ext uri="{FF2B5EF4-FFF2-40B4-BE49-F238E27FC236}">
                <a16:creationId xmlns:a16="http://schemas.microsoft.com/office/drawing/2014/main" id="{B2041A7B-141E-2E40-BC56-A78048D3E9A0}"/>
              </a:ext>
            </a:extLst>
          </p:cNvPr>
          <p:cNvSpPr txBox="1">
            <a:spLocks noChangeArrowheads="1"/>
          </p:cNvSpPr>
          <p:nvPr/>
        </p:nvSpPr>
        <p:spPr bwMode="auto">
          <a:xfrm>
            <a:off x="6965204" y="71863"/>
            <a:ext cx="3021460" cy="687389"/>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Previous executions (perhaps I find completed here some that have been left hanging)</a:t>
            </a:r>
          </a:p>
        </p:txBody>
      </p:sp>
      <p:sp>
        <p:nvSpPr>
          <p:cNvPr id="13" name="Oval 6">
            <a:extLst>
              <a:ext uri="{FF2B5EF4-FFF2-40B4-BE49-F238E27FC236}">
                <a16:creationId xmlns:a16="http://schemas.microsoft.com/office/drawing/2014/main" id="{0EA8EAFD-084D-974C-8F59-82126D67222D}"/>
              </a:ext>
            </a:extLst>
          </p:cNvPr>
          <p:cNvSpPr>
            <a:spLocks noChangeArrowheads="1"/>
          </p:cNvSpPr>
          <p:nvPr/>
        </p:nvSpPr>
        <p:spPr bwMode="auto">
          <a:xfrm>
            <a:off x="7350350" y="786239"/>
            <a:ext cx="1006475" cy="365125"/>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5" name="Oval 15">
            <a:extLst>
              <a:ext uri="{FF2B5EF4-FFF2-40B4-BE49-F238E27FC236}">
                <a16:creationId xmlns:a16="http://schemas.microsoft.com/office/drawing/2014/main" id="{EE375E14-5E44-3B4C-BF90-61BE673D8E67}"/>
              </a:ext>
            </a:extLst>
          </p:cNvPr>
          <p:cNvSpPr>
            <a:spLocks noChangeArrowheads="1"/>
          </p:cNvSpPr>
          <p:nvPr/>
        </p:nvSpPr>
        <p:spPr bwMode="auto">
          <a:xfrm>
            <a:off x="968623" y="3712070"/>
            <a:ext cx="1006475" cy="196850"/>
          </a:xfrm>
          <a:prstGeom prst="ellipse">
            <a:avLst/>
          </a:prstGeom>
          <a:noFill/>
          <a:ln w="126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6" name="Text Box 16">
            <a:extLst>
              <a:ext uri="{FF2B5EF4-FFF2-40B4-BE49-F238E27FC236}">
                <a16:creationId xmlns:a16="http://schemas.microsoft.com/office/drawing/2014/main" id="{CECB25E9-9A10-1544-BF3B-5DD794071A23}"/>
              </a:ext>
            </a:extLst>
          </p:cNvPr>
          <p:cNvSpPr txBox="1">
            <a:spLocks noChangeArrowheads="1"/>
          </p:cNvSpPr>
          <p:nvPr/>
        </p:nvSpPr>
        <p:spPr bwMode="auto">
          <a:xfrm>
            <a:off x="647824" y="6783776"/>
            <a:ext cx="2103437" cy="70008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The first thing I must always know about my blast search!!!</a:t>
            </a:r>
          </a:p>
        </p:txBody>
      </p:sp>
      <p:sp>
        <p:nvSpPr>
          <p:cNvPr id="17" name="Line 17">
            <a:extLst>
              <a:ext uri="{FF2B5EF4-FFF2-40B4-BE49-F238E27FC236}">
                <a16:creationId xmlns:a16="http://schemas.microsoft.com/office/drawing/2014/main" id="{BA98ADA0-D5E3-2448-A162-51A7BD773D80}"/>
              </a:ext>
            </a:extLst>
          </p:cNvPr>
          <p:cNvSpPr>
            <a:spLocks noChangeShapeType="1"/>
          </p:cNvSpPr>
          <p:nvPr/>
        </p:nvSpPr>
        <p:spPr bwMode="auto">
          <a:xfrm flipH="1" flipV="1">
            <a:off x="1439911" y="3908919"/>
            <a:ext cx="671587" cy="2876443"/>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 name="TextBox 17">
            <a:extLst>
              <a:ext uri="{FF2B5EF4-FFF2-40B4-BE49-F238E27FC236}">
                <a16:creationId xmlns:a16="http://schemas.microsoft.com/office/drawing/2014/main" id="{9E6A4161-0927-5745-B510-C3BA9409EF6A}"/>
              </a:ext>
            </a:extLst>
          </p:cNvPr>
          <p:cNvSpPr txBox="1"/>
          <p:nvPr/>
        </p:nvSpPr>
        <p:spPr>
          <a:xfrm>
            <a:off x="3513693" y="30399"/>
            <a:ext cx="3365050" cy="493084"/>
          </a:xfrm>
          <a:prstGeom prst="rect">
            <a:avLst/>
          </a:prstGeom>
          <a:noFill/>
          <a:ln w="29210">
            <a:solidFill>
              <a:srgbClr val="000000"/>
            </a:solidFill>
          </a:ln>
        </p:spPr>
        <p:txBody>
          <a:bodyPr wrap="square" rtlCol="0">
            <a:spAutoFit/>
          </a:bodyPr>
          <a:lstStyle/>
          <a:p>
            <a:r>
              <a:rPr lang="en-GB" sz="1400" dirty="0">
                <a:solidFill>
                  <a:schemeClr val="tx1"/>
                </a:solidFill>
              </a:rPr>
              <a:t>RID: my search ID.</a:t>
            </a:r>
          </a:p>
          <a:p>
            <a:r>
              <a:rPr lang="en-GB" sz="1400" dirty="0">
                <a:solidFill>
                  <a:schemeClr val="tx1"/>
                </a:solidFill>
              </a:rPr>
              <a:t>We can save the link to this results page</a:t>
            </a:r>
            <a:endParaRPr lang="en-ES" sz="1400" dirty="0">
              <a:solidFill>
                <a:schemeClr val="tx1"/>
              </a:solidFill>
            </a:endParaRPr>
          </a:p>
        </p:txBody>
      </p:sp>
      <p:cxnSp>
        <p:nvCxnSpPr>
          <p:cNvPr id="20" name="Straight Arrow Connector 19">
            <a:extLst>
              <a:ext uri="{FF2B5EF4-FFF2-40B4-BE49-F238E27FC236}">
                <a16:creationId xmlns:a16="http://schemas.microsoft.com/office/drawing/2014/main" id="{1188AD51-9058-0C40-AB12-99FB266F5FFD}"/>
              </a:ext>
            </a:extLst>
          </p:cNvPr>
          <p:cNvCxnSpPr/>
          <p:nvPr/>
        </p:nvCxnSpPr>
        <p:spPr bwMode="auto">
          <a:xfrm flipH="1">
            <a:off x="3600153" y="699041"/>
            <a:ext cx="410336" cy="285466"/>
          </a:xfrm>
          <a:prstGeom prst="straightConnector1">
            <a:avLst/>
          </a:prstGeom>
          <a:solidFill>
            <a:srgbClr val="00B8FF"/>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D4BB8B02-5CCF-AB4D-819D-7304BBC7B7DD}"/>
              </a:ext>
            </a:extLst>
          </p:cNvPr>
          <p:cNvCxnSpPr/>
          <p:nvPr/>
        </p:nvCxnSpPr>
        <p:spPr bwMode="auto">
          <a:xfrm flipH="1">
            <a:off x="2030967" y="723859"/>
            <a:ext cx="2217344" cy="1507068"/>
          </a:xfrm>
          <a:prstGeom prst="straightConnector1">
            <a:avLst/>
          </a:prstGeom>
          <a:solidFill>
            <a:srgbClr val="00B8FF"/>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 Box 8">
            <a:extLst>
              <a:ext uri="{FF2B5EF4-FFF2-40B4-BE49-F238E27FC236}">
                <a16:creationId xmlns:a16="http://schemas.microsoft.com/office/drawing/2014/main" id="{426F87EE-CE53-B842-A26D-CC3A740EAB01}"/>
              </a:ext>
            </a:extLst>
          </p:cNvPr>
          <p:cNvSpPr txBox="1">
            <a:spLocks noChangeArrowheads="1"/>
          </p:cNvSpPr>
          <p:nvPr/>
        </p:nvSpPr>
        <p:spPr bwMode="auto">
          <a:xfrm>
            <a:off x="13450" y="213209"/>
            <a:ext cx="3348881" cy="51593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Quite self-explanatory names, try to see what these links do!
</a:t>
            </a:r>
          </a:p>
        </p:txBody>
      </p:sp>
    </p:spTree>
    <p:extLst>
      <p:ext uri="{BB962C8B-B14F-4D97-AF65-F5344CB8AC3E}">
        <p14:creationId xmlns:p14="http://schemas.microsoft.com/office/powerpoint/2010/main" val="44014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BF156B-0A4B-374B-B570-0FDF5915A95B}"/>
              </a:ext>
            </a:extLst>
          </p:cNvPr>
          <p:cNvPicPr>
            <a:picLocks noChangeAspect="1"/>
          </p:cNvPicPr>
          <p:nvPr/>
        </p:nvPicPr>
        <p:blipFill>
          <a:blip r:embed="rId2"/>
          <a:stretch>
            <a:fillRect/>
          </a:stretch>
        </p:blipFill>
        <p:spPr>
          <a:xfrm>
            <a:off x="-1" y="919768"/>
            <a:ext cx="10080625" cy="5720137"/>
          </a:xfrm>
          <a:prstGeom prst="rect">
            <a:avLst/>
          </a:prstGeom>
        </p:spPr>
      </p:pic>
      <p:pic>
        <p:nvPicPr>
          <p:cNvPr id="4" name="Picture 5" descr="C:\Users\admin_local\AppData\Local\Microsoft\Windows\Temporary Internet Files\Content.IE5\8UJKXJHP\550px-Pointing_hand_cursor_vector.svg[1].png">
            <a:extLst>
              <a:ext uri="{FF2B5EF4-FFF2-40B4-BE49-F238E27FC236}">
                <a16:creationId xmlns:a16="http://schemas.microsoft.com/office/drawing/2014/main" id="{CADBD004-6DE6-034B-B43E-EA5434E0BF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072" y="34316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F1F6FFA-9AD8-284A-BCCE-85F4ECADF046}"/>
              </a:ext>
            </a:extLst>
          </p:cNvPr>
          <p:cNvSpPr txBox="1"/>
          <p:nvPr/>
        </p:nvSpPr>
        <p:spPr>
          <a:xfrm>
            <a:off x="1079872" y="467469"/>
            <a:ext cx="3526928" cy="292709"/>
          </a:xfrm>
          <a:prstGeom prst="rect">
            <a:avLst/>
          </a:prstGeom>
          <a:noFill/>
          <a:ln w="29210">
            <a:solidFill>
              <a:srgbClr val="000000"/>
            </a:solidFill>
          </a:ln>
        </p:spPr>
        <p:txBody>
          <a:bodyPr wrap="none" rtlCol="0">
            <a:spAutoFit/>
          </a:bodyPr>
          <a:lstStyle/>
          <a:p>
            <a:r>
              <a:rPr lang="en-GB" sz="1400" dirty="0">
                <a:solidFill>
                  <a:schemeClr val="tx1"/>
                </a:solidFill>
              </a:rPr>
              <a:t>Detailed explanation of the database used</a:t>
            </a:r>
            <a:endParaRPr lang="en-ES" sz="1400" dirty="0">
              <a:solidFill>
                <a:schemeClr val="tx1"/>
              </a:solidFill>
            </a:endParaRPr>
          </a:p>
        </p:txBody>
      </p:sp>
      <p:cxnSp>
        <p:nvCxnSpPr>
          <p:cNvPr id="7" name="Straight Arrow Connector 6">
            <a:extLst>
              <a:ext uri="{FF2B5EF4-FFF2-40B4-BE49-F238E27FC236}">
                <a16:creationId xmlns:a16="http://schemas.microsoft.com/office/drawing/2014/main" id="{F16C05F0-CF8A-1F45-9D13-CC9F9BB0A05A}"/>
              </a:ext>
            </a:extLst>
          </p:cNvPr>
          <p:cNvCxnSpPr>
            <a:stCxn id="5" idx="2"/>
          </p:cNvCxnSpPr>
          <p:nvPr/>
        </p:nvCxnSpPr>
        <p:spPr bwMode="auto">
          <a:xfrm>
            <a:off x="2843336" y="760178"/>
            <a:ext cx="684808" cy="2838456"/>
          </a:xfrm>
          <a:prstGeom prst="straightConnector1">
            <a:avLst/>
          </a:prstGeom>
          <a:solidFill>
            <a:srgbClr val="00B8FF"/>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2355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1C60F8-61C4-C046-A01F-9DABCB89D035}"/>
              </a:ext>
            </a:extLst>
          </p:cNvPr>
          <p:cNvPicPr>
            <a:picLocks noChangeAspect="1"/>
          </p:cNvPicPr>
          <p:nvPr/>
        </p:nvPicPr>
        <p:blipFill>
          <a:blip r:embed="rId2"/>
          <a:stretch>
            <a:fillRect/>
          </a:stretch>
        </p:blipFill>
        <p:spPr>
          <a:xfrm>
            <a:off x="-1" y="373688"/>
            <a:ext cx="10080625" cy="6812297"/>
          </a:xfrm>
          <a:prstGeom prst="rect">
            <a:avLst/>
          </a:prstGeom>
        </p:spPr>
      </p:pic>
      <p:cxnSp>
        <p:nvCxnSpPr>
          <p:cNvPr id="4" name="7 Conector recto de flecha">
            <a:extLst>
              <a:ext uri="{FF2B5EF4-FFF2-40B4-BE49-F238E27FC236}">
                <a16:creationId xmlns:a16="http://schemas.microsoft.com/office/drawing/2014/main" id="{12A5CFEE-DA14-A94A-B434-5962F0C4884B}"/>
              </a:ext>
            </a:extLst>
          </p:cNvPr>
          <p:cNvCxnSpPr>
            <a:cxnSpLocks noChangeShapeType="1"/>
          </p:cNvCxnSpPr>
          <p:nvPr/>
        </p:nvCxnSpPr>
        <p:spPr bwMode="auto">
          <a:xfrm flipH="1">
            <a:off x="5976938" y="3173413"/>
            <a:ext cx="1354137" cy="11112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9 CuadroTexto">
            <a:extLst>
              <a:ext uri="{FF2B5EF4-FFF2-40B4-BE49-F238E27FC236}">
                <a16:creationId xmlns:a16="http://schemas.microsoft.com/office/drawing/2014/main" id="{B742324E-2AF3-8540-89FF-E51EC2E86009}"/>
              </a:ext>
            </a:extLst>
          </p:cNvPr>
          <p:cNvSpPr txBox="1">
            <a:spLocks noChangeArrowheads="1"/>
          </p:cNvSpPr>
          <p:nvPr/>
        </p:nvSpPr>
        <p:spPr bwMode="auto">
          <a:xfrm>
            <a:off x="1722437" y="3779836"/>
            <a:ext cx="2090738" cy="369909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The "subject" that aligns with it can align in different positions and do so with different "score".(color)
If we click on them, they will take us to the couple "query – subject" result. Warning! Remember that if a "query-subject" couple has several possible alignments the first one that comes out is the one that has the highest score, which may not be what is represented here.</a:t>
            </a:r>
          </a:p>
        </p:txBody>
      </p:sp>
      <p:cxnSp>
        <p:nvCxnSpPr>
          <p:cNvPr id="6" name="11 Conector recto de flecha">
            <a:extLst>
              <a:ext uri="{FF2B5EF4-FFF2-40B4-BE49-F238E27FC236}">
                <a16:creationId xmlns:a16="http://schemas.microsoft.com/office/drawing/2014/main" id="{2E2527D2-0BD4-A245-986D-62461C434EE2}"/>
              </a:ext>
            </a:extLst>
          </p:cNvPr>
          <p:cNvCxnSpPr>
            <a:cxnSpLocks noChangeShapeType="1"/>
          </p:cNvCxnSpPr>
          <p:nvPr/>
        </p:nvCxnSpPr>
        <p:spPr bwMode="auto">
          <a:xfrm>
            <a:off x="3960192" y="5075981"/>
            <a:ext cx="1230956"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5 CuadroTexto">
            <a:extLst>
              <a:ext uri="{FF2B5EF4-FFF2-40B4-BE49-F238E27FC236}">
                <a16:creationId xmlns:a16="http://schemas.microsoft.com/office/drawing/2014/main" id="{19A9B720-A896-F342-B71C-3746C106E398}"/>
              </a:ext>
            </a:extLst>
          </p:cNvPr>
          <p:cNvSpPr txBox="1">
            <a:spLocks noChangeArrowheads="1"/>
          </p:cNvSpPr>
          <p:nvPr/>
        </p:nvSpPr>
        <p:spPr bwMode="auto">
          <a:xfrm>
            <a:off x="7331075" y="2927350"/>
            <a:ext cx="2532063"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My query goes from tip to toe</a:t>
            </a:r>
          </a:p>
        </p:txBody>
      </p:sp>
    </p:spTree>
    <p:extLst>
      <p:ext uri="{BB962C8B-B14F-4D97-AF65-F5344CB8AC3E}">
        <p14:creationId xmlns:p14="http://schemas.microsoft.com/office/powerpoint/2010/main" val="487085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7C3081BA-DC84-0045-9900-2259E580F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867" name="2 Rectángulo">
            <a:extLst>
              <a:ext uri="{FF2B5EF4-FFF2-40B4-BE49-F238E27FC236}">
                <a16:creationId xmlns:a16="http://schemas.microsoft.com/office/drawing/2014/main" id="{9BF3FE96-2A56-584A-8F58-9175DAE48209}"/>
              </a:ext>
            </a:extLst>
          </p:cNvPr>
          <p:cNvSpPr>
            <a:spLocks noChangeArrowheads="1"/>
          </p:cNvSpPr>
          <p:nvPr/>
        </p:nvSpPr>
        <p:spPr bwMode="auto">
          <a:xfrm>
            <a:off x="144463" y="1762124"/>
            <a:ext cx="5903912" cy="145501"/>
          </a:xfrm>
          <a:prstGeom prst="rect">
            <a:avLst/>
          </a:prstGeom>
          <a:noFill/>
          <a:ln w="254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6868" name="3 CuadroTexto">
            <a:extLst>
              <a:ext uri="{FF2B5EF4-FFF2-40B4-BE49-F238E27FC236}">
                <a16:creationId xmlns:a16="http://schemas.microsoft.com/office/drawing/2014/main" id="{6EF8ADE5-106C-2C4A-8946-D97775BFDD58}"/>
              </a:ext>
            </a:extLst>
          </p:cNvPr>
          <p:cNvSpPr txBox="1">
            <a:spLocks noChangeArrowheads="1"/>
          </p:cNvSpPr>
          <p:nvPr/>
        </p:nvSpPr>
        <p:spPr bwMode="auto">
          <a:xfrm>
            <a:off x="6285407" y="1187450"/>
            <a:ext cx="3795217" cy="109421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A continuous line indicates a single entry in the database, here we have a single couple query-subject. The "subject" aligns virtually the entire sequence except in the area with the thin grey line (marked with      )</a:t>
            </a:r>
          </a:p>
        </p:txBody>
      </p:sp>
      <p:sp>
        <p:nvSpPr>
          <p:cNvPr id="36869" name="6 Elipse">
            <a:extLst>
              <a:ext uri="{FF2B5EF4-FFF2-40B4-BE49-F238E27FC236}">
                <a16:creationId xmlns:a16="http://schemas.microsoft.com/office/drawing/2014/main" id="{8D5EBD6E-69C4-B442-9A56-24BCD9A0F434}"/>
              </a:ext>
            </a:extLst>
          </p:cNvPr>
          <p:cNvSpPr>
            <a:spLocks noChangeArrowheads="1"/>
          </p:cNvSpPr>
          <p:nvPr/>
        </p:nvSpPr>
        <p:spPr bwMode="auto">
          <a:xfrm>
            <a:off x="8792789" y="2052638"/>
            <a:ext cx="207963" cy="17145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6870" name="7 Conector recto de flecha">
            <a:extLst>
              <a:ext uri="{FF2B5EF4-FFF2-40B4-BE49-F238E27FC236}">
                <a16:creationId xmlns:a16="http://schemas.microsoft.com/office/drawing/2014/main" id="{A07EA26A-1B70-8845-8CF9-175A252CBF07}"/>
              </a:ext>
            </a:extLst>
          </p:cNvPr>
          <p:cNvCxnSpPr>
            <a:cxnSpLocks noChangeShapeType="1"/>
          </p:cNvCxnSpPr>
          <p:nvPr/>
        </p:nvCxnSpPr>
        <p:spPr bwMode="auto">
          <a:xfrm flipH="1">
            <a:off x="5904408" y="1800225"/>
            <a:ext cx="36036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1" name="9 Elipse">
            <a:extLst>
              <a:ext uri="{FF2B5EF4-FFF2-40B4-BE49-F238E27FC236}">
                <a16:creationId xmlns:a16="http://schemas.microsoft.com/office/drawing/2014/main" id="{10D6741C-2EB9-E64A-96BE-BECF3C2307A3}"/>
              </a:ext>
            </a:extLst>
          </p:cNvPr>
          <p:cNvSpPr>
            <a:spLocks noChangeArrowheads="1"/>
          </p:cNvSpPr>
          <p:nvPr/>
        </p:nvSpPr>
        <p:spPr bwMode="auto">
          <a:xfrm>
            <a:off x="1349375" y="1619250"/>
            <a:ext cx="360363" cy="43338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BE8E027F-094F-6747-A4F2-D5724EEA3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891" name="2 Rectángulo">
            <a:extLst>
              <a:ext uri="{FF2B5EF4-FFF2-40B4-BE49-F238E27FC236}">
                <a16:creationId xmlns:a16="http://schemas.microsoft.com/office/drawing/2014/main" id="{CB0B24E6-62C3-C545-9F48-C6FE6EA39D97}"/>
              </a:ext>
            </a:extLst>
          </p:cNvPr>
          <p:cNvSpPr>
            <a:spLocks noChangeArrowheads="1"/>
          </p:cNvSpPr>
          <p:nvPr/>
        </p:nvSpPr>
        <p:spPr bwMode="auto">
          <a:xfrm>
            <a:off x="144463" y="2052638"/>
            <a:ext cx="5903912" cy="119062"/>
          </a:xfrm>
          <a:prstGeom prst="rect">
            <a:avLst/>
          </a:prstGeom>
          <a:noFill/>
          <a:ln w="254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7892" name="3 CuadroTexto">
            <a:extLst>
              <a:ext uri="{FF2B5EF4-FFF2-40B4-BE49-F238E27FC236}">
                <a16:creationId xmlns:a16="http://schemas.microsoft.com/office/drawing/2014/main" id="{075C7A4C-6EC5-4047-9F03-6C1CF937D1B4}"/>
              </a:ext>
            </a:extLst>
          </p:cNvPr>
          <p:cNvSpPr txBox="1">
            <a:spLocks noChangeArrowheads="1"/>
          </p:cNvSpPr>
          <p:nvPr/>
        </p:nvSpPr>
        <p:spPr bwMode="auto">
          <a:xfrm>
            <a:off x="6480175" y="2647950"/>
            <a:ext cx="3529013" cy="129458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Non-continuous lines indicate different entries in the database, here we have 4 couples query-subject. They appear on the same line because they fit (none of them align in the same place as the others) no other reason.</a:t>
            </a:r>
          </a:p>
        </p:txBody>
      </p:sp>
      <p:cxnSp>
        <p:nvCxnSpPr>
          <p:cNvPr id="37893" name="4 Conector recto de flecha">
            <a:extLst>
              <a:ext uri="{FF2B5EF4-FFF2-40B4-BE49-F238E27FC236}">
                <a16:creationId xmlns:a16="http://schemas.microsoft.com/office/drawing/2014/main" id="{9E3AABC2-1C9B-9544-BA83-9020E8211D0A}"/>
              </a:ext>
            </a:extLst>
          </p:cNvPr>
          <p:cNvCxnSpPr>
            <a:cxnSpLocks noChangeShapeType="1"/>
          </p:cNvCxnSpPr>
          <p:nvPr/>
        </p:nvCxnSpPr>
        <p:spPr bwMode="auto">
          <a:xfrm flipH="1" flipV="1">
            <a:off x="6119813" y="2089150"/>
            <a:ext cx="360362" cy="5588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65C545E2-50C1-B244-A53F-F22D99FC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5" name="2 Rectángulo">
            <a:extLst>
              <a:ext uri="{FF2B5EF4-FFF2-40B4-BE49-F238E27FC236}">
                <a16:creationId xmlns:a16="http://schemas.microsoft.com/office/drawing/2014/main" id="{E87ACB1E-BCF7-0A43-A7BA-8D8B9C217336}"/>
              </a:ext>
            </a:extLst>
          </p:cNvPr>
          <p:cNvSpPr>
            <a:spLocks noChangeArrowheads="1"/>
          </p:cNvSpPr>
          <p:nvPr/>
        </p:nvSpPr>
        <p:spPr bwMode="auto">
          <a:xfrm>
            <a:off x="1584325" y="2555875"/>
            <a:ext cx="1439863" cy="4248150"/>
          </a:xfrm>
          <a:prstGeom prst="rect">
            <a:avLst/>
          </a:prstGeom>
          <a:noFill/>
          <a:ln w="25400" algn="ctr">
            <a:solidFill>
              <a:srgbClr val="7030A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8916" name="4 Conector recto de flecha">
            <a:extLst>
              <a:ext uri="{FF2B5EF4-FFF2-40B4-BE49-F238E27FC236}">
                <a16:creationId xmlns:a16="http://schemas.microsoft.com/office/drawing/2014/main" id="{F036E758-8131-E04B-82FE-84CFD84DCF9F}"/>
              </a:ext>
            </a:extLst>
          </p:cNvPr>
          <p:cNvCxnSpPr>
            <a:cxnSpLocks noChangeShapeType="1"/>
          </p:cNvCxnSpPr>
          <p:nvPr/>
        </p:nvCxnSpPr>
        <p:spPr bwMode="auto">
          <a:xfrm flipH="1" flipV="1">
            <a:off x="3071813" y="4868863"/>
            <a:ext cx="3408362" cy="2794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7" name="5 CuadroTexto">
            <a:extLst>
              <a:ext uri="{FF2B5EF4-FFF2-40B4-BE49-F238E27FC236}">
                <a16:creationId xmlns:a16="http://schemas.microsoft.com/office/drawing/2014/main" id="{4EDBA8AD-92C3-5D4C-9F16-BA1733ED361D}"/>
              </a:ext>
            </a:extLst>
          </p:cNvPr>
          <p:cNvSpPr txBox="1">
            <a:spLocks noChangeArrowheads="1"/>
          </p:cNvSpPr>
          <p:nvPr/>
        </p:nvSpPr>
        <p:spPr bwMode="auto">
          <a:xfrm>
            <a:off x="6553200" y="4502150"/>
            <a:ext cx="3527425" cy="129458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Multiple different entries in the database align exactly in the same region of our "query" sequence. They are different "subjects", but with very similar sequence, so all of them are similar to our sequence region, so all of them align.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18378666-492F-5047-A27B-77B3D3F1F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9" name="4 Rectángulo">
            <a:extLst>
              <a:ext uri="{FF2B5EF4-FFF2-40B4-BE49-F238E27FC236}">
                <a16:creationId xmlns:a16="http://schemas.microsoft.com/office/drawing/2014/main" id="{8AF90257-CE50-9F4F-BE79-2BD2B7343103}"/>
              </a:ext>
            </a:extLst>
          </p:cNvPr>
          <p:cNvSpPr>
            <a:spLocks noChangeArrowheads="1"/>
          </p:cNvSpPr>
          <p:nvPr/>
        </p:nvSpPr>
        <p:spPr bwMode="auto">
          <a:xfrm>
            <a:off x="1584325" y="2555875"/>
            <a:ext cx="1439863" cy="4248150"/>
          </a:xfrm>
          <a:prstGeom prst="rect">
            <a:avLst/>
          </a:prstGeom>
          <a:noFill/>
          <a:ln w="25400" algn="ctr">
            <a:solidFill>
              <a:srgbClr val="7030A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9940" name="5 Conector recto de flecha">
            <a:extLst>
              <a:ext uri="{FF2B5EF4-FFF2-40B4-BE49-F238E27FC236}">
                <a16:creationId xmlns:a16="http://schemas.microsoft.com/office/drawing/2014/main" id="{5A9DCFB0-C42E-4247-8088-532FDAC1B04E}"/>
              </a:ext>
            </a:extLst>
          </p:cNvPr>
          <p:cNvCxnSpPr>
            <a:cxnSpLocks noChangeShapeType="1"/>
          </p:cNvCxnSpPr>
          <p:nvPr/>
        </p:nvCxnSpPr>
        <p:spPr bwMode="auto">
          <a:xfrm flipH="1" flipV="1">
            <a:off x="3071813" y="4868863"/>
            <a:ext cx="3408362" cy="2794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2" name="7 Rectángulo">
            <a:extLst>
              <a:ext uri="{FF2B5EF4-FFF2-40B4-BE49-F238E27FC236}">
                <a16:creationId xmlns:a16="http://schemas.microsoft.com/office/drawing/2014/main" id="{BD6E51EF-2043-634F-A796-A96923B9BBA7}"/>
              </a:ext>
            </a:extLst>
          </p:cNvPr>
          <p:cNvSpPr>
            <a:spLocks noChangeArrowheads="1"/>
          </p:cNvSpPr>
          <p:nvPr/>
        </p:nvSpPr>
        <p:spPr bwMode="auto">
          <a:xfrm>
            <a:off x="144463" y="2052638"/>
            <a:ext cx="5903912" cy="119062"/>
          </a:xfrm>
          <a:prstGeom prst="rect">
            <a:avLst/>
          </a:prstGeom>
          <a:noFill/>
          <a:ln w="254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9945" name="11 Rectángulo">
            <a:extLst>
              <a:ext uri="{FF2B5EF4-FFF2-40B4-BE49-F238E27FC236}">
                <a16:creationId xmlns:a16="http://schemas.microsoft.com/office/drawing/2014/main" id="{8CB977BE-28B2-B346-A1F2-32A4A177E04C}"/>
              </a:ext>
            </a:extLst>
          </p:cNvPr>
          <p:cNvSpPr>
            <a:spLocks noChangeArrowheads="1"/>
          </p:cNvSpPr>
          <p:nvPr/>
        </p:nvSpPr>
        <p:spPr bwMode="auto">
          <a:xfrm>
            <a:off x="144463" y="1762125"/>
            <a:ext cx="5903912" cy="120650"/>
          </a:xfrm>
          <a:prstGeom prst="rect">
            <a:avLst/>
          </a:prstGeom>
          <a:noFill/>
          <a:ln w="254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9946" name="13 Elipse">
            <a:extLst>
              <a:ext uri="{FF2B5EF4-FFF2-40B4-BE49-F238E27FC236}">
                <a16:creationId xmlns:a16="http://schemas.microsoft.com/office/drawing/2014/main" id="{58094265-C75C-A74C-A2BD-3B2C85384960}"/>
              </a:ext>
            </a:extLst>
          </p:cNvPr>
          <p:cNvSpPr>
            <a:spLocks noChangeArrowheads="1"/>
          </p:cNvSpPr>
          <p:nvPr/>
        </p:nvSpPr>
        <p:spPr bwMode="auto">
          <a:xfrm>
            <a:off x="1349375" y="1619250"/>
            <a:ext cx="360363" cy="43338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15" name="3 CuadroTexto">
            <a:extLst>
              <a:ext uri="{FF2B5EF4-FFF2-40B4-BE49-F238E27FC236}">
                <a16:creationId xmlns:a16="http://schemas.microsoft.com/office/drawing/2014/main" id="{333DA930-04D8-DA40-BBD7-23716409BA0F}"/>
              </a:ext>
            </a:extLst>
          </p:cNvPr>
          <p:cNvSpPr txBox="1">
            <a:spLocks noChangeArrowheads="1"/>
          </p:cNvSpPr>
          <p:nvPr/>
        </p:nvSpPr>
        <p:spPr bwMode="auto">
          <a:xfrm>
            <a:off x="6285407" y="1187450"/>
            <a:ext cx="3795217" cy="109421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A continuous line indicates a single entry in the database, here we have a single couple query-subject. The "subject" aligns virtually the entire sequence except in the area with the thin grey line (marked with      )</a:t>
            </a:r>
          </a:p>
        </p:txBody>
      </p:sp>
      <p:sp>
        <p:nvSpPr>
          <p:cNvPr id="16" name="6 Elipse">
            <a:extLst>
              <a:ext uri="{FF2B5EF4-FFF2-40B4-BE49-F238E27FC236}">
                <a16:creationId xmlns:a16="http://schemas.microsoft.com/office/drawing/2014/main" id="{31D0E828-5A78-B240-87D1-35921763372F}"/>
              </a:ext>
            </a:extLst>
          </p:cNvPr>
          <p:cNvSpPr>
            <a:spLocks noChangeArrowheads="1"/>
          </p:cNvSpPr>
          <p:nvPr/>
        </p:nvSpPr>
        <p:spPr bwMode="auto">
          <a:xfrm>
            <a:off x="8792789" y="2052638"/>
            <a:ext cx="207963" cy="17145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17" name="7 Conector recto de flecha">
            <a:extLst>
              <a:ext uri="{FF2B5EF4-FFF2-40B4-BE49-F238E27FC236}">
                <a16:creationId xmlns:a16="http://schemas.microsoft.com/office/drawing/2014/main" id="{954CFF7B-6A42-CB4F-8BEA-56400F50E247}"/>
              </a:ext>
            </a:extLst>
          </p:cNvPr>
          <p:cNvCxnSpPr>
            <a:cxnSpLocks noChangeShapeType="1"/>
          </p:cNvCxnSpPr>
          <p:nvPr/>
        </p:nvCxnSpPr>
        <p:spPr bwMode="auto">
          <a:xfrm flipH="1">
            <a:off x="5904408" y="1800225"/>
            <a:ext cx="36036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3 CuadroTexto">
            <a:extLst>
              <a:ext uri="{FF2B5EF4-FFF2-40B4-BE49-F238E27FC236}">
                <a16:creationId xmlns:a16="http://schemas.microsoft.com/office/drawing/2014/main" id="{76B4CE59-9589-024B-B5B5-EFA3E4D559C5}"/>
              </a:ext>
            </a:extLst>
          </p:cNvPr>
          <p:cNvSpPr txBox="1">
            <a:spLocks noChangeArrowheads="1"/>
          </p:cNvSpPr>
          <p:nvPr/>
        </p:nvSpPr>
        <p:spPr bwMode="auto">
          <a:xfrm>
            <a:off x="6408786" y="2701276"/>
            <a:ext cx="3529013" cy="129458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Non-continuous lines indicate different entries in the database, here we have 4 couples query-subject. They appear on the same line because they fit (none of them align in the same place as the others) no other reason.</a:t>
            </a:r>
          </a:p>
        </p:txBody>
      </p:sp>
      <p:cxnSp>
        <p:nvCxnSpPr>
          <p:cNvPr id="19" name="4 Conector recto de flecha">
            <a:extLst>
              <a:ext uri="{FF2B5EF4-FFF2-40B4-BE49-F238E27FC236}">
                <a16:creationId xmlns:a16="http://schemas.microsoft.com/office/drawing/2014/main" id="{C9EBA538-09C8-A245-BA8E-2740646EA18F}"/>
              </a:ext>
            </a:extLst>
          </p:cNvPr>
          <p:cNvCxnSpPr>
            <a:cxnSpLocks noChangeShapeType="1"/>
          </p:cNvCxnSpPr>
          <p:nvPr/>
        </p:nvCxnSpPr>
        <p:spPr bwMode="auto">
          <a:xfrm flipH="1" flipV="1">
            <a:off x="6048424" y="2142476"/>
            <a:ext cx="360362" cy="5588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5 CuadroTexto">
            <a:extLst>
              <a:ext uri="{FF2B5EF4-FFF2-40B4-BE49-F238E27FC236}">
                <a16:creationId xmlns:a16="http://schemas.microsoft.com/office/drawing/2014/main" id="{F4630F65-027E-3643-9EE3-573E2C4CE6F7}"/>
              </a:ext>
            </a:extLst>
          </p:cNvPr>
          <p:cNvSpPr txBox="1">
            <a:spLocks noChangeArrowheads="1"/>
          </p:cNvSpPr>
          <p:nvPr/>
        </p:nvSpPr>
        <p:spPr bwMode="auto">
          <a:xfrm>
            <a:off x="6553200" y="4502150"/>
            <a:ext cx="3527425" cy="129458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Multiple different entries in the database align exactly in the same region of our "query" sequence. They are different "subjects", but with very similar sequence, so all of them are similar to our sequence region, so all of them align.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a16="http://schemas.microsoft.com/office/drawing/2014/main" id="{5868EC91-22C3-BE42-9E2B-EFD818888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31" t="57031" r="25938" b="21484"/>
          <a:stretch>
            <a:fillRect/>
          </a:stretch>
        </p:blipFill>
        <p:spPr bwMode="auto">
          <a:xfrm>
            <a:off x="0" y="900113"/>
            <a:ext cx="9871075" cy="36068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766AECCF-E897-E94A-9942-007AA61F9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31" t="57031" r="25938" b="21484"/>
          <a:stretch>
            <a:fillRect/>
          </a:stretch>
        </p:blipFill>
        <p:spPr bwMode="auto">
          <a:xfrm>
            <a:off x="0" y="900113"/>
            <a:ext cx="9871075" cy="36068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7" name="3 Rectángulo">
            <a:extLst>
              <a:ext uri="{FF2B5EF4-FFF2-40B4-BE49-F238E27FC236}">
                <a16:creationId xmlns:a16="http://schemas.microsoft.com/office/drawing/2014/main" id="{41CB703D-6348-B947-A795-5CB68402B718}"/>
              </a:ext>
            </a:extLst>
          </p:cNvPr>
          <p:cNvSpPr>
            <a:spLocks noChangeArrowheads="1"/>
          </p:cNvSpPr>
          <p:nvPr/>
        </p:nvSpPr>
        <p:spPr bwMode="auto">
          <a:xfrm>
            <a:off x="1800225" y="2771775"/>
            <a:ext cx="5472113" cy="119063"/>
          </a:xfrm>
          <a:prstGeom prst="rect">
            <a:avLst/>
          </a:prstGeom>
          <a:noFill/>
          <a:ln w="508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1988" name="4 Rectángulo">
            <a:extLst>
              <a:ext uri="{FF2B5EF4-FFF2-40B4-BE49-F238E27FC236}">
                <a16:creationId xmlns:a16="http://schemas.microsoft.com/office/drawing/2014/main" id="{4290A63C-419B-5C48-BFB9-E35360B68220}"/>
              </a:ext>
            </a:extLst>
          </p:cNvPr>
          <p:cNvSpPr>
            <a:spLocks noChangeArrowheads="1"/>
          </p:cNvSpPr>
          <p:nvPr/>
        </p:nvSpPr>
        <p:spPr bwMode="auto">
          <a:xfrm>
            <a:off x="1800225" y="2566988"/>
            <a:ext cx="5472113" cy="119062"/>
          </a:xfrm>
          <a:prstGeom prst="rect">
            <a:avLst/>
          </a:prstGeom>
          <a:noFill/>
          <a:ln w="508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9E9919D1-0546-D34A-8D06-2792B4D10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606" t="57031" r="38316" b="21484"/>
          <a:stretch>
            <a:fillRect/>
          </a:stretch>
        </p:blipFill>
        <p:spPr bwMode="auto">
          <a:xfrm>
            <a:off x="1800225" y="900113"/>
            <a:ext cx="7993063" cy="52673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1" name="3 Rectángulo">
            <a:extLst>
              <a:ext uri="{FF2B5EF4-FFF2-40B4-BE49-F238E27FC236}">
                <a16:creationId xmlns:a16="http://schemas.microsoft.com/office/drawing/2014/main" id="{D5AF9B31-0242-5548-A9DF-590F77329358}"/>
              </a:ext>
            </a:extLst>
          </p:cNvPr>
          <p:cNvSpPr>
            <a:spLocks noChangeArrowheads="1"/>
          </p:cNvSpPr>
          <p:nvPr/>
        </p:nvSpPr>
        <p:spPr bwMode="auto">
          <a:xfrm>
            <a:off x="1800225" y="3605213"/>
            <a:ext cx="7993063" cy="174625"/>
          </a:xfrm>
          <a:prstGeom prst="rect">
            <a:avLst/>
          </a:prstGeom>
          <a:noFill/>
          <a:ln w="508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3012" name="4 Rectángulo">
            <a:extLst>
              <a:ext uri="{FF2B5EF4-FFF2-40B4-BE49-F238E27FC236}">
                <a16:creationId xmlns:a16="http://schemas.microsoft.com/office/drawing/2014/main" id="{DC1E6E62-02A5-E844-96AE-F038BA2F9F20}"/>
              </a:ext>
            </a:extLst>
          </p:cNvPr>
          <p:cNvSpPr>
            <a:spLocks noChangeArrowheads="1"/>
          </p:cNvSpPr>
          <p:nvPr/>
        </p:nvSpPr>
        <p:spPr bwMode="auto">
          <a:xfrm>
            <a:off x="1800225" y="3348038"/>
            <a:ext cx="7993063" cy="174625"/>
          </a:xfrm>
          <a:prstGeom prst="rect">
            <a:avLst/>
          </a:prstGeom>
          <a:noFill/>
          <a:ln w="508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3013" name="1 CuadroTexto">
            <a:extLst>
              <a:ext uri="{FF2B5EF4-FFF2-40B4-BE49-F238E27FC236}">
                <a16:creationId xmlns:a16="http://schemas.microsoft.com/office/drawing/2014/main" id="{06B0C8A2-CFFA-E149-8C86-B8E66CA16457}"/>
              </a:ext>
            </a:extLst>
          </p:cNvPr>
          <p:cNvSpPr txBox="1">
            <a:spLocks noChangeArrowheads="1"/>
          </p:cNvSpPr>
          <p:nvPr/>
        </p:nvSpPr>
        <p:spPr bwMode="auto">
          <a:xfrm>
            <a:off x="287338" y="5148263"/>
            <a:ext cx="9505950"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Two different entries (2 "query-subject" couples) but both have regions with similar sequences (both align in the same position of the "query") and regions with different sequences (only one of the two aligns with some "query" position)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Conector recto">
            <a:extLst>
              <a:ext uri="{FF2B5EF4-FFF2-40B4-BE49-F238E27FC236}">
                <a16:creationId xmlns:a16="http://schemas.microsoft.com/office/drawing/2014/main" id="{B650D004-0DA7-3444-87F3-13EA9595A322}"/>
              </a:ext>
            </a:extLst>
          </p:cNvPr>
          <p:cNvCxnSpPr/>
          <p:nvPr/>
        </p:nvCxnSpPr>
        <p:spPr bwMode="auto">
          <a:xfrm>
            <a:off x="1584325" y="539750"/>
            <a:ext cx="6192838" cy="0"/>
          </a:xfrm>
          <a:prstGeom prst="line">
            <a:avLst/>
          </a:prstGeom>
          <a:solidFill>
            <a:srgbClr val="00B8FF"/>
          </a:solidFill>
          <a:ln w="127000" cap="flat" cmpd="sng" algn="ctr">
            <a:solidFill>
              <a:schemeClr val="accent1">
                <a:lumMod val="60000"/>
                <a:lumOff val="40000"/>
              </a:schemeClr>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5" name="4 Conector recto">
            <a:extLst>
              <a:ext uri="{FF2B5EF4-FFF2-40B4-BE49-F238E27FC236}">
                <a16:creationId xmlns:a16="http://schemas.microsoft.com/office/drawing/2014/main" id="{C590B764-B478-2548-BDD8-874C0295BC54}"/>
              </a:ext>
            </a:extLst>
          </p:cNvPr>
          <p:cNvCxnSpPr>
            <a:cxnSpLocks noChangeShapeType="1"/>
          </p:cNvCxnSpPr>
          <p:nvPr/>
        </p:nvCxnSpPr>
        <p:spPr bwMode="auto">
          <a:xfrm>
            <a:off x="1584325" y="827088"/>
            <a:ext cx="2303463" cy="0"/>
          </a:xfrm>
          <a:prstGeom prst="line">
            <a:avLst/>
          </a:prstGeom>
          <a:noFill/>
          <a:ln w="50800" algn="ctr">
            <a:solidFill>
              <a:srgbClr val="FF0000"/>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6" name="7 Conector recto">
            <a:extLst>
              <a:ext uri="{FF2B5EF4-FFF2-40B4-BE49-F238E27FC236}">
                <a16:creationId xmlns:a16="http://schemas.microsoft.com/office/drawing/2014/main" id="{E06A86F2-5075-8B47-B9B3-875D12C4A0F5}"/>
              </a:ext>
            </a:extLst>
          </p:cNvPr>
          <p:cNvCxnSpPr>
            <a:cxnSpLocks noChangeShapeType="1"/>
          </p:cNvCxnSpPr>
          <p:nvPr/>
        </p:nvCxnSpPr>
        <p:spPr bwMode="auto">
          <a:xfrm>
            <a:off x="5400675" y="827088"/>
            <a:ext cx="2303463" cy="0"/>
          </a:xfrm>
          <a:prstGeom prst="line">
            <a:avLst/>
          </a:prstGeom>
          <a:noFill/>
          <a:ln w="50800" algn="ctr">
            <a:solidFill>
              <a:srgbClr val="FF0000"/>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7" name="8 Conector recto">
            <a:extLst>
              <a:ext uri="{FF2B5EF4-FFF2-40B4-BE49-F238E27FC236}">
                <a16:creationId xmlns:a16="http://schemas.microsoft.com/office/drawing/2014/main" id="{E764C701-B82E-E84D-8D60-4A29A9036D2F}"/>
              </a:ext>
            </a:extLst>
          </p:cNvPr>
          <p:cNvCxnSpPr>
            <a:cxnSpLocks noChangeShapeType="1"/>
          </p:cNvCxnSpPr>
          <p:nvPr/>
        </p:nvCxnSpPr>
        <p:spPr bwMode="auto">
          <a:xfrm>
            <a:off x="3887788" y="827088"/>
            <a:ext cx="1512887" cy="0"/>
          </a:xfrm>
          <a:prstGeom prst="line">
            <a:avLst/>
          </a:prstGeom>
          <a:noFill/>
          <a:ln w="12700" algn="ctr">
            <a:solidFill>
              <a:schemeClr val="bg2"/>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38" name="9 CuadroTexto">
            <a:extLst>
              <a:ext uri="{FF2B5EF4-FFF2-40B4-BE49-F238E27FC236}">
                <a16:creationId xmlns:a16="http://schemas.microsoft.com/office/drawing/2014/main" id="{76324696-6E49-B943-8AAE-72C965A8431B}"/>
              </a:ext>
            </a:extLst>
          </p:cNvPr>
          <p:cNvSpPr txBox="1">
            <a:spLocks noChangeArrowheads="1"/>
          </p:cNvSpPr>
          <p:nvPr/>
        </p:nvSpPr>
        <p:spPr bwMode="auto">
          <a:xfrm>
            <a:off x="2879725" y="1835150"/>
            <a:ext cx="125888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AAAACCBBBB</a:t>
            </a:r>
          </a:p>
          <a:p>
            <a:r>
              <a:rPr lang="ca-ES" altLang="en-ES" sz="1400">
                <a:solidFill>
                  <a:schemeClr val="tx1"/>
                </a:solidFill>
                <a:latin typeface="Courier New" panose="02070309020205020404" pitchFamily="49" charset="0"/>
                <a:cs typeface="Courier New" panose="02070309020205020404" pitchFamily="49" charset="0"/>
              </a:rPr>
              <a:t>&gt;s1</a:t>
            </a:r>
          </a:p>
          <a:p>
            <a:r>
              <a:rPr lang="ca-ES" altLang="en-ES" sz="1400">
                <a:solidFill>
                  <a:schemeClr val="tx1"/>
                </a:solidFill>
                <a:latin typeface="Courier New" panose="02070309020205020404" pitchFamily="49" charset="0"/>
                <a:cs typeface="Courier New" panose="02070309020205020404" pitchFamily="49" charset="0"/>
              </a:rPr>
              <a:t>AAAABBBB</a:t>
            </a:r>
          </a:p>
        </p:txBody>
      </p:sp>
      <p:sp>
        <p:nvSpPr>
          <p:cNvPr id="44039" name="11 CuadroTexto">
            <a:extLst>
              <a:ext uri="{FF2B5EF4-FFF2-40B4-BE49-F238E27FC236}">
                <a16:creationId xmlns:a16="http://schemas.microsoft.com/office/drawing/2014/main" id="{971C2F1C-3524-834C-8FA3-104B09C047D5}"/>
              </a:ext>
            </a:extLst>
          </p:cNvPr>
          <p:cNvSpPr txBox="1">
            <a:spLocks noChangeArrowheads="1"/>
          </p:cNvSpPr>
          <p:nvPr/>
        </p:nvSpPr>
        <p:spPr bwMode="auto">
          <a:xfrm>
            <a:off x="2879725" y="3173413"/>
            <a:ext cx="12588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AAAABBAAAA</a:t>
            </a:r>
          </a:p>
          <a:p>
            <a:r>
              <a:rPr lang="ca-ES" altLang="en-ES" sz="1400">
                <a:solidFill>
                  <a:schemeClr val="tx1"/>
                </a:solidFill>
                <a:latin typeface="Courier New" panose="02070309020205020404" pitchFamily="49" charset="0"/>
                <a:cs typeface="Courier New" panose="02070309020205020404" pitchFamily="49" charset="0"/>
              </a:rPr>
              <a:t>&gt;s2</a:t>
            </a:r>
          </a:p>
          <a:p>
            <a:r>
              <a:rPr lang="ca-ES" altLang="en-ES" sz="1400">
                <a:solidFill>
                  <a:schemeClr val="tx1"/>
                </a:solidFill>
                <a:latin typeface="Courier New" panose="02070309020205020404" pitchFamily="49" charset="0"/>
                <a:cs typeface="Courier New" panose="02070309020205020404" pitchFamily="49" charset="0"/>
              </a:rPr>
              <a:t>AAAA</a:t>
            </a:r>
          </a:p>
        </p:txBody>
      </p:sp>
      <p:sp>
        <p:nvSpPr>
          <p:cNvPr id="44040" name="12 CuadroTexto">
            <a:extLst>
              <a:ext uri="{FF2B5EF4-FFF2-40B4-BE49-F238E27FC236}">
                <a16:creationId xmlns:a16="http://schemas.microsoft.com/office/drawing/2014/main" id="{2BD8F45D-3BF4-E64F-8D4B-61AE61CF9963}"/>
              </a:ext>
            </a:extLst>
          </p:cNvPr>
          <p:cNvSpPr txBox="1">
            <a:spLocks noChangeArrowheads="1"/>
          </p:cNvSpPr>
          <p:nvPr/>
        </p:nvSpPr>
        <p:spPr bwMode="auto">
          <a:xfrm>
            <a:off x="2879725" y="4757738"/>
            <a:ext cx="12588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AAAACCBBBB</a:t>
            </a:r>
          </a:p>
          <a:p>
            <a:r>
              <a:rPr lang="ca-ES" altLang="en-ES" sz="1400">
                <a:solidFill>
                  <a:schemeClr val="tx1"/>
                </a:solidFill>
                <a:latin typeface="Courier New" panose="02070309020205020404" pitchFamily="49" charset="0"/>
                <a:cs typeface="Courier New" panose="02070309020205020404" pitchFamily="49" charset="0"/>
              </a:rPr>
              <a:t>&gt;s3</a:t>
            </a:r>
          </a:p>
          <a:p>
            <a:r>
              <a:rPr lang="ca-ES" altLang="en-ES" sz="1400">
                <a:solidFill>
                  <a:schemeClr val="tx1"/>
                </a:solidFill>
                <a:latin typeface="Courier New" panose="02070309020205020404" pitchFamily="49" charset="0"/>
                <a:cs typeface="Courier New" panose="02070309020205020404" pitchFamily="49" charset="0"/>
              </a:rPr>
              <a:t>AAAADDBBBB</a:t>
            </a:r>
          </a:p>
        </p:txBody>
      </p:sp>
      <p:sp>
        <p:nvSpPr>
          <p:cNvPr id="44041" name="13 CuadroTexto">
            <a:extLst>
              <a:ext uri="{FF2B5EF4-FFF2-40B4-BE49-F238E27FC236}">
                <a16:creationId xmlns:a16="http://schemas.microsoft.com/office/drawing/2014/main" id="{3B1D2A5F-39A4-5B48-AE32-3F11860E3B7B}"/>
              </a:ext>
            </a:extLst>
          </p:cNvPr>
          <p:cNvSpPr txBox="1">
            <a:spLocks noChangeArrowheads="1"/>
          </p:cNvSpPr>
          <p:nvPr/>
        </p:nvSpPr>
        <p:spPr bwMode="auto">
          <a:xfrm>
            <a:off x="4900613" y="1835150"/>
            <a:ext cx="17208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q	AAAACCBBBB</a:t>
            </a:r>
          </a:p>
          <a:p>
            <a:r>
              <a:rPr lang="ca-ES" altLang="en-ES" sz="1400">
                <a:solidFill>
                  <a:schemeClr val="tx1"/>
                </a:solidFill>
                <a:latin typeface="Courier New" panose="02070309020205020404" pitchFamily="49" charset="0"/>
                <a:cs typeface="Courier New" panose="02070309020205020404" pitchFamily="49" charset="0"/>
              </a:rPr>
              <a:t>S1	AAAA  BBBB</a:t>
            </a:r>
          </a:p>
        </p:txBody>
      </p:sp>
      <p:sp>
        <p:nvSpPr>
          <p:cNvPr id="44042" name="15 CuadroTexto">
            <a:extLst>
              <a:ext uri="{FF2B5EF4-FFF2-40B4-BE49-F238E27FC236}">
                <a16:creationId xmlns:a16="http://schemas.microsoft.com/office/drawing/2014/main" id="{2E4A54A5-A515-2349-AC43-F89F1E6E1401}"/>
              </a:ext>
            </a:extLst>
          </p:cNvPr>
          <p:cNvSpPr txBox="1">
            <a:spLocks noChangeArrowheads="1"/>
          </p:cNvSpPr>
          <p:nvPr/>
        </p:nvSpPr>
        <p:spPr bwMode="auto">
          <a:xfrm>
            <a:off x="4900613" y="3173413"/>
            <a:ext cx="2492990" cy="69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err="1">
                <a:solidFill>
                  <a:schemeClr val="tx1"/>
                </a:solidFill>
                <a:latin typeface="Courier New" panose="02070309020205020404" pitchFamily="49" charset="0"/>
                <a:cs typeface="Courier New" panose="02070309020205020404" pitchFamily="49" charset="0"/>
              </a:rPr>
              <a:t>q</a:t>
            </a:r>
            <a:r>
              <a:rPr lang="ca-ES" altLang="en-ES" sz="1400">
                <a:solidFill>
                  <a:schemeClr val="tx1"/>
                </a:solidFill>
                <a:latin typeface="Courier New" panose="02070309020205020404" pitchFamily="49" charset="0"/>
                <a:cs typeface="Courier New" panose="02070309020205020404" pitchFamily="49" charset="0"/>
              </a:rPr>
              <a:t>	AAAABBAAAA</a:t>
            </a:r>
          </a:p>
          <a:p>
            <a:r>
              <a:rPr lang="ca-ES" altLang="en-ES" sz="1400">
                <a:solidFill>
                  <a:schemeClr val="tx1"/>
                </a:solidFill>
                <a:latin typeface="Courier New" panose="02070309020205020404" pitchFamily="49" charset="0"/>
                <a:cs typeface="Courier New" panose="02070309020205020404" pitchFamily="49" charset="0"/>
              </a:rPr>
              <a:t>S2	AAAA</a:t>
            </a:r>
          </a:p>
          <a:p>
            <a:r>
              <a:rPr lang="ca-ES" altLang="en-ES" sz="1400">
                <a:solidFill>
                  <a:schemeClr val="tx1"/>
                </a:solidFill>
                <a:latin typeface="Courier New" panose="02070309020205020404" pitchFamily="49" charset="0"/>
                <a:cs typeface="Courier New" panose="02070309020205020404" pitchFamily="49" charset="0"/>
              </a:rPr>
              <a:t>S2		  AAAA		</a:t>
            </a:r>
          </a:p>
        </p:txBody>
      </p:sp>
      <p:sp>
        <p:nvSpPr>
          <p:cNvPr id="44043" name="16 CuadroTexto">
            <a:extLst>
              <a:ext uri="{FF2B5EF4-FFF2-40B4-BE49-F238E27FC236}">
                <a16:creationId xmlns:a16="http://schemas.microsoft.com/office/drawing/2014/main" id="{D9C97C9B-9DCD-944D-999B-A42F7B4BAF97}"/>
              </a:ext>
            </a:extLst>
          </p:cNvPr>
          <p:cNvSpPr txBox="1">
            <a:spLocks noChangeArrowheads="1"/>
          </p:cNvSpPr>
          <p:nvPr/>
        </p:nvSpPr>
        <p:spPr bwMode="auto">
          <a:xfrm>
            <a:off x="4895850" y="4757738"/>
            <a:ext cx="19351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q	AAAACC--BBBB</a:t>
            </a:r>
          </a:p>
          <a:p>
            <a:r>
              <a:rPr lang="ca-ES" altLang="en-ES" sz="1400">
                <a:solidFill>
                  <a:schemeClr val="tx1"/>
                </a:solidFill>
                <a:latin typeface="Courier New" panose="02070309020205020404" pitchFamily="49" charset="0"/>
                <a:cs typeface="Courier New" panose="02070309020205020404" pitchFamily="49" charset="0"/>
              </a:rPr>
              <a:t>S3	AAAA--DDBBBB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id="{ECF39588-35D9-264D-924C-1EB14C0F6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563563"/>
            <a:ext cx="10079037" cy="645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3" name="Oval 2">
            <a:extLst>
              <a:ext uri="{FF2B5EF4-FFF2-40B4-BE49-F238E27FC236}">
                <a16:creationId xmlns:a16="http://schemas.microsoft.com/office/drawing/2014/main" id="{A302D931-C563-3B40-86F3-0BF9434F0C1B}"/>
              </a:ext>
            </a:extLst>
          </p:cNvPr>
          <p:cNvSpPr>
            <a:spLocks noChangeArrowheads="1"/>
          </p:cNvSpPr>
          <p:nvPr/>
        </p:nvSpPr>
        <p:spPr bwMode="auto">
          <a:xfrm>
            <a:off x="8921750" y="1277938"/>
            <a:ext cx="1189038" cy="457200"/>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44" name="Text Box 3">
            <a:extLst>
              <a:ext uri="{FF2B5EF4-FFF2-40B4-BE49-F238E27FC236}">
                <a16:creationId xmlns:a16="http://schemas.microsoft.com/office/drawing/2014/main" id="{069BB4D3-95AA-6B49-B6F3-DB6DC4F3AE99}"/>
              </a:ext>
            </a:extLst>
          </p:cNvPr>
          <p:cNvSpPr txBox="1">
            <a:spLocks noChangeArrowheads="1"/>
          </p:cNvSpPr>
          <p:nvPr/>
        </p:nvSpPr>
        <p:spPr bwMode="auto">
          <a:xfrm>
            <a:off x="7348538" y="92075"/>
            <a:ext cx="2146300"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All blast output explained
</a:t>
            </a:r>
          </a:p>
        </p:txBody>
      </p:sp>
      <p:sp>
        <p:nvSpPr>
          <p:cNvPr id="35845" name="Line 4">
            <a:extLst>
              <a:ext uri="{FF2B5EF4-FFF2-40B4-BE49-F238E27FC236}">
                <a16:creationId xmlns:a16="http://schemas.microsoft.com/office/drawing/2014/main" id="{2AD65517-A18E-2F48-A0EB-5361F1D07255}"/>
              </a:ext>
            </a:extLst>
          </p:cNvPr>
          <p:cNvSpPr>
            <a:spLocks noChangeShapeType="1"/>
          </p:cNvSpPr>
          <p:nvPr/>
        </p:nvSpPr>
        <p:spPr bwMode="auto">
          <a:xfrm>
            <a:off x="8869363" y="457200"/>
            <a:ext cx="639762" cy="820738"/>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46" name="Text Box 5">
            <a:extLst>
              <a:ext uri="{FF2B5EF4-FFF2-40B4-BE49-F238E27FC236}">
                <a16:creationId xmlns:a16="http://schemas.microsoft.com/office/drawing/2014/main" id="{49E3AFAB-E73E-F543-84DA-76D946B03012}"/>
              </a:ext>
            </a:extLst>
          </p:cNvPr>
          <p:cNvSpPr txBox="1">
            <a:spLocks noChangeArrowheads="1"/>
          </p:cNvSpPr>
          <p:nvPr/>
        </p:nvSpPr>
        <p:spPr bwMode="auto">
          <a:xfrm>
            <a:off x="7772400" y="1803400"/>
            <a:ext cx="2366963" cy="896938"/>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Previous executions (perhaps I find completed here some that have been left hanging)
</a:t>
            </a:r>
          </a:p>
        </p:txBody>
      </p:sp>
      <p:sp>
        <p:nvSpPr>
          <p:cNvPr id="35847" name="Oval 6">
            <a:extLst>
              <a:ext uri="{FF2B5EF4-FFF2-40B4-BE49-F238E27FC236}">
                <a16:creationId xmlns:a16="http://schemas.microsoft.com/office/drawing/2014/main" id="{B52B1049-D3B4-0B4F-9713-6DBF241213D1}"/>
              </a:ext>
            </a:extLst>
          </p:cNvPr>
          <p:cNvSpPr>
            <a:spLocks noChangeArrowheads="1"/>
          </p:cNvSpPr>
          <p:nvPr/>
        </p:nvSpPr>
        <p:spPr bwMode="auto">
          <a:xfrm>
            <a:off x="7462838" y="639763"/>
            <a:ext cx="1006475" cy="365125"/>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48" name="Line 7">
            <a:extLst>
              <a:ext uri="{FF2B5EF4-FFF2-40B4-BE49-F238E27FC236}">
                <a16:creationId xmlns:a16="http://schemas.microsoft.com/office/drawing/2014/main" id="{782281F6-1CC9-7843-822A-8A7F454AC3CB}"/>
              </a:ext>
            </a:extLst>
          </p:cNvPr>
          <p:cNvSpPr>
            <a:spLocks noChangeShapeType="1"/>
          </p:cNvSpPr>
          <p:nvPr/>
        </p:nvSpPr>
        <p:spPr bwMode="auto">
          <a:xfrm flipH="1" flipV="1">
            <a:off x="8045450" y="1095375"/>
            <a:ext cx="595313" cy="7080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49" name="Text Box 8">
            <a:extLst>
              <a:ext uri="{FF2B5EF4-FFF2-40B4-BE49-F238E27FC236}">
                <a16:creationId xmlns:a16="http://schemas.microsoft.com/office/drawing/2014/main" id="{9E280A9E-5771-4146-99C9-2D05705AA0D8}"/>
              </a:ext>
            </a:extLst>
          </p:cNvPr>
          <p:cNvSpPr txBox="1">
            <a:spLocks noChangeArrowheads="1"/>
          </p:cNvSpPr>
          <p:nvPr/>
        </p:nvSpPr>
        <p:spPr bwMode="auto">
          <a:xfrm>
            <a:off x="549275" y="55563"/>
            <a:ext cx="3475038" cy="51593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Quite self-explanatory names, try to see what these links do!
</a:t>
            </a:r>
          </a:p>
        </p:txBody>
      </p:sp>
      <p:sp>
        <p:nvSpPr>
          <p:cNvPr id="35850" name="Line 9">
            <a:extLst>
              <a:ext uri="{FF2B5EF4-FFF2-40B4-BE49-F238E27FC236}">
                <a16:creationId xmlns:a16="http://schemas.microsoft.com/office/drawing/2014/main" id="{F69EDFDD-BC80-C648-ADA6-E0070795C739}"/>
              </a:ext>
            </a:extLst>
          </p:cNvPr>
          <p:cNvSpPr>
            <a:spLocks noChangeShapeType="1"/>
          </p:cNvSpPr>
          <p:nvPr/>
        </p:nvSpPr>
        <p:spPr bwMode="auto">
          <a:xfrm flipH="1">
            <a:off x="546100" y="639763"/>
            <a:ext cx="735013" cy="8223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1" name="Line 10">
            <a:extLst>
              <a:ext uri="{FF2B5EF4-FFF2-40B4-BE49-F238E27FC236}">
                <a16:creationId xmlns:a16="http://schemas.microsoft.com/office/drawing/2014/main" id="{572F6D3E-5144-4A42-B2E1-A6E2933B79AC}"/>
              </a:ext>
            </a:extLst>
          </p:cNvPr>
          <p:cNvSpPr>
            <a:spLocks noChangeShapeType="1"/>
          </p:cNvSpPr>
          <p:nvPr/>
        </p:nvSpPr>
        <p:spPr bwMode="auto">
          <a:xfrm>
            <a:off x="2193925" y="639763"/>
            <a:ext cx="549275"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2" name="Line 11">
            <a:extLst>
              <a:ext uri="{FF2B5EF4-FFF2-40B4-BE49-F238E27FC236}">
                <a16:creationId xmlns:a16="http://schemas.microsoft.com/office/drawing/2014/main" id="{DABE7860-7BF2-CC44-890F-C43C4BDF71B3}"/>
              </a:ext>
            </a:extLst>
          </p:cNvPr>
          <p:cNvSpPr>
            <a:spLocks noChangeShapeType="1"/>
          </p:cNvSpPr>
          <p:nvPr/>
        </p:nvSpPr>
        <p:spPr bwMode="auto">
          <a:xfrm>
            <a:off x="3108325" y="639763"/>
            <a:ext cx="639763"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3" name="Rectangle 12">
            <a:extLst>
              <a:ext uri="{FF2B5EF4-FFF2-40B4-BE49-F238E27FC236}">
                <a16:creationId xmlns:a16="http://schemas.microsoft.com/office/drawing/2014/main" id="{55C2740D-AE1B-1044-9027-346AF5B80E8C}"/>
              </a:ext>
            </a:extLst>
          </p:cNvPr>
          <p:cNvSpPr>
            <a:spLocks noChangeArrowheads="1"/>
          </p:cNvSpPr>
          <p:nvPr/>
        </p:nvSpPr>
        <p:spPr bwMode="auto">
          <a:xfrm>
            <a:off x="274638" y="1920875"/>
            <a:ext cx="7315200" cy="914400"/>
          </a:xfrm>
          <a:prstGeom prst="rect">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54" name="Text Box 13">
            <a:extLst>
              <a:ext uri="{FF2B5EF4-FFF2-40B4-BE49-F238E27FC236}">
                <a16:creationId xmlns:a16="http://schemas.microsoft.com/office/drawing/2014/main" id="{ADD3FA3F-594A-624F-8BCD-8E1DDD7F4A45}"/>
              </a:ext>
            </a:extLst>
          </p:cNvPr>
          <p:cNvSpPr txBox="1">
            <a:spLocks noChangeArrowheads="1"/>
          </p:cNvSpPr>
          <p:nvPr/>
        </p:nvSpPr>
        <p:spPr bwMode="auto">
          <a:xfrm>
            <a:off x="4389438" y="695325"/>
            <a:ext cx="1884364"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Our search summary 
</a:t>
            </a:r>
          </a:p>
        </p:txBody>
      </p:sp>
      <p:sp>
        <p:nvSpPr>
          <p:cNvPr id="35855" name="Line 14">
            <a:extLst>
              <a:ext uri="{FF2B5EF4-FFF2-40B4-BE49-F238E27FC236}">
                <a16:creationId xmlns:a16="http://schemas.microsoft.com/office/drawing/2014/main" id="{1AA48086-8C24-5344-B360-6677DA521B56}"/>
              </a:ext>
            </a:extLst>
          </p:cNvPr>
          <p:cNvSpPr>
            <a:spLocks noChangeShapeType="1"/>
          </p:cNvSpPr>
          <p:nvPr/>
        </p:nvSpPr>
        <p:spPr bwMode="auto">
          <a:xfrm flipH="1">
            <a:off x="5392738" y="1096963"/>
            <a:ext cx="460375" cy="639762"/>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6" name="Oval 15">
            <a:extLst>
              <a:ext uri="{FF2B5EF4-FFF2-40B4-BE49-F238E27FC236}">
                <a16:creationId xmlns:a16="http://schemas.microsoft.com/office/drawing/2014/main" id="{18090D04-BCD0-F64C-A815-55C7C54B7327}"/>
              </a:ext>
            </a:extLst>
          </p:cNvPr>
          <p:cNvSpPr>
            <a:spLocks noChangeArrowheads="1"/>
          </p:cNvSpPr>
          <p:nvPr/>
        </p:nvSpPr>
        <p:spPr bwMode="auto">
          <a:xfrm>
            <a:off x="379413" y="2574925"/>
            <a:ext cx="1006475" cy="196850"/>
          </a:xfrm>
          <a:prstGeom prst="ellipse">
            <a:avLst/>
          </a:prstGeom>
          <a:noFill/>
          <a:ln w="126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dirty="0"/>
          </a:p>
        </p:txBody>
      </p:sp>
      <p:sp>
        <p:nvSpPr>
          <p:cNvPr id="35857" name="Text Box 16">
            <a:extLst>
              <a:ext uri="{FF2B5EF4-FFF2-40B4-BE49-F238E27FC236}">
                <a16:creationId xmlns:a16="http://schemas.microsoft.com/office/drawing/2014/main" id="{8FDDB447-38E8-304C-89A6-A730B6B0D376}"/>
              </a:ext>
            </a:extLst>
          </p:cNvPr>
          <p:cNvSpPr txBox="1">
            <a:spLocks noChangeArrowheads="1"/>
          </p:cNvSpPr>
          <p:nvPr/>
        </p:nvSpPr>
        <p:spPr bwMode="auto">
          <a:xfrm>
            <a:off x="274638" y="3506788"/>
            <a:ext cx="2103437" cy="70008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dirty="0">
                <a:solidFill>
                  <a:srgbClr val="000000"/>
                </a:solidFill>
              </a:rPr>
              <a:t>The first thing I must always know about my blast search!!!</a:t>
            </a:r>
          </a:p>
        </p:txBody>
      </p:sp>
      <p:sp>
        <p:nvSpPr>
          <p:cNvPr id="35858" name="Line 17">
            <a:extLst>
              <a:ext uri="{FF2B5EF4-FFF2-40B4-BE49-F238E27FC236}">
                <a16:creationId xmlns:a16="http://schemas.microsoft.com/office/drawing/2014/main" id="{8EA332E9-4441-3D4D-8C7E-9667E73CEB5F}"/>
              </a:ext>
            </a:extLst>
          </p:cNvPr>
          <p:cNvSpPr>
            <a:spLocks noChangeShapeType="1"/>
          </p:cNvSpPr>
          <p:nvPr/>
        </p:nvSpPr>
        <p:spPr bwMode="auto">
          <a:xfrm flipH="1" flipV="1">
            <a:off x="912813" y="2833688"/>
            <a:ext cx="825500" cy="67468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35859" name="1 CuadroTexto">
            <a:extLst>
              <a:ext uri="{FF2B5EF4-FFF2-40B4-BE49-F238E27FC236}">
                <a16:creationId xmlns:a16="http://schemas.microsoft.com/office/drawing/2014/main" id="{820B74E5-0160-9449-9EA6-1041F2CA3AF5}"/>
              </a:ext>
            </a:extLst>
          </p:cNvPr>
          <p:cNvSpPr txBox="1">
            <a:spLocks noChangeArrowheads="1"/>
          </p:cNvSpPr>
          <p:nvPr/>
        </p:nvSpPr>
        <p:spPr bwMode="auto">
          <a:xfrm>
            <a:off x="719932" y="4854410"/>
            <a:ext cx="1506537"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Simplification of the blast result </a:t>
            </a:r>
          </a:p>
        </p:txBody>
      </p:sp>
      <p:sp>
        <p:nvSpPr>
          <p:cNvPr id="35860" name="2 Abrir llave">
            <a:extLst>
              <a:ext uri="{FF2B5EF4-FFF2-40B4-BE49-F238E27FC236}">
                <a16:creationId xmlns:a16="http://schemas.microsoft.com/office/drawing/2014/main" id="{F4E2595A-2897-5E4F-BEBC-D787F08AD4C3}"/>
              </a:ext>
            </a:extLst>
          </p:cNvPr>
          <p:cNvSpPr>
            <a:spLocks/>
          </p:cNvSpPr>
          <p:nvPr/>
        </p:nvSpPr>
        <p:spPr bwMode="auto">
          <a:xfrm>
            <a:off x="2317750" y="3856038"/>
            <a:ext cx="274638" cy="2660650"/>
          </a:xfrm>
          <a:prstGeom prst="leftBrace">
            <a:avLst>
              <a:gd name="adj1" fmla="val 8342"/>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en-US" altLang="en-ES" dirty="0"/>
          </a:p>
        </p:txBody>
      </p:sp>
      <p:sp>
        <p:nvSpPr>
          <p:cNvPr id="35861" name="5 CuadroTexto">
            <a:extLst>
              <a:ext uri="{FF2B5EF4-FFF2-40B4-BE49-F238E27FC236}">
                <a16:creationId xmlns:a16="http://schemas.microsoft.com/office/drawing/2014/main" id="{47C488DF-1D0F-ED49-9587-5C0041D107C7}"/>
              </a:ext>
            </a:extLst>
          </p:cNvPr>
          <p:cNvSpPr txBox="1">
            <a:spLocks noChangeArrowheads="1"/>
          </p:cNvSpPr>
          <p:nvPr/>
        </p:nvSpPr>
        <p:spPr bwMode="auto">
          <a:xfrm>
            <a:off x="7331075" y="2927350"/>
            <a:ext cx="2532063"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My query goes from tip to toe</a:t>
            </a:r>
          </a:p>
        </p:txBody>
      </p:sp>
      <p:cxnSp>
        <p:nvCxnSpPr>
          <p:cNvPr id="35862" name="7 Conector recto de flecha">
            <a:extLst>
              <a:ext uri="{FF2B5EF4-FFF2-40B4-BE49-F238E27FC236}">
                <a16:creationId xmlns:a16="http://schemas.microsoft.com/office/drawing/2014/main" id="{1CD767ED-74A6-DD47-9EEF-14E24FE3E0A6}"/>
              </a:ext>
            </a:extLst>
          </p:cNvPr>
          <p:cNvCxnSpPr>
            <a:cxnSpLocks noChangeShapeType="1"/>
            <a:stCxn id="35861" idx="1"/>
          </p:cNvCxnSpPr>
          <p:nvPr/>
        </p:nvCxnSpPr>
        <p:spPr bwMode="auto">
          <a:xfrm flipH="1">
            <a:off x="5976938" y="3073705"/>
            <a:ext cx="1354137" cy="121095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63" name="9 CuadroTexto">
            <a:extLst>
              <a:ext uri="{FF2B5EF4-FFF2-40B4-BE49-F238E27FC236}">
                <a16:creationId xmlns:a16="http://schemas.microsoft.com/office/drawing/2014/main" id="{AC8DB1DD-AFB4-D64A-9104-EC094149B30A}"/>
              </a:ext>
            </a:extLst>
          </p:cNvPr>
          <p:cNvSpPr txBox="1">
            <a:spLocks noChangeArrowheads="1"/>
          </p:cNvSpPr>
          <p:nvPr/>
        </p:nvSpPr>
        <p:spPr bwMode="auto">
          <a:xfrm>
            <a:off x="7772400" y="3492500"/>
            <a:ext cx="2090738" cy="369909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The "subject" that aligns with it can align in different positions and do so with different "score".(color)
If we click on them, they will take us to the couple "query – subject" result. Warning! Remember that if a "query-subject" couple has several possible alignments the first one that comes out is the one that has the highest score, which may not be what is represented here.</a:t>
            </a:r>
          </a:p>
        </p:txBody>
      </p:sp>
      <p:cxnSp>
        <p:nvCxnSpPr>
          <p:cNvPr id="35864" name="11 Conector recto de flecha">
            <a:extLst>
              <a:ext uri="{FF2B5EF4-FFF2-40B4-BE49-F238E27FC236}">
                <a16:creationId xmlns:a16="http://schemas.microsoft.com/office/drawing/2014/main" id="{AB482DC4-F112-4A4D-A0F8-4BD7EF4FC0E4}"/>
              </a:ext>
            </a:extLst>
          </p:cNvPr>
          <p:cNvCxnSpPr>
            <a:cxnSpLocks noChangeShapeType="1"/>
          </p:cNvCxnSpPr>
          <p:nvPr/>
        </p:nvCxnSpPr>
        <p:spPr bwMode="auto">
          <a:xfrm flipH="1">
            <a:off x="7272338" y="4940300"/>
            <a:ext cx="425450"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65" name="13 Conector recto de flecha">
            <a:extLst>
              <a:ext uri="{FF2B5EF4-FFF2-40B4-BE49-F238E27FC236}">
                <a16:creationId xmlns:a16="http://schemas.microsoft.com/office/drawing/2014/main" id="{77296F1C-F4B9-8B42-A67B-BB45FEF843F2}"/>
              </a:ext>
            </a:extLst>
          </p:cNvPr>
          <p:cNvCxnSpPr>
            <a:cxnSpLocks noChangeShapeType="1"/>
          </p:cNvCxnSpPr>
          <p:nvPr/>
        </p:nvCxnSpPr>
        <p:spPr bwMode="auto">
          <a:xfrm flipH="1">
            <a:off x="6911975" y="5186363"/>
            <a:ext cx="677863" cy="32226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1EE85606-04E1-4541-816B-38A3B789C730}"/>
              </a:ext>
            </a:extLst>
          </p:cNvPr>
          <p:cNvSpPr txBox="1"/>
          <p:nvPr/>
        </p:nvSpPr>
        <p:spPr>
          <a:xfrm>
            <a:off x="4167238" y="225425"/>
            <a:ext cx="1685875" cy="292709"/>
          </a:xfrm>
          <a:prstGeom prst="rect">
            <a:avLst/>
          </a:prstGeom>
          <a:noFill/>
          <a:ln w="29210">
            <a:solidFill>
              <a:srgbClr val="000000"/>
            </a:solidFill>
          </a:ln>
        </p:spPr>
        <p:txBody>
          <a:bodyPr wrap="square" rtlCol="0">
            <a:spAutoFit/>
          </a:bodyPr>
          <a:lstStyle/>
          <a:p>
            <a:r>
              <a:rPr lang="en-US" sz="1400" dirty="0">
                <a:solidFill>
                  <a:schemeClr val="tx1"/>
                </a:solidFill>
              </a:rPr>
              <a:t>RID: my search ID</a:t>
            </a:r>
          </a:p>
        </p:txBody>
      </p:sp>
      <p:sp>
        <p:nvSpPr>
          <p:cNvPr id="27" name="Line 14">
            <a:extLst>
              <a:ext uri="{FF2B5EF4-FFF2-40B4-BE49-F238E27FC236}">
                <a16:creationId xmlns:a16="http://schemas.microsoft.com/office/drawing/2014/main" id="{2C9B4F45-8E09-2242-9704-C4C67067A9DD}"/>
              </a:ext>
            </a:extLst>
          </p:cNvPr>
          <p:cNvSpPr>
            <a:spLocks noChangeShapeType="1"/>
          </p:cNvSpPr>
          <p:nvPr/>
        </p:nvSpPr>
        <p:spPr bwMode="auto">
          <a:xfrm flipH="1">
            <a:off x="2811461" y="512127"/>
            <a:ext cx="2125663" cy="379253"/>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Tree>
    <p:extLst>
      <p:ext uri="{BB962C8B-B14F-4D97-AF65-F5344CB8AC3E}">
        <p14:creationId xmlns:p14="http://schemas.microsoft.com/office/powerpoint/2010/main" val="10571911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CB344114-ED9E-4943-A9DA-F259B4FCD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588" b="9375"/>
          <a:stretch>
            <a:fillRect/>
          </a:stretch>
        </p:blipFill>
        <p:spPr bwMode="auto">
          <a:xfrm>
            <a:off x="0" y="739775"/>
            <a:ext cx="10080625" cy="66960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83" name="1 CuadroTexto">
            <a:extLst>
              <a:ext uri="{FF2B5EF4-FFF2-40B4-BE49-F238E27FC236}">
                <a16:creationId xmlns:a16="http://schemas.microsoft.com/office/drawing/2014/main" id="{F1988E8A-B6F7-1943-85C8-10810B501026}"/>
              </a:ext>
            </a:extLst>
          </p:cNvPr>
          <p:cNvSpPr txBox="1">
            <a:spLocks noChangeArrowheads="1"/>
          </p:cNvSpPr>
          <p:nvPr/>
        </p:nvSpPr>
        <p:spPr bwMode="auto">
          <a:xfrm>
            <a:off x="2237510" y="1341133"/>
            <a:ext cx="5454698" cy="292709"/>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dirty="0">
                <a:solidFill>
                  <a:schemeClr val="tx1"/>
                </a:solidFill>
              </a:rPr>
              <a:t>The 100 query-subject couples which have the best "Total score" </a:t>
            </a:r>
          </a:p>
        </p:txBody>
      </p:sp>
      <p:sp>
        <p:nvSpPr>
          <p:cNvPr id="46084" name="2 CuadroTexto">
            <a:extLst>
              <a:ext uri="{FF2B5EF4-FFF2-40B4-BE49-F238E27FC236}">
                <a16:creationId xmlns:a16="http://schemas.microsoft.com/office/drawing/2014/main" id="{A570E098-69F0-D44A-8744-BDAF8ADAD520}"/>
              </a:ext>
            </a:extLst>
          </p:cNvPr>
          <p:cNvSpPr txBox="1">
            <a:spLocks noChangeArrowheads="1"/>
          </p:cNvSpPr>
          <p:nvPr/>
        </p:nvSpPr>
        <p:spPr bwMode="auto">
          <a:xfrm>
            <a:off x="7993063" y="293715"/>
            <a:ext cx="1685925" cy="89383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altLang="en-ES" sz="1400" dirty="0">
                <a:solidFill>
                  <a:schemeClr val="tx1"/>
                </a:solidFill>
              </a:rPr>
              <a:t>Link to this entry (the subject) within the database used to search</a:t>
            </a:r>
          </a:p>
        </p:txBody>
      </p:sp>
      <p:cxnSp>
        <p:nvCxnSpPr>
          <p:cNvPr id="46085" name="4 Conector recto de flecha">
            <a:extLst>
              <a:ext uri="{FF2B5EF4-FFF2-40B4-BE49-F238E27FC236}">
                <a16:creationId xmlns:a16="http://schemas.microsoft.com/office/drawing/2014/main" id="{6DF4638C-DF08-B149-A9EB-5ECD3A96F0B5}"/>
              </a:ext>
            </a:extLst>
          </p:cNvPr>
          <p:cNvCxnSpPr>
            <a:cxnSpLocks noChangeShapeType="1"/>
            <a:stCxn id="46084" idx="2"/>
          </p:cNvCxnSpPr>
          <p:nvPr/>
        </p:nvCxnSpPr>
        <p:spPr bwMode="auto">
          <a:xfrm>
            <a:off x="8836026" y="1187549"/>
            <a:ext cx="165099" cy="1755704"/>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86" name="5 Elipse">
            <a:extLst>
              <a:ext uri="{FF2B5EF4-FFF2-40B4-BE49-F238E27FC236}">
                <a16:creationId xmlns:a16="http://schemas.microsoft.com/office/drawing/2014/main" id="{EA761A53-1363-C54C-AB3E-ADDAFD29B8D8}"/>
              </a:ext>
            </a:extLst>
          </p:cNvPr>
          <p:cNvSpPr>
            <a:spLocks noChangeArrowheads="1"/>
          </p:cNvSpPr>
          <p:nvPr/>
        </p:nvSpPr>
        <p:spPr bwMode="auto">
          <a:xfrm>
            <a:off x="6624638" y="2339975"/>
            <a:ext cx="3054350" cy="50323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en-US" altLang="en-ES" dirty="0"/>
          </a:p>
        </p:txBody>
      </p:sp>
      <p:sp>
        <p:nvSpPr>
          <p:cNvPr id="46087" name="6 CuadroTexto">
            <a:extLst>
              <a:ext uri="{FF2B5EF4-FFF2-40B4-BE49-F238E27FC236}">
                <a16:creationId xmlns:a16="http://schemas.microsoft.com/office/drawing/2014/main" id="{CE7768CA-F988-8249-817A-413B9E68BCA0}"/>
              </a:ext>
            </a:extLst>
          </p:cNvPr>
          <p:cNvSpPr txBox="1">
            <a:spLocks noChangeArrowheads="1"/>
          </p:cNvSpPr>
          <p:nvPr/>
        </p:nvSpPr>
        <p:spPr bwMode="auto">
          <a:xfrm>
            <a:off x="6335713" y="1979613"/>
            <a:ext cx="136608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dirty="0">
                <a:solidFill>
                  <a:schemeClr val="tx1"/>
                </a:solidFill>
              </a:rPr>
              <a:t>The "numbers"</a:t>
            </a:r>
          </a:p>
        </p:txBody>
      </p:sp>
      <p:cxnSp>
        <p:nvCxnSpPr>
          <p:cNvPr id="46088" name="8 Conector recto de flecha">
            <a:extLst>
              <a:ext uri="{FF2B5EF4-FFF2-40B4-BE49-F238E27FC236}">
                <a16:creationId xmlns:a16="http://schemas.microsoft.com/office/drawing/2014/main" id="{A8EE05E1-21EA-F343-986E-87B7595343A0}"/>
              </a:ext>
            </a:extLst>
          </p:cNvPr>
          <p:cNvCxnSpPr>
            <a:cxnSpLocks noChangeShapeType="1"/>
          </p:cNvCxnSpPr>
          <p:nvPr/>
        </p:nvCxnSpPr>
        <p:spPr bwMode="auto">
          <a:xfrm>
            <a:off x="7640638" y="2125663"/>
            <a:ext cx="352425" cy="21431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FD5E7FCD-43C0-184C-AD5B-624C7577F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38" b="8984"/>
          <a:stretch>
            <a:fillRect/>
          </a:stretch>
        </p:blipFill>
        <p:spPr bwMode="auto">
          <a:xfrm>
            <a:off x="0" y="1066800"/>
            <a:ext cx="10080625" cy="64579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07" name="1 CuadroTexto">
            <a:extLst>
              <a:ext uri="{FF2B5EF4-FFF2-40B4-BE49-F238E27FC236}">
                <a16:creationId xmlns:a16="http://schemas.microsoft.com/office/drawing/2014/main" id="{6903AF28-82C1-924A-84A5-EE79B8B7D66F}"/>
              </a:ext>
            </a:extLst>
          </p:cNvPr>
          <p:cNvSpPr txBox="1">
            <a:spLocks noChangeArrowheads="1"/>
          </p:cNvSpPr>
          <p:nvPr/>
        </p:nvSpPr>
        <p:spPr bwMode="auto">
          <a:xfrm>
            <a:off x="215900" y="557213"/>
            <a:ext cx="1747594"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dirty="0">
                <a:solidFill>
                  <a:schemeClr val="tx1"/>
                </a:solidFill>
              </a:rPr>
              <a:t>Subject  description</a:t>
            </a:r>
          </a:p>
        </p:txBody>
      </p:sp>
      <p:sp>
        <p:nvSpPr>
          <p:cNvPr id="47108" name="3 CuadroTexto">
            <a:extLst>
              <a:ext uri="{FF2B5EF4-FFF2-40B4-BE49-F238E27FC236}">
                <a16:creationId xmlns:a16="http://schemas.microsoft.com/office/drawing/2014/main" id="{BE183B99-77AC-084B-BFC8-DDBEC09D5CB5}"/>
              </a:ext>
            </a:extLst>
          </p:cNvPr>
          <p:cNvSpPr txBox="1">
            <a:spLocks noChangeArrowheads="1"/>
          </p:cNvSpPr>
          <p:nvPr/>
        </p:nvSpPr>
        <p:spPr bwMode="auto">
          <a:xfrm>
            <a:off x="2663825" y="938213"/>
            <a:ext cx="112082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dirty="0">
                <a:solidFill>
                  <a:schemeClr val="tx1"/>
                </a:solidFill>
              </a:rPr>
              <a:t>subject size</a:t>
            </a:r>
          </a:p>
        </p:txBody>
      </p:sp>
      <p:sp>
        <p:nvSpPr>
          <p:cNvPr id="47109" name="4 CuadroTexto">
            <a:extLst>
              <a:ext uri="{FF2B5EF4-FFF2-40B4-BE49-F238E27FC236}">
                <a16:creationId xmlns:a16="http://schemas.microsoft.com/office/drawing/2014/main" id="{D13F03E7-038F-7D43-8C84-7B33CC19CE51}"/>
              </a:ext>
            </a:extLst>
          </p:cNvPr>
          <p:cNvSpPr txBox="1">
            <a:spLocks noChangeArrowheads="1"/>
          </p:cNvSpPr>
          <p:nvPr/>
        </p:nvSpPr>
        <p:spPr bwMode="auto">
          <a:xfrm>
            <a:off x="238125" y="211138"/>
            <a:ext cx="4298131"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Link to this entry within the database used to search</a:t>
            </a:r>
          </a:p>
        </p:txBody>
      </p:sp>
      <p:sp>
        <p:nvSpPr>
          <p:cNvPr id="47110" name="2 CuadroTexto">
            <a:extLst>
              <a:ext uri="{FF2B5EF4-FFF2-40B4-BE49-F238E27FC236}">
                <a16:creationId xmlns:a16="http://schemas.microsoft.com/office/drawing/2014/main" id="{59067266-C27D-D040-99BC-C11E2304E07A}"/>
              </a:ext>
            </a:extLst>
          </p:cNvPr>
          <p:cNvSpPr txBox="1">
            <a:spLocks noChangeArrowheads="1"/>
          </p:cNvSpPr>
          <p:nvPr/>
        </p:nvSpPr>
        <p:spPr bwMode="auto">
          <a:xfrm>
            <a:off x="5256337" y="827509"/>
            <a:ext cx="4752528" cy="69346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Number of different alignments that have been generated.
If there are more than one, we can go directly to the next ones.</a:t>
            </a:r>
          </a:p>
        </p:txBody>
      </p:sp>
      <p:cxnSp>
        <p:nvCxnSpPr>
          <p:cNvPr id="47111" name="6 Conector recto de flecha">
            <a:extLst>
              <a:ext uri="{FF2B5EF4-FFF2-40B4-BE49-F238E27FC236}">
                <a16:creationId xmlns:a16="http://schemas.microsoft.com/office/drawing/2014/main" id="{D75CB231-2FDF-7A42-BD15-9EE5C6DFD341}"/>
              </a:ext>
            </a:extLst>
          </p:cNvPr>
          <p:cNvCxnSpPr>
            <a:cxnSpLocks noChangeShapeType="1"/>
          </p:cNvCxnSpPr>
          <p:nvPr/>
        </p:nvCxnSpPr>
        <p:spPr bwMode="auto">
          <a:xfrm flipH="1">
            <a:off x="1727200" y="557213"/>
            <a:ext cx="649288" cy="16383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2" name="8 Conector recto de flecha">
            <a:extLst>
              <a:ext uri="{FF2B5EF4-FFF2-40B4-BE49-F238E27FC236}">
                <a16:creationId xmlns:a16="http://schemas.microsoft.com/office/drawing/2014/main" id="{60CCF6DC-AE2B-7D4E-837C-6D5AC3A13B8C}"/>
              </a:ext>
            </a:extLst>
          </p:cNvPr>
          <p:cNvCxnSpPr>
            <a:cxnSpLocks noChangeShapeType="1"/>
            <a:stCxn id="47107" idx="2"/>
          </p:cNvCxnSpPr>
          <p:nvPr/>
        </p:nvCxnSpPr>
        <p:spPr bwMode="auto">
          <a:xfrm>
            <a:off x="1089697" y="849922"/>
            <a:ext cx="89816" cy="98522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3" name="10 Conector recto de flecha">
            <a:extLst>
              <a:ext uri="{FF2B5EF4-FFF2-40B4-BE49-F238E27FC236}">
                <a16:creationId xmlns:a16="http://schemas.microsoft.com/office/drawing/2014/main" id="{F29F27D1-4390-5744-BBE3-E99424A48DB3}"/>
              </a:ext>
            </a:extLst>
          </p:cNvPr>
          <p:cNvCxnSpPr>
            <a:cxnSpLocks noChangeShapeType="1"/>
          </p:cNvCxnSpPr>
          <p:nvPr/>
        </p:nvCxnSpPr>
        <p:spPr bwMode="auto">
          <a:xfrm flipH="1">
            <a:off x="2447925" y="1231900"/>
            <a:ext cx="720725" cy="963613"/>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4" name="12 Conector recto de flecha">
            <a:extLst>
              <a:ext uri="{FF2B5EF4-FFF2-40B4-BE49-F238E27FC236}">
                <a16:creationId xmlns:a16="http://schemas.microsoft.com/office/drawing/2014/main" id="{0B1F8515-3D5C-B74B-899D-86189A240B0C}"/>
              </a:ext>
            </a:extLst>
          </p:cNvPr>
          <p:cNvCxnSpPr>
            <a:cxnSpLocks noChangeShapeType="1"/>
            <a:stCxn id="47110" idx="1"/>
          </p:cNvCxnSpPr>
          <p:nvPr/>
        </p:nvCxnSpPr>
        <p:spPr bwMode="auto">
          <a:xfrm flipH="1">
            <a:off x="3600152" y="1174239"/>
            <a:ext cx="1656185" cy="105076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5" name="14 Conector recto de flecha">
            <a:extLst>
              <a:ext uri="{FF2B5EF4-FFF2-40B4-BE49-F238E27FC236}">
                <a16:creationId xmlns:a16="http://schemas.microsoft.com/office/drawing/2014/main" id="{BF92AFDA-C03B-A94A-88CA-C2F0969714A7}"/>
              </a:ext>
            </a:extLst>
          </p:cNvPr>
          <p:cNvCxnSpPr>
            <a:cxnSpLocks noChangeShapeType="1"/>
          </p:cNvCxnSpPr>
          <p:nvPr/>
        </p:nvCxnSpPr>
        <p:spPr bwMode="auto">
          <a:xfrm flipH="1">
            <a:off x="4779665" y="1547589"/>
            <a:ext cx="476672" cy="90090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16" name="15 CuadroTexto">
            <a:extLst>
              <a:ext uri="{FF2B5EF4-FFF2-40B4-BE49-F238E27FC236}">
                <a16:creationId xmlns:a16="http://schemas.microsoft.com/office/drawing/2014/main" id="{843C00F2-B27E-3F48-B69F-B3669B4BAA17}"/>
              </a:ext>
            </a:extLst>
          </p:cNvPr>
          <p:cNvSpPr txBox="1">
            <a:spLocks noChangeArrowheads="1"/>
          </p:cNvSpPr>
          <p:nvPr/>
        </p:nvSpPr>
        <p:spPr bwMode="auto">
          <a:xfrm>
            <a:off x="5544369" y="2987675"/>
            <a:ext cx="4166370" cy="69346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Visualize in </a:t>
            </a:r>
            <a:r>
              <a:rPr lang="en-US" altLang="en-ES" sz="1400" dirty="0" err="1">
                <a:solidFill>
                  <a:schemeClr val="tx1"/>
                </a:solidFill>
              </a:rPr>
              <a:t>genbank</a:t>
            </a:r>
            <a:r>
              <a:rPr lang="en-US" altLang="en-ES" sz="1400" dirty="0">
                <a:solidFill>
                  <a:schemeClr val="tx1"/>
                </a:solidFill>
              </a:rPr>
              <a:t> format (</a:t>
            </a:r>
            <a:r>
              <a:rPr lang="en-US" altLang="en-ES" sz="1400" dirty="0" err="1">
                <a:solidFill>
                  <a:schemeClr val="tx1"/>
                </a:solidFill>
              </a:rPr>
              <a:t>gbk</a:t>
            </a:r>
            <a:r>
              <a:rPr lang="en-US" altLang="en-ES" sz="1400" dirty="0">
                <a:solidFill>
                  <a:schemeClr val="tx1"/>
                </a:solidFill>
              </a:rPr>
              <a:t>, </a:t>
            </a:r>
            <a:r>
              <a:rPr lang="en-US" altLang="en-ES" sz="1400" dirty="0" err="1">
                <a:solidFill>
                  <a:schemeClr val="tx1"/>
                </a:solidFill>
              </a:rPr>
              <a:t>gb</a:t>
            </a:r>
            <a:r>
              <a:rPr lang="en-US" altLang="en-ES" sz="1400" dirty="0">
                <a:solidFill>
                  <a:schemeClr val="tx1"/>
                </a:solidFill>
              </a:rPr>
              <a:t> or </a:t>
            </a:r>
            <a:r>
              <a:rPr lang="en-US" altLang="en-ES" sz="1400" dirty="0" err="1">
                <a:solidFill>
                  <a:schemeClr val="tx1"/>
                </a:solidFill>
              </a:rPr>
              <a:t>gp</a:t>
            </a:r>
            <a:r>
              <a:rPr lang="en-US" altLang="en-ES" sz="1400" dirty="0">
                <a:solidFill>
                  <a:schemeClr val="tx1"/>
                </a:solidFill>
              </a:rPr>
              <a:t>) the subject region of this alignment, in this case, from nucleotide 141 to nucleotide 1013</a:t>
            </a:r>
          </a:p>
        </p:txBody>
      </p:sp>
      <p:cxnSp>
        <p:nvCxnSpPr>
          <p:cNvPr id="47117" name="17 Conector recto de flecha">
            <a:extLst>
              <a:ext uri="{FF2B5EF4-FFF2-40B4-BE49-F238E27FC236}">
                <a16:creationId xmlns:a16="http://schemas.microsoft.com/office/drawing/2014/main" id="{DAA463A8-5CAA-9B42-914A-136F118C016B}"/>
              </a:ext>
            </a:extLst>
          </p:cNvPr>
          <p:cNvCxnSpPr>
            <a:cxnSpLocks noChangeShapeType="1"/>
            <a:stCxn id="47116" idx="1"/>
          </p:cNvCxnSpPr>
          <p:nvPr/>
        </p:nvCxnSpPr>
        <p:spPr bwMode="auto">
          <a:xfrm flipH="1" flipV="1">
            <a:off x="2052638" y="2555875"/>
            <a:ext cx="3491731" cy="77853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18" name="19 Elipse">
            <a:extLst>
              <a:ext uri="{FF2B5EF4-FFF2-40B4-BE49-F238E27FC236}">
                <a16:creationId xmlns:a16="http://schemas.microsoft.com/office/drawing/2014/main" id="{F402CFCC-6713-EB4A-BA2F-FB929638F9A7}"/>
              </a:ext>
            </a:extLst>
          </p:cNvPr>
          <p:cNvSpPr>
            <a:spLocks noChangeArrowheads="1"/>
          </p:cNvSpPr>
          <p:nvPr/>
        </p:nvSpPr>
        <p:spPr bwMode="auto">
          <a:xfrm>
            <a:off x="215900" y="2555875"/>
            <a:ext cx="4392613" cy="43180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en-US" altLang="en-ES" dirty="0"/>
          </a:p>
        </p:txBody>
      </p:sp>
      <p:sp>
        <p:nvSpPr>
          <p:cNvPr id="47119" name="20 CuadroTexto">
            <a:extLst>
              <a:ext uri="{FF2B5EF4-FFF2-40B4-BE49-F238E27FC236}">
                <a16:creationId xmlns:a16="http://schemas.microsoft.com/office/drawing/2014/main" id="{0CEEB39E-CBEF-2948-8C2D-CA16E390B216}"/>
              </a:ext>
            </a:extLst>
          </p:cNvPr>
          <p:cNvSpPr txBox="1">
            <a:spLocks noChangeArrowheads="1"/>
          </p:cNvSpPr>
          <p:nvPr/>
        </p:nvSpPr>
        <p:spPr bwMode="auto">
          <a:xfrm>
            <a:off x="5978111" y="2368691"/>
            <a:ext cx="1366080" cy="29270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altLang="en-ES" sz="1400" dirty="0">
                <a:solidFill>
                  <a:schemeClr val="tx1"/>
                </a:solidFill>
              </a:rPr>
              <a:t>The "numbers"</a:t>
            </a:r>
          </a:p>
        </p:txBody>
      </p:sp>
      <p:cxnSp>
        <p:nvCxnSpPr>
          <p:cNvPr id="47120" name="23 Conector recto de flecha">
            <a:extLst>
              <a:ext uri="{FF2B5EF4-FFF2-40B4-BE49-F238E27FC236}">
                <a16:creationId xmlns:a16="http://schemas.microsoft.com/office/drawing/2014/main" id="{13BBEE06-A8BF-194F-9F62-56C3792A0C2C}"/>
              </a:ext>
            </a:extLst>
          </p:cNvPr>
          <p:cNvCxnSpPr>
            <a:cxnSpLocks noChangeShapeType="1"/>
            <a:stCxn id="47119" idx="1"/>
            <a:endCxn id="47118" idx="6"/>
          </p:cNvCxnSpPr>
          <p:nvPr/>
        </p:nvCxnSpPr>
        <p:spPr bwMode="auto">
          <a:xfrm flipH="1">
            <a:off x="4608513" y="2515046"/>
            <a:ext cx="1369598" cy="256729"/>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20 CuadroTexto">
            <a:extLst>
              <a:ext uri="{FF2B5EF4-FFF2-40B4-BE49-F238E27FC236}">
                <a16:creationId xmlns:a16="http://schemas.microsoft.com/office/drawing/2014/main" id="{28865DAE-C77A-744F-9D2B-3E5E300873E6}"/>
              </a:ext>
            </a:extLst>
          </p:cNvPr>
          <p:cNvSpPr txBox="1">
            <a:spLocks noChangeArrowheads="1"/>
          </p:cNvSpPr>
          <p:nvPr/>
        </p:nvSpPr>
        <p:spPr bwMode="auto">
          <a:xfrm>
            <a:off x="5659823" y="3898013"/>
            <a:ext cx="2980889" cy="493084"/>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sz="1400" dirty="0">
                <a:solidFill>
                  <a:schemeClr val="tx1"/>
                </a:solidFill>
              </a:rPr>
              <a:t>The match is in the complementary strand (minus)</a:t>
            </a:r>
          </a:p>
        </p:txBody>
      </p:sp>
      <p:cxnSp>
        <p:nvCxnSpPr>
          <p:cNvPr id="25" name="23 Conector recto de flecha">
            <a:extLst>
              <a:ext uri="{FF2B5EF4-FFF2-40B4-BE49-F238E27FC236}">
                <a16:creationId xmlns:a16="http://schemas.microsoft.com/office/drawing/2014/main" id="{4E867C20-378B-AA4C-BE4A-94E5DFE81B9D}"/>
              </a:ext>
            </a:extLst>
          </p:cNvPr>
          <p:cNvCxnSpPr>
            <a:cxnSpLocks noChangeShapeType="1"/>
          </p:cNvCxnSpPr>
          <p:nvPr/>
        </p:nvCxnSpPr>
        <p:spPr bwMode="auto">
          <a:xfrm flipH="1" flipV="1">
            <a:off x="5040312" y="2843733"/>
            <a:ext cx="619511" cy="115212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extLst>
              <a:ext uri="{FF2B5EF4-FFF2-40B4-BE49-F238E27FC236}">
                <a16:creationId xmlns:a16="http://schemas.microsoft.com/office/drawing/2014/main" id="{A0A9208A-125A-0D44-A550-CAB6B6F26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38" b="8984"/>
          <a:stretch>
            <a:fillRect/>
          </a:stretch>
        </p:blipFill>
        <p:spPr bwMode="auto">
          <a:xfrm>
            <a:off x="0" y="1066800"/>
            <a:ext cx="10080625" cy="64579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131" name="2 Cerrar llave">
            <a:extLst>
              <a:ext uri="{FF2B5EF4-FFF2-40B4-BE49-F238E27FC236}">
                <a16:creationId xmlns:a16="http://schemas.microsoft.com/office/drawing/2014/main" id="{79A26B2B-C150-AC44-B94C-97B512395987}"/>
              </a:ext>
            </a:extLst>
          </p:cNvPr>
          <p:cNvSpPr>
            <a:spLocks/>
          </p:cNvSpPr>
          <p:nvPr/>
        </p:nvSpPr>
        <p:spPr bwMode="auto">
          <a:xfrm>
            <a:off x="5903913" y="2555875"/>
            <a:ext cx="576262" cy="4895850"/>
          </a:xfrm>
          <a:prstGeom prst="rightBrace">
            <a:avLst>
              <a:gd name="adj1" fmla="val 8339"/>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8132" name="3 CuadroTexto">
            <a:extLst>
              <a:ext uri="{FF2B5EF4-FFF2-40B4-BE49-F238E27FC236}">
                <a16:creationId xmlns:a16="http://schemas.microsoft.com/office/drawing/2014/main" id="{6DBEEB63-5EB3-0740-AFD1-61FF70EABB4C}"/>
              </a:ext>
            </a:extLst>
          </p:cNvPr>
          <p:cNvSpPr txBox="1">
            <a:spLocks noChangeArrowheads="1"/>
          </p:cNvSpPr>
          <p:nvPr/>
        </p:nvSpPr>
        <p:spPr bwMode="auto">
          <a:xfrm>
            <a:off x="6553200" y="3059113"/>
            <a:ext cx="2807592" cy="3183949"/>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en-ES" b="1" dirty="0">
                <a:solidFill>
                  <a:schemeClr val="tx1"/>
                </a:solidFill>
              </a:rPr>
              <a:t>The most important thing!!!
</a:t>
            </a:r>
            <a:r>
              <a:rPr lang="en-US" altLang="en-ES" b="1" dirty="0">
                <a:solidFill>
                  <a:srgbClr val="FF0000"/>
                </a:solidFill>
              </a:rPr>
              <a:t>The Alignment!!!</a:t>
            </a:r>
            <a:r>
              <a:rPr lang="en-US" altLang="en-ES" b="1" dirty="0">
                <a:solidFill>
                  <a:schemeClr val="tx1"/>
                </a:solidFill>
              </a:rPr>
              <a:t>
What we always have to look at!!!
</a:t>
            </a:r>
            <a:r>
              <a:rPr lang="en-US" altLang="en-ES" dirty="0">
                <a:solidFill>
                  <a:schemeClr val="tx1"/>
                </a:solidFill>
              </a:rPr>
              <a:t>We're aligning, aren't we?
Well, there's no point in us not looking at the alignment.
It would be like driving and not looking at the road.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8464C6-DEE2-7F4F-B690-263CAA8D6449}"/>
              </a:ext>
            </a:extLst>
          </p:cNvPr>
          <p:cNvSpPr txBox="1"/>
          <p:nvPr/>
        </p:nvSpPr>
        <p:spPr>
          <a:xfrm>
            <a:off x="431800" y="179438"/>
            <a:ext cx="9145016" cy="951094"/>
          </a:xfrm>
          <a:prstGeom prst="rect">
            <a:avLst/>
          </a:prstGeom>
          <a:noFill/>
          <a:ln w="29210">
            <a:noFill/>
          </a:ln>
        </p:spPr>
        <p:txBody>
          <a:bodyPr wrap="square" rtlCol="0">
            <a:spAutoFit/>
          </a:bodyPr>
          <a:lstStyle/>
          <a:p>
            <a:r>
              <a:rPr lang="en-GB" dirty="0" err="1">
                <a:solidFill>
                  <a:schemeClr val="tx1"/>
                </a:solidFill>
              </a:rPr>
              <a:t>Apendix</a:t>
            </a:r>
            <a:r>
              <a:rPr lang="en-GB" dirty="0">
                <a:solidFill>
                  <a:schemeClr val="tx1"/>
                </a:solidFill>
              </a:rPr>
              <a:t>: Blast databases.</a:t>
            </a:r>
            <a:r>
              <a:rPr lang="en-GB" sz="1400" dirty="0">
                <a:solidFill>
                  <a:schemeClr val="tx1"/>
                </a:solidFill>
              </a:rPr>
              <a:t>
</a:t>
            </a:r>
            <a:r>
              <a:rPr lang="en-GB" sz="1400" dirty="0">
                <a:solidFill>
                  <a:schemeClr val="tx1"/>
                </a:solidFill>
                <a:hlinkClick r:id="rId2"/>
              </a:rPr>
              <a:t>Here</a:t>
            </a:r>
            <a:r>
              <a:rPr lang="en-GB" sz="1400" dirty="0">
                <a:solidFill>
                  <a:schemeClr val="tx1"/>
                </a:solidFill>
              </a:rPr>
              <a:t> you will find a detailed description of "</a:t>
            </a:r>
            <a:r>
              <a:rPr lang="en-GB" sz="1400" dirty="0">
                <a:solidFill>
                  <a:schemeClr val="tx1"/>
                </a:solidFill>
                <a:hlinkClick r:id="rId2"/>
              </a:rPr>
              <a:t>How to Blast</a:t>
            </a:r>
            <a:r>
              <a:rPr lang="en-GB" sz="1400" dirty="0">
                <a:solidFill>
                  <a:schemeClr val="tx1"/>
                </a:solidFill>
              </a:rPr>
              <a:t>" where this table is shown:
Note that the different databases are actually combinations of other databases that we already found combining although differently in the "Meta"- Database "</a:t>
            </a:r>
            <a:r>
              <a:rPr lang="en-GB" sz="1400" dirty="0" err="1">
                <a:solidFill>
                  <a:schemeClr val="tx1"/>
                </a:solidFill>
              </a:rPr>
              <a:t>nuccleotide</a:t>
            </a:r>
            <a:r>
              <a:rPr lang="en-GB" sz="1400" dirty="0">
                <a:solidFill>
                  <a:schemeClr val="tx1"/>
                </a:solidFill>
              </a:rPr>
              <a:t>" or "protein"</a:t>
            </a:r>
            <a:endParaRPr lang="ca-ES" sz="1400" dirty="0">
              <a:solidFill>
                <a:schemeClr val="tx1"/>
              </a:solidFill>
            </a:endParaRPr>
          </a:p>
        </p:txBody>
      </p:sp>
      <p:pic>
        <p:nvPicPr>
          <p:cNvPr id="3" name="Picture 2">
            <a:extLst>
              <a:ext uri="{FF2B5EF4-FFF2-40B4-BE49-F238E27FC236}">
                <a16:creationId xmlns:a16="http://schemas.microsoft.com/office/drawing/2014/main" id="{BC4E826F-9F44-DC44-B5FA-DF7823B320BF}"/>
              </a:ext>
            </a:extLst>
          </p:cNvPr>
          <p:cNvPicPr>
            <a:picLocks noChangeAspect="1"/>
          </p:cNvPicPr>
          <p:nvPr/>
        </p:nvPicPr>
        <p:blipFill>
          <a:blip r:embed="rId3"/>
          <a:stretch>
            <a:fillRect/>
          </a:stretch>
        </p:blipFill>
        <p:spPr>
          <a:xfrm>
            <a:off x="162098" y="1043533"/>
            <a:ext cx="8409655" cy="651614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Arial"/>
        <a:ea typeface="WenQuanYi Zen Hei Sharp"/>
        <a:cs typeface="WenQuanYi Zen Hei Sharp"/>
      </a:majorFont>
      <a:minorFont>
        <a:latin typeface="Arial"/>
        <a:ea typeface="WenQuanYi Zen Hei Sharp"/>
        <a:cs typeface="WenQuanYi Zen Hei Sharp"/>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lgn="ctr">
          <a:solidFill>
            <a:schemeClr val="tx1"/>
          </a:solidFill>
          <a:prstDash val="solid"/>
          <a:round/>
          <a:headEnd type="none" w="med" len="med"/>
          <a:tailEnd type="none" w="lg" len="lg"/>
        </a:ln>
        <a:effectLst/>
      </a:spPr>
      <a:bodyPr rtlCol="0" anchor="ctr"/>
      <a:lstStyle>
        <a:defPPr algn="ctr">
          <a:defRPr/>
        </a:defPPr>
      </a:lstStyle>
    </a:spDef>
    <a:lnDef>
      <a:spPr bwMode="auto">
        <a:solidFill>
          <a:srgbClr val="00B8FF"/>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ln w="29210">
          <a:solidFill>
            <a:srgbClr val="000000"/>
          </a:solidFill>
        </a:ln>
      </a:spPr>
      <a:bodyPr wrap="square" rtlCol="0">
        <a:spAutoFit/>
      </a:bodyPr>
      <a:lstStyle>
        <a:defPPr>
          <a:defRPr sz="1400" dirty="0" smtClean="0">
            <a:solidFill>
              <a:schemeClr val="tx1"/>
            </a:solidFill>
          </a:defRPr>
        </a:defPPr>
      </a:lstStyle>
    </a:tx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3742</TotalTime>
  <Words>3206</Words>
  <Application>Microsoft Macintosh PowerPoint</Application>
  <PresentationFormat>Custom</PresentationFormat>
  <Paragraphs>357</Paragraphs>
  <Slides>51</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Consolas</vt:lpstr>
      <vt:lpstr>Courier New</vt:lpstr>
      <vt:lpstr>Times New Roman</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Oscar Conchillo-Sole</dc:creator>
  <cp:keywords/>
  <dc:description/>
  <cp:lastModifiedBy>Oscar Conchillo Solé</cp:lastModifiedBy>
  <cp:revision>50</cp:revision>
  <cp:lastPrinted>1601-01-01T00:00:00Z</cp:lastPrinted>
  <dcterms:created xsi:type="dcterms:W3CDTF">2018-03-13T14:05:53Z</dcterms:created>
  <dcterms:modified xsi:type="dcterms:W3CDTF">2022-03-09T17:15:45Z</dcterms:modified>
</cp:coreProperties>
</file>