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trictFirstAndLastChars="0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78" r:id="rId4"/>
    <p:sldId id="277" r:id="rId5"/>
    <p:sldId id="276" r:id="rId6"/>
    <p:sldId id="279" r:id="rId7"/>
    <p:sldId id="274" r:id="rId8"/>
    <p:sldId id="266" r:id="rId9"/>
    <p:sldId id="275" r:id="rId10"/>
    <p:sldId id="258" r:id="rId11"/>
    <p:sldId id="259" r:id="rId12"/>
    <p:sldId id="260" r:id="rId13"/>
    <p:sldId id="261" r:id="rId14"/>
  </p:sldIdLst>
  <p:sldSz cx="10080625" cy="7559675"/>
  <p:notesSz cx="7772400" cy="10058400"/>
  <p:defaultTextStyle>
    <a:defPPr>
      <a:defRPr lang="en-GB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WenQuanYi Zen Hei Sharp" charset="0"/>
        <a:cs typeface="WenQuanYi Zen Hei Sharp" charset="0"/>
      </a:defRPr>
    </a:lvl1pPr>
    <a:lvl2pPr marL="742950" indent="-28575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WenQuanYi Zen Hei Sharp" charset="0"/>
        <a:cs typeface="WenQuanYi Zen Hei Sharp" charset="0"/>
      </a:defRPr>
    </a:lvl2pPr>
    <a:lvl3pPr marL="11430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WenQuanYi Zen Hei Sharp" charset="0"/>
        <a:cs typeface="WenQuanYi Zen Hei Sharp" charset="0"/>
      </a:defRPr>
    </a:lvl3pPr>
    <a:lvl4pPr marL="16002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WenQuanYi Zen Hei Sharp" charset="0"/>
        <a:cs typeface="WenQuanYi Zen Hei Sharp" charset="0"/>
      </a:defRPr>
    </a:lvl4pPr>
    <a:lvl5pPr marL="20574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WenQuanYi Zen Hei Sharp" charset="0"/>
        <a:cs typeface="WenQuanYi Zen Hei Sharp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WenQuanYi Zen Hei Sharp" charset="0"/>
        <a:cs typeface="WenQuanYi Zen Hei Sharp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WenQuanYi Zen Hei Sharp" charset="0"/>
        <a:cs typeface="WenQuanYi Zen Hei Sharp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WenQuanYi Zen Hei Sharp" charset="0"/>
        <a:cs typeface="WenQuanYi Zen Hei Sharp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WenQuanYi Zen Hei Sharp" charset="0"/>
        <a:cs typeface="WenQuanYi Zen Hei Sharp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66"/>
    <p:restoredTop sz="94710"/>
  </p:normalViewPr>
  <p:slideViewPr>
    <p:cSldViewPr>
      <p:cViewPr varScale="1">
        <p:scale>
          <a:sx n="133" d="100"/>
          <a:sy n="133" d="100"/>
        </p:scale>
        <p:origin x="1648" y="19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>
            <a:extLst>
              <a:ext uri="{FF2B5EF4-FFF2-40B4-BE49-F238E27FC236}">
                <a16:creationId xmlns:a16="http://schemas.microsoft.com/office/drawing/2014/main" id="{00A01E65-B3B2-AB4B-980C-A45F36E5A02B}"/>
              </a:ext>
            </a:extLst>
          </p:cNvPr>
          <p:cNvSpPr>
            <a:spLocks noGrp="1" noChangeArrowheads="1"/>
          </p:cNvSpPr>
          <p:nvPr>
            <p:ph type="sldImg"/>
          </p:nvPr>
        </p:nvSpPr>
        <p:spPr bwMode="auto">
          <a:xfrm>
            <a:off x="1371600" y="763588"/>
            <a:ext cx="5027613" cy="3770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050" name="Rectangle 2">
            <a:extLst>
              <a:ext uri="{FF2B5EF4-FFF2-40B4-BE49-F238E27FC236}">
                <a16:creationId xmlns:a16="http://schemas.microsoft.com/office/drawing/2014/main" id="{73413841-0FF2-DD47-B32C-4E69FFD726AC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777875" y="4776788"/>
            <a:ext cx="6216650" cy="45243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s-ES" altLang="es-ES" noProof="0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56C7397A-C43B-8741-BD21-1663D01F856F}"/>
              </a:ext>
            </a:extLst>
          </p:cNvPr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371850" cy="5016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03B00819-325E-744E-85FB-FB006C934F75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4398963" y="0"/>
            <a:ext cx="3371850" cy="5016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D58CFB12-586D-2844-86FA-2CE1A1944E71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0" y="9555163"/>
            <a:ext cx="3371850" cy="5016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17D3B4D7-2F6C-FC40-BB64-6D51380CF38F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4398963" y="9555163"/>
            <a:ext cx="3371850" cy="5016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charset="0"/>
                <a:cs typeface="DejaVu Sans" charset="0"/>
              </a:defRPr>
            </a:lvl1pPr>
          </a:lstStyle>
          <a:p>
            <a:pPr>
              <a:defRPr/>
            </a:pPr>
            <a:fld id="{626CD5D1-61DB-EB45-8F53-3E60D76D30B8}" type="slidenum">
              <a:rPr lang="en-US" altLang="es-ES"/>
              <a:pPr>
                <a:defRPr/>
              </a:pPr>
              <a:t>‹#›</a:t>
            </a:fld>
            <a:endParaRPr lang="en-U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6">
            <a:extLst>
              <a:ext uri="{FF2B5EF4-FFF2-40B4-BE49-F238E27FC236}">
                <a16:creationId xmlns:a16="http://schemas.microsoft.com/office/drawing/2014/main" id="{7297A5D7-5FB9-E44A-B0EC-461DAAB72D73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C43F053-9814-1D41-BA69-ED4BDB4795CD}" type="slidenum">
              <a:rPr lang="en-US" altLang="es-ES" sz="1400" smtClean="0"/>
              <a:pPr>
                <a:spcBef>
                  <a:spcPct val="0"/>
                </a:spcBef>
              </a:pPr>
              <a:t>1</a:t>
            </a:fld>
            <a:endParaRPr lang="en-US" altLang="es-ES" sz="1400"/>
          </a:p>
        </p:txBody>
      </p:sp>
      <p:sp>
        <p:nvSpPr>
          <p:cNvPr id="16387" name="Rectangle 1">
            <a:extLst>
              <a:ext uri="{FF2B5EF4-FFF2-40B4-BE49-F238E27FC236}">
                <a16:creationId xmlns:a16="http://schemas.microsoft.com/office/drawing/2014/main" id="{FF81B9F7-E564-B94D-80BE-5382CA5294C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388" name="Rectangle 2">
            <a:extLst>
              <a:ext uri="{FF2B5EF4-FFF2-40B4-BE49-F238E27FC236}">
                <a16:creationId xmlns:a16="http://schemas.microsoft.com/office/drawing/2014/main" id="{DCACDE1D-2874-8248-9589-78BA0D12ED44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altLang="es-E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6">
            <a:extLst>
              <a:ext uri="{FF2B5EF4-FFF2-40B4-BE49-F238E27FC236}">
                <a16:creationId xmlns:a16="http://schemas.microsoft.com/office/drawing/2014/main" id="{E170562C-B46D-5B49-9E34-02CEC82120BB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6134A02B-9B59-5A4D-BA8E-309DA8683636}" type="slidenum">
              <a:rPr lang="en-US" altLang="es-ES" sz="1400" smtClean="0"/>
              <a:pPr>
                <a:spcBef>
                  <a:spcPct val="0"/>
                </a:spcBef>
              </a:pPr>
              <a:t>2</a:t>
            </a:fld>
            <a:endParaRPr lang="en-US" altLang="es-ES" sz="1400"/>
          </a:p>
        </p:txBody>
      </p:sp>
      <p:sp>
        <p:nvSpPr>
          <p:cNvPr id="18435" name="Rectangle 1">
            <a:extLst>
              <a:ext uri="{FF2B5EF4-FFF2-40B4-BE49-F238E27FC236}">
                <a16:creationId xmlns:a16="http://schemas.microsoft.com/office/drawing/2014/main" id="{5DA3AE09-E549-0743-B159-3097695F4B8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8436" name="Rectangle 2">
            <a:extLst>
              <a:ext uri="{FF2B5EF4-FFF2-40B4-BE49-F238E27FC236}">
                <a16:creationId xmlns:a16="http://schemas.microsoft.com/office/drawing/2014/main" id="{830AD7C6-2712-8C4C-BD20-B5753BDC3C71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altLang="es-E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6">
            <a:extLst>
              <a:ext uri="{FF2B5EF4-FFF2-40B4-BE49-F238E27FC236}">
                <a16:creationId xmlns:a16="http://schemas.microsoft.com/office/drawing/2014/main" id="{F2EEC17F-3DED-BE41-B52D-99989C446BAF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8FE77B1-D809-B346-AC0F-4B0FA60F8003}" type="slidenum">
              <a:rPr lang="en-US" altLang="es-ES" sz="1400" smtClean="0"/>
              <a:pPr>
                <a:spcBef>
                  <a:spcPct val="0"/>
                </a:spcBef>
              </a:pPr>
              <a:t>5</a:t>
            </a:fld>
            <a:endParaRPr lang="en-US" altLang="es-ES" sz="1400"/>
          </a:p>
        </p:txBody>
      </p:sp>
      <p:sp>
        <p:nvSpPr>
          <p:cNvPr id="22531" name="Rectangle 1">
            <a:extLst>
              <a:ext uri="{FF2B5EF4-FFF2-40B4-BE49-F238E27FC236}">
                <a16:creationId xmlns:a16="http://schemas.microsoft.com/office/drawing/2014/main" id="{F62AEB5E-DEA7-0945-B97E-53A7EDECBBC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2532" name="Rectangle 2">
            <a:extLst>
              <a:ext uri="{FF2B5EF4-FFF2-40B4-BE49-F238E27FC236}">
                <a16:creationId xmlns:a16="http://schemas.microsoft.com/office/drawing/2014/main" id="{BE5B71C3-4C5E-414A-BB3C-9CFBE05F9560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altLang="es-E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6">
            <a:extLst>
              <a:ext uri="{FF2B5EF4-FFF2-40B4-BE49-F238E27FC236}">
                <a16:creationId xmlns:a16="http://schemas.microsoft.com/office/drawing/2014/main" id="{26706E8A-BC7A-BE4C-B1EB-2E0832B7315A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208F0C9-0A32-0F45-B239-298F3D8386CE}" type="slidenum">
              <a:rPr lang="en-US" altLang="es-ES" sz="1400" smtClean="0"/>
              <a:pPr>
                <a:spcBef>
                  <a:spcPct val="0"/>
                </a:spcBef>
              </a:pPr>
              <a:t>6</a:t>
            </a:fld>
            <a:endParaRPr lang="en-US" altLang="es-ES" sz="1400"/>
          </a:p>
        </p:txBody>
      </p:sp>
      <p:sp>
        <p:nvSpPr>
          <p:cNvPr id="24579" name="Rectangle 1">
            <a:extLst>
              <a:ext uri="{FF2B5EF4-FFF2-40B4-BE49-F238E27FC236}">
                <a16:creationId xmlns:a16="http://schemas.microsoft.com/office/drawing/2014/main" id="{5471B0E9-1901-3C42-B20E-14E39FFE48F3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4580" name="Rectangle 2">
            <a:extLst>
              <a:ext uri="{FF2B5EF4-FFF2-40B4-BE49-F238E27FC236}">
                <a16:creationId xmlns:a16="http://schemas.microsoft.com/office/drawing/2014/main" id="{ECB6C705-2614-7347-902F-8E537856A7C8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altLang="es-E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6">
            <a:extLst>
              <a:ext uri="{FF2B5EF4-FFF2-40B4-BE49-F238E27FC236}">
                <a16:creationId xmlns:a16="http://schemas.microsoft.com/office/drawing/2014/main" id="{9EFEE2E7-9AC1-204B-B882-6D0E062779C2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F67F9F29-5D4F-624B-A956-0EC345252093}" type="slidenum">
              <a:rPr lang="en-US" altLang="es-ES" sz="1400" smtClean="0"/>
              <a:pPr>
                <a:spcBef>
                  <a:spcPct val="0"/>
                </a:spcBef>
              </a:pPr>
              <a:t>8</a:t>
            </a:fld>
            <a:endParaRPr lang="en-US" altLang="es-ES" sz="1400"/>
          </a:p>
        </p:txBody>
      </p:sp>
      <p:sp>
        <p:nvSpPr>
          <p:cNvPr id="27651" name="Rectangle 1">
            <a:extLst>
              <a:ext uri="{FF2B5EF4-FFF2-40B4-BE49-F238E27FC236}">
                <a16:creationId xmlns:a16="http://schemas.microsoft.com/office/drawing/2014/main" id="{67D02A74-6BD2-8E4D-97EC-A6453AF10E5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7652" name="Rectangle 2">
            <a:extLst>
              <a:ext uri="{FF2B5EF4-FFF2-40B4-BE49-F238E27FC236}">
                <a16:creationId xmlns:a16="http://schemas.microsoft.com/office/drawing/2014/main" id="{D6A80703-EF9D-C142-89AF-FA055BCF1171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altLang="es-E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6">
            <a:extLst>
              <a:ext uri="{FF2B5EF4-FFF2-40B4-BE49-F238E27FC236}">
                <a16:creationId xmlns:a16="http://schemas.microsoft.com/office/drawing/2014/main" id="{0C8831DA-87BD-3946-AA91-74837ADD3271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9C9336C2-1ECD-7A43-B620-557905F6996A}" type="slidenum">
              <a:rPr lang="en-US" altLang="es-ES" sz="1400" smtClean="0"/>
              <a:pPr>
                <a:spcBef>
                  <a:spcPct val="0"/>
                </a:spcBef>
              </a:pPr>
              <a:t>10</a:t>
            </a:fld>
            <a:endParaRPr lang="en-US" altLang="es-ES" sz="1400"/>
          </a:p>
        </p:txBody>
      </p:sp>
      <p:sp>
        <p:nvSpPr>
          <p:cNvPr id="30723" name="Rectangle 1">
            <a:extLst>
              <a:ext uri="{FF2B5EF4-FFF2-40B4-BE49-F238E27FC236}">
                <a16:creationId xmlns:a16="http://schemas.microsoft.com/office/drawing/2014/main" id="{37CCEBA9-64CA-E74C-B2DC-3E44A54A382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0724" name="Rectangle 2">
            <a:extLst>
              <a:ext uri="{FF2B5EF4-FFF2-40B4-BE49-F238E27FC236}">
                <a16:creationId xmlns:a16="http://schemas.microsoft.com/office/drawing/2014/main" id="{B08F52C9-551A-A644-81AF-29FB82A5D50D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altLang="es-E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6">
            <a:extLst>
              <a:ext uri="{FF2B5EF4-FFF2-40B4-BE49-F238E27FC236}">
                <a16:creationId xmlns:a16="http://schemas.microsoft.com/office/drawing/2014/main" id="{44BB752A-8FED-6546-A9F8-8161AF40343E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8A7F58D-2ACE-114F-BCF3-727D0126A139}" type="slidenum">
              <a:rPr lang="en-US" altLang="es-ES" sz="1400" smtClean="0"/>
              <a:pPr>
                <a:spcBef>
                  <a:spcPct val="0"/>
                </a:spcBef>
              </a:pPr>
              <a:t>11</a:t>
            </a:fld>
            <a:endParaRPr lang="en-US" altLang="es-ES" sz="1400"/>
          </a:p>
        </p:txBody>
      </p:sp>
      <p:sp>
        <p:nvSpPr>
          <p:cNvPr id="32771" name="Rectangle 1">
            <a:extLst>
              <a:ext uri="{FF2B5EF4-FFF2-40B4-BE49-F238E27FC236}">
                <a16:creationId xmlns:a16="http://schemas.microsoft.com/office/drawing/2014/main" id="{03DE5AEB-FD86-EB4A-A461-DE1651016D1F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2772" name="Rectangle 2">
            <a:extLst>
              <a:ext uri="{FF2B5EF4-FFF2-40B4-BE49-F238E27FC236}">
                <a16:creationId xmlns:a16="http://schemas.microsoft.com/office/drawing/2014/main" id="{EE56A0E6-0C26-AB45-B02C-F284971D0301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altLang="es-E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6">
            <a:extLst>
              <a:ext uri="{FF2B5EF4-FFF2-40B4-BE49-F238E27FC236}">
                <a16:creationId xmlns:a16="http://schemas.microsoft.com/office/drawing/2014/main" id="{811EC7F8-026A-0E44-B343-ADB833E9C672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DAC195A-99A7-944D-8318-43BE40599C2B}" type="slidenum">
              <a:rPr lang="en-US" altLang="es-ES" sz="1400" smtClean="0"/>
              <a:pPr>
                <a:spcBef>
                  <a:spcPct val="0"/>
                </a:spcBef>
              </a:pPr>
              <a:t>12</a:t>
            </a:fld>
            <a:endParaRPr lang="en-US" altLang="es-ES" sz="1400"/>
          </a:p>
        </p:txBody>
      </p:sp>
      <p:sp>
        <p:nvSpPr>
          <p:cNvPr id="34819" name="Rectangle 1">
            <a:extLst>
              <a:ext uri="{FF2B5EF4-FFF2-40B4-BE49-F238E27FC236}">
                <a16:creationId xmlns:a16="http://schemas.microsoft.com/office/drawing/2014/main" id="{81E2A24A-688E-8E42-83A2-A548208C23FF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4820" name="Rectangle 2">
            <a:extLst>
              <a:ext uri="{FF2B5EF4-FFF2-40B4-BE49-F238E27FC236}">
                <a16:creationId xmlns:a16="http://schemas.microsoft.com/office/drawing/2014/main" id="{8EF4A786-50FA-6F4E-A9D3-9415FA3F29F0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altLang="es-E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6">
            <a:extLst>
              <a:ext uri="{FF2B5EF4-FFF2-40B4-BE49-F238E27FC236}">
                <a16:creationId xmlns:a16="http://schemas.microsoft.com/office/drawing/2014/main" id="{73D55A5C-A2F2-A543-B27E-42961300BF2B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9C974D47-0594-8949-A3B2-194E27849D15}" type="slidenum">
              <a:rPr lang="en-US" altLang="es-ES" sz="1400" smtClean="0"/>
              <a:pPr>
                <a:spcBef>
                  <a:spcPct val="0"/>
                </a:spcBef>
              </a:pPr>
              <a:t>13</a:t>
            </a:fld>
            <a:endParaRPr lang="en-US" altLang="es-ES" sz="1400"/>
          </a:p>
        </p:txBody>
      </p:sp>
      <p:sp>
        <p:nvSpPr>
          <p:cNvPr id="36867" name="Rectangle 1">
            <a:extLst>
              <a:ext uri="{FF2B5EF4-FFF2-40B4-BE49-F238E27FC236}">
                <a16:creationId xmlns:a16="http://schemas.microsoft.com/office/drawing/2014/main" id="{7AC417F5-FCDD-B84B-8902-594BC75C5A3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6868" name="Rectangle 2">
            <a:extLst>
              <a:ext uri="{FF2B5EF4-FFF2-40B4-BE49-F238E27FC236}">
                <a16:creationId xmlns:a16="http://schemas.microsoft.com/office/drawing/2014/main" id="{573C3DC5-25F5-8948-B178-885E49BFA86B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altLang="es-E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8272710-B878-A14C-AA3E-2242EEB50DF4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66B4B02-7167-B84A-973A-D2FFBB6F72B0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6D18D70-FABD-F040-86D7-0CF60E358EFA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C1D4EA-2BA1-DF40-BB82-D41B6F004D02}" type="slidenum">
              <a:rPr lang="en-US" altLang="es-ES"/>
              <a:pPr>
                <a:defRPr/>
              </a:pPr>
              <a:t>‹#›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084507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C5876DB-2F21-8F4C-9E9F-DF1A26208698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A43AF6-5890-6540-B9A7-B46FCE65E8D6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1A28BB-EB4D-5040-96BC-C036C70A029A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3B337B-0315-8D43-85E0-5BC0923D112F}" type="slidenum">
              <a:rPr lang="en-US" altLang="es-ES"/>
              <a:pPr>
                <a:defRPr/>
              </a:pPr>
              <a:t>‹#›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045134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7219929-6EC5-DF48-ABC5-169CADFFC01E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70C1844-D5CB-AB44-8B7B-7774392F3047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26B477D-2796-894F-8016-6FEFA869B1CE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0BEE3D-CADB-B048-8DC5-FE0AD23AE285}" type="slidenum">
              <a:rPr lang="en-US" altLang="es-ES"/>
              <a:pPr>
                <a:defRPr/>
              </a:pPr>
              <a:t>‹#›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4210179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7700" cy="4383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113338" y="1768475"/>
            <a:ext cx="4459287" cy="4383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3A2AB511-B40E-9344-9A71-CF75C9140521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8DE35842-C59F-3446-A152-5355887AE74C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58E6F3DD-85F4-CE45-872E-0CFB225DE869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DEF065-4EEC-9A48-97A2-441DC970A3B6}" type="slidenum">
              <a:rPr lang="en-US" altLang="es-ES"/>
              <a:pPr>
                <a:defRPr/>
              </a:pPr>
              <a:t>‹#›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4125181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709952EB-B939-6749-AB51-0D81EC8A2968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85B17AE5-A1B7-ED49-8507-65B48A0C797B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05FCC92E-D39B-7248-9431-A3208BA189F3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516406-9268-5C4B-B857-879C02AA8308}" type="slidenum">
              <a:rPr lang="en-US" altLang="es-ES"/>
              <a:pPr>
                <a:defRPr/>
              </a:pPr>
              <a:t>‹#›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347105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525D8204-6FC0-F74D-8978-828994E1C45C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92368D4-F834-A14E-A9EF-F6C5F27D480E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B6BF789-E798-5843-B119-2770FA9F7F9A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F8273A-3F26-CE42-98DE-8735BD991232}" type="slidenum">
              <a:rPr lang="en-US" altLang="es-ES"/>
              <a:pPr>
                <a:defRPr/>
              </a:pPr>
              <a:t>‹#›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598117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5AF53877-8406-7D49-9FF1-2319949BE17A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D4DED76-004F-364C-BE3F-6798E69BEDD4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A6F60BE-2F39-5F4F-B953-C010C5135CA9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444D7B-2BE9-0A48-A44F-D32D6C399CEF}" type="slidenum">
              <a:rPr lang="en-US" altLang="es-ES"/>
              <a:pPr>
                <a:defRPr/>
              </a:pPr>
              <a:t>‹#›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84079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3BE8CD40-1580-3A4C-80B9-EDFB172A8608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0BE5FAAD-BA08-0F42-A5AA-668A2832DDA5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BA6D015A-8DB7-7542-A5A1-8D68169C9406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3E85B6-9B6B-0344-B322-41D6323AF525}" type="slidenum">
              <a:rPr lang="en-US" altLang="es-ES"/>
              <a:pPr>
                <a:defRPr/>
              </a:pPr>
              <a:t>‹#›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180035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215E59D-C5CE-BE4D-AA00-53465A971BFA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54DE8208-9172-8C4B-B5A8-3A3CE80492F2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637250F6-B08E-D148-BB5A-CFBD6C75ED44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839B8C-1C51-0847-B1C8-EB9582FC159A}" type="slidenum">
              <a:rPr lang="en-US" altLang="es-ES"/>
              <a:pPr>
                <a:defRPr/>
              </a:pPr>
              <a:t>‹#›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2174565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4327E61-FBEA-864F-B264-01DB03E2AD3D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AFF17C2-543C-0D4D-9251-C5ADACBF917A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BFE1B73-2489-BA4C-91CF-B3B8A7D0FF35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EEFC9B-9F7D-C141-95FB-ACDB07B83475}" type="slidenum">
              <a:rPr lang="en-US" altLang="es-ES"/>
              <a:pPr>
                <a:defRPr/>
              </a:pPr>
              <a:t>‹#›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4239184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305675" y="301625"/>
            <a:ext cx="2266950" cy="58499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0037" cy="58499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C070583-A5AC-1648-B80F-639C3566EE46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F23AFE2-0801-EC42-92E2-CB367A304501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536D054-809B-E94C-B022-50241583245D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42E5F4-C68E-7F45-8B91-5F7162722B29}" type="slidenum">
              <a:rPr lang="en-US" altLang="es-ES"/>
              <a:pPr>
                <a:defRPr/>
              </a:pPr>
              <a:t>‹#›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33849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3238" y="301625"/>
            <a:ext cx="9069387" cy="126047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15021D97-F134-5640-8C2D-AA6BFCCFF97E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45BBA11-A303-B543-9426-9D79555CB8D2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47A0DC5-D5C6-9142-B1D7-CF80BC27EA97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859C07-0DF6-8D46-B57E-2BD26AF5D369}" type="slidenum">
              <a:rPr lang="en-US" altLang="es-ES"/>
              <a:pPr>
                <a:defRPr/>
              </a:pPr>
              <a:t>‹#›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811547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>
            <a:extLst>
              <a:ext uri="{FF2B5EF4-FFF2-40B4-BE49-F238E27FC236}">
                <a16:creationId xmlns:a16="http://schemas.microsoft.com/office/drawing/2014/main" id="{0D9C9171-4559-B542-B57A-DBE312B9C3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301625"/>
            <a:ext cx="9069387" cy="126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s-ES"/>
              <a:t>Click to edit the title text format</a:t>
            </a:r>
          </a:p>
        </p:txBody>
      </p:sp>
      <p:sp>
        <p:nvSpPr>
          <p:cNvPr id="1027" name="Rectangle 2">
            <a:extLst>
              <a:ext uri="{FF2B5EF4-FFF2-40B4-BE49-F238E27FC236}">
                <a16:creationId xmlns:a16="http://schemas.microsoft.com/office/drawing/2014/main" id="{D5F18DF2-0D46-2245-BE75-DB826CB566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9069387" cy="4383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448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s-ES"/>
              <a:t>Click to edit the outline text format</a:t>
            </a:r>
          </a:p>
          <a:p>
            <a:pPr lvl="1"/>
            <a:r>
              <a:rPr lang="en-GB" altLang="es-ES"/>
              <a:t>Second Outline Level</a:t>
            </a:r>
          </a:p>
          <a:p>
            <a:pPr lvl="2"/>
            <a:r>
              <a:rPr lang="en-GB" altLang="es-ES"/>
              <a:t>Third Outline Level</a:t>
            </a:r>
          </a:p>
          <a:p>
            <a:pPr lvl="3"/>
            <a:r>
              <a:rPr lang="en-GB" altLang="es-ES"/>
              <a:t>Fourth Outline Level</a:t>
            </a:r>
          </a:p>
          <a:p>
            <a:pPr lvl="4"/>
            <a:r>
              <a:rPr lang="en-GB" altLang="es-ES"/>
              <a:t>Fifth Outline Level</a:t>
            </a:r>
          </a:p>
          <a:p>
            <a:pPr lvl="4"/>
            <a:r>
              <a:rPr lang="en-GB" altLang="es-ES"/>
              <a:t>Sixth Outline Level</a:t>
            </a:r>
          </a:p>
          <a:p>
            <a:pPr lvl="4"/>
            <a:r>
              <a:rPr lang="en-GB" altLang="es-ES"/>
              <a:t>Seventh Outline Level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8B68CC83-775A-C942-B9FE-3E4595166C1A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503238" y="6886575"/>
            <a:ext cx="2346325" cy="51911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FAE62A7-9A1B-8B44-ACAA-A0F5C429B5F7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3448050" y="6886575"/>
            <a:ext cx="3194050" cy="51911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FAECB95B-F3B1-FD42-8379-76F4E59450E1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7227888" y="6886575"/>
            <a:ext cx="2346325" cy="51911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charset="0"/>
                <a:cs typeface="DejaVu Sans" charset="0"/>
              </a:defRPr>
            </a:lvl1pPr>
          </a:lstStyle>
          <a:p>
            <a:pPr>
              <a:defRPr/>
            </a:pPr>
            <a:fld id="{1E6798C2-D030-314C-92D1-F2BE3D5C9CC1}" type="slidenum">
              <a:rPr lang="en-US" altLang="es-ES"/>
              <a:pPr>
                <a:defRPr/>
              </a:pPr>
              <a:t>‹#›</a:t>
            </a:fld>
            <a:endParaRPr lang="en-U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charset="0"/>
          <a:ea typeface="WenQuanYi Zen Hei Sharp" charset="0"/>
          <a:cs typeface="WenQuanYi Zen Hei Sharp" charset="0"/>
        </a:defRPr>
      </a:lvl2pPr>
      <a:lvl3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charset="0"/>
          <a:ea typeface="WenQuanYi Zen Hei Sharp" charset="0"/>
          <a:cs typeface="WenQuanYi Zen Hei Sharp" charset="0"/>
        </a:defRPr>
      </a:lvl3pPr>
      <a:lvl4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charset="0"/>
          <a:ea typeface="WenQuanYi Zen Hei Sharp" charset="0"/>
          <a:cs typeface="WenQuanYi Zen Hei Sharp" charset="0"/>
        </a:defRPr>
      </a:lvl4pPr>
      <a:lvl5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charset="0"/>
          <a:ea typeface="WenQuanYi Zen Hei Sharp" charset="0"/>
          <a:cs typeface="WenQuanYi Zen Hei Sharp" charset="0"/>
        </a:defRPr>
      </a:lvl5pPr>
      <a:lvl6pPr marL="25146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WenQuanYi Zen Hei Sharp" charset="0"/>
          <a:cs typeface="WenQuanYi Zen Hei Sharp" charset="0"/>
        </a:defRPr>
      </a:lvl6pPr>
      <a:lvl7pPr marL="29718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WenQuanYi Zen Hei Sharp" charset="0"/>
          <a:cs typeface="WenQuanYi Zen Hei Sharp" charset="0"/>
        </a:defRPr>
      </a:lvl7pPr>
      <a:lvl8pPr marL="3429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WenQuanYi Zen Hei Sharp" charset="0"/>
          <a:cs typeface="WenQuanYi Zen Hei Sharp" charset="0"/>
        </a:defRPr>
      </a:lvl8pPr>
      <a:lvl9pPr marL="3886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WenQuanYi Zen Hei Sharp" charset="0"/>
          <a:cs typeface="WenQuanYi Zen Hei Sharp" charset="0"/>
        </a:defRPr>
      </a:lvl9pPr>
    </p:titleStyle>
    <p:bodyStyle>
      <a:lvl1pPr marL="342900" indent="-342900" algn="l" defTabSz="457200" rtl="0" eaLnBrk="0" fontAlgn="base" hangingPunct="0">
        <a:lnSpc>
          <a:spcPct val="93000"/>
        </a:lnSpc>
        <a:spcBef>
          <a:spcPts val="1425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lnSpc>
          <a:spcPct val="93000"/>
        </a:lnSpc>
        <a:spcBef>
          <a:spcPts val="1138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lnSpc>
          <a:spcPct val="93000"/>
        </a:lnSpc>
        <a:spcBef>
          <a:spcPts val="85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lnSpc>
          <a:spcPct val="93000"/>
        </a:lnSpc>
        <a:spcBef>
          <a:spcPts val="575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57200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57200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57200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57200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1">
            <a:extLst>
              <a:ext uri="{FF2B5EF4-FFF2-40B4-BE49-F238E27FC236}">
                <a16:creationId xmlns:a16="http://schemas.microsoft.com/office/drawing/2014/main" id="{15A76339-F50B-EE4E-BB63-8B7F1AE75E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863" y="182563"/>
            <a:ext cx="8342312" cy="7212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5362" name="Text Box 2">
            <a:extLst>
              <a:ext uri="{FF2B5EF4-FFF2-40B4-BE49-F238E27FC236}">
                <a16:creationId xmlns:a16="http://schemas.microsoft.com/office/drawing/2014/main" id="{85AB5039-AEF1-1F43-A586-68DD243FE5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65125"/>
            <a:ext cx="2230438" cy="769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66336" rIns="90000" bIns="45000"/>
          <a:lstStyle>
            <a:lvl1pPr>
              <a:lnSpc>
                <a:spcPct val="93000"/>
              </a:lnSpc>
              <a:spcBef>
                <a:spcPts val="14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WenQuanYi Zen Hei Sharp" charset="0"/>
                <a:cs typeface="WenQuanYi Zen Hei Sharp" charset="0"/>
              </a:defRPr>
            </a:lvl1pPr>
            <a:lvl2pPr>
              <a:lnSpc>
                <a:spcPct val="93000"/>
              </a:lnSpc>
              <a:spcBef>
                <a:spcPts val="1138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WenQuanYi Zen Hei Sharp" charset="0"/>
                <a:cs typeface="WenQuanYi Zen Hei Sharp" charset="0"/>
              </a:defRPr>
            </a:lvl2pPr>
            <a:lvl3pPr>
              <a:lnSpc>
                <a:spcPct val="93000"/>
              </a:lnSpc>
              <a:spcBef>
                <a:spcPts val="8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WenQuanYi Zen Hei Sharp" charset="0"/>
                <a:cs typeface="WenQuanYi Zen Hei Sharp" charset="0"/>
              </a:defRPr>
            </a:lvl3pPr>
            <a:lvl4pPr>
              <a:lnSpc>
                <a:spcPct val="93000"/>
              </a:lnSpc>
              <a:spcBef>
                <a:spcPts val="5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WenQuanYi Zen Hei Sharp" charset="0"/>
                <a:cs typeface="WenQuanYi Zen Hei Sharp" charset="0"/>
              </a:defRPr>
            </a:lvl4pPr>
            <a:lvl5pPr>
              <a:lnSpc>
                <a:spcPct val="93000"/>
              </a:lnSpc>
              <a:spcBef>
                <a:spcPts val="288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WenQuanYi Zen Hei Sharp" charset="0"/>
                <a:cs typeface="WenQuanYi Zen Hei Sharp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WenQuanYi Zen Hei Sharp" charset="0"/>
                <a:cs typeface="WenQuanYi Zen Hei Sharp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WenQuanYi Zen Hei Sharp" charset="0"/>
                <a:cs typeface="WenQuanYi Zen Hei Sharp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WenQuanYi Zen Hei Sharp" charset="0"/>
                <a:cs typeface="WenQuanYi Zen Hei Sharp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WenQuanYi Zen Hei Sharp" charset="0"/>
                <a:cs typeface="WenQuanYi Zen Hei Sharp" charset="0"/>
              </a:defRPr>
            </a:lvl9pPr>
          </a:lstStyle>
          <a:p>
            <a:pPr eaLnBrk="1">
              <a:spcBef>
                <a:spcPct val="0"/>
              </a:spcBef>
            </a:pPr>
            <a:r>
              <a:rPr lang="en-US" altLang="es-ES" sz="2400" b="1">
                <a:solidFill>
                  <a:srgbClr val="66FFFF"/>
                </a:solidFill>
              </a:rPr>
              <a:t>|</a:t>
            </a:r>
            <a:r>
              <a:rPr lang="en-US" altLang="es-ES" sz="1800"/>
              <a:t> E. coli CDS</a:t>
            </a:r>
          </a:p>
          <a:p>
            <a:pPr eaLnBrk="1">
              <a:spcBef>
                <a:spcPct val="0"/>
              </a:spcBef>
            </a:pPr>
            <a:r>
              <a:rPr lang="en-US" altLang="es-ES" sz="2400" b="1">
                <a:solidFill>
                  <a:srgbClr val="FF3333"/>
                </a:solidFill>
              </a:rPr>
              <a:t>|</a:t>
            </a:r>
            <a:r>
              <a:rPr lang="en-US" altLang="es-ES" sz="1800"/>
              <a:t> lexA – dinF operon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814FEBC6-5536-E84F-BA5F-320C0ACBF44E}"/>
              </a:ext>
            </a:extLst>
          </p:cNvPr>
          <p:cNvSpPr>
            <a:spLocks noChangeArrowheads="1"/>
          </p:cNvSpPr>
          <p:nvPr/>
        </p:nvSpPr>
        <p:spPr bwMode="auto">
          <a:xfrm rot="3480000">
            <a:off x="3656013" y="1041400"/>
            <a:ext cx="1562100" cy="520700"/>
          </a:xfrm>
          <a:prstGeom prst="rect">
            <a:avLst/>
          </a:prstGeom>
          <a:noFill/>
          <a:ln w="38160">
            <a:solidFill>
              <a:srgbClr val="66FF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ES"/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1">
            <a:extLst>
              <a:ext uri="{FF2B5EF4-FFF2-40B4-BE49-F238E27FC236}">
                <a16:creationId xmlns:a16="http://schemas.microsoft.com/office/drawing/2014/main" id="{208C4FC5-C141-3F4B-8527-28B148FD18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238" y="1371600"/>
            <a:ext cx="8785225" cy="445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7410" name="Rectangle 2">
            <a:extLst>
              <a:ext uri="{FF2B5EF4-FFF2-40B4-BE49-F238E27FC236}">
                <a16:creationId xmlns:a16="http://schemas.microsoft.com/office/drawing/2014/main" id="{1368B753-EC17-5C47-9D07-C98B7F2DAE45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257800" y="230188"/>
            <a:ext cx="549275" cy="2651125"/>
          </a:xfrm>
          <a:prstGeom prst="rect">
            <a:avLst/>
          </a:prstGeom>
          <a:noFill/>
          <a:ln w="38160">
            <a:solidFill>
              <a:srgbClr val="66FF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ES"/>
          </a:p>
        </p:txBody>
      </p:sp>
      <p:sp>
        <p:nvSpPr>
          <p:cNvPr id="17411" name="Line 3">
            <a:extLst>
              <a:ext uri="{FF2B5EF4-FFF2-40B4-BE49-F238E27FC236}">
                <a16:creationId xmlns:a16="http://schemas.microsoft.com/office/drawing/2014/main" id="{F393EC7A-D99C-8448-A6BB-6DDB35E9BD2F}"/>
              </a:ext>
            </a:extLst>
          </p:cNvPr>
          <p:cNvSpPr>
            <a:spLocks noChangeShapeType="1"/>
          </p:cNvSpPr>
          <p:nvPr/>
        </p:nvSpPr>
        <p:spPr bwMode="auto">
          <a:xfrm>
            <a:off x="349250" y="4352925"/>
            <a:ext cx="9326563" cy="1588"/>
          </a:xfrm>
          <a:prstGeom prst="line">
            <a:avLst/>
          </a:prstGeom>
          <a:noFill/>
          <a:ln w="38160">
            <a:solidFill>
              <a:srgbClr val="66FF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ES"/>
          </a:p>
        </p:txBody>
      </p:sp>
      <p:sp>
        <p:nvSpPr>
          <p:cNvPr id="17412" name="Line 4">
            <a:extLst>
              <a:ext uri="{FF2B5EF4-FFF2-40B4-BE49-F238E27FC236}">
                <a16:creationId xmlns:a16="http://schemas.microsoft.com/office/drawing/2014/main" id="{BC2EE76E-C8D2-3F4E-91D2-BC6AEAC2E8E3}"/>
              </a:ext>
            </a:extLst>
          </p:cNvPr>
          <p:cNvSpPr>
            <a:spLocks noChangeShapeType="1"/>
          </p:cNvSpPr>
          <p:nvPr/>
        </p:nvSpPr>
        <p:spPr bwMode="auto">
          <a:xfrm>
            <a:off x="349250" y="4641850"/>
            <a:ext cx="9326563" cy="1588"/>
          </a:xfrm>
          <a:prstGeom prst="line">
            <a:avLst/>
          </a:prstGeom>
          <a:noFill/>
          <a:ln w="38160">
            <a:solidFill>
              <a:srgbClr val="66FF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ES"/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2">
            <a:extLst>
              <a:ext uri="{FF2B5EF4-FFF2-40B4-BE49-F238E27FC236}">
                <a16:creationId xmlns:a16="http://schemas.microsoft.com/office/drawing/2014/main" id="{8E435784-F4C7-2F4C-A1C8-9C0FA05D68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413" y="1331913"/>
            <a:ext cx="9829800" cy="147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8" name="Rectangle 2">
            <a:extLst>
              <a:ext uri="{FF2B5EF4-FFF2-40B4-BE49-F238E27FC236}">
                <a16:creationId xmlns:a16="http://schemas.microsoft.com/office/drawing/2014/main" id="{809CD7B0-E93A-3C41-850A-4005C9650F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3238" y="4049713"/>
            <a:ext cx="907415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altLang="en-ES" sz="3200" b="1">
                <a:solidFill>
                  <a:srgbClr val="4682B4"/>
                </a:solidFill>
              </a:rPr>
              <a:t>AGG·TGA·CAC·CGC·AAG·CCT·TAT·ATT·AGC</a:t>
            </a:r>
            <a:br>
              <a:rPr lang="en-GB" altLang="en-ES" sz="3200"/>
            </a:br>
            <a:r>
              <a:rPr lang="en-GB" altLang="en-ES" sz="3200">
                <a:solidFill>
                  <a:srgbClr val="202122"/>
                </a:solidFill>
              </a:rPr>
              <a:t>A</a:t>
            </a:r>
            <a:r>
              <a:rPr lang="en-GB" altLang="en-ES" sz="3200" b="1">
                <a:solidFill>
                  <a:srgbClr val="FF0000"/>
                </a:solidFill>
              </a:rPr>
              <a:t>·GGT·GAC·ACC·GCA·AGC·CTT·ATA·TTA</a:t>
            </a:r>
            <a:r>
              <a:rPr lang="en-GB" altLang="en-ES" sz="3200">
                <a:solidFill>
                  <a:srgbClr val="202122"/>
                </a:solidFill>
              </a:rPr>
              <a:t>·GC</a:t>
            </a:r>
            <a:br>
              <a:rPr lang="en-GB" altLang="en-ES" sz="3200"/>
            </a:br>
            <a:r>
              <a:rPr lang="en-GB" altLang="en-ES" sz="3200">
                <a:solidFill>
                  <a:srgbClr val="202122"/>
                </a:solidFill>
              </a:rPr>
              <a:t>AG</a:t>
            </a:r>
            <a:r>
              <a:rPr lang="en-GB" altLang="en-ES" sz="3200" b="1">
                <a:solidFill>
                  <a:srgbClr val="008000"/>
                </a:solidFill>
              </a:rPr>
              <a:t>·GTG·ACA·CCG·CAA·GCC·TTA·TAT·TAG·</a:t>
            </a:r>
            <a:r>
              <a:rPr lang="en-GB" altLang="en-ES" sz="3200">
                <a:solidFill>
                  <a:srgbClr val="202122"/>
                </a:solidFill>
              </a:rPr>
              <a:t>C</a:t>
            </a:r>
            <a:endParaRPr lang="en-ES" altLang="en-ES" sz="32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>
            <a:extLst>
              <a:ext uri="{FF2B5EF4-FFF2-40B4-BE49-F238E27FC236}">
                <a16:creationId xmlns:a16="http://schemas.microsoft.com/office/drawing/2014/main" id="{AEB19AD1-DD09-6E49-999C-643132D769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8650"/>
            <a:ext cx="10080625" cy="630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2" name="Rectangle 2">
            <a:extLst>
              <a:ext uri="{FF2B5EF4-FFF2-40B4-BE49-F238E27FC236}">
                <a16:creationId xmlns:a16="http://schemas.microsoft.com/office/drawing/2014/main" id="{1B8C04F1-BA85-D648-9DA4-72B8EE1570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8063" y="6958013"/>
            <a:ext cx="5038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ES" altLang="en-ES" sz="1000"/>
              <a:t>https://upload.wikimedia.org/wikipedia/commons/6/66/Open_reading_frame.jpg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1">
            <a:extLst>
              <a:ext uri="{FF2B5EF4-FFF2-40B4-BE49-F238E27FC236}">
                <a16:creationId xmlns:a16="http://schemas.microsoft.com/office/drawing/2014/main" id="{0B52D5C5-0592-E148-B0F0-5D62F23616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63" y="250825"/>
            <a:ext cx="8785225" cy="445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1506" name="Rectangle 2">
            <a:extLst>
              <a:ext uri="{FF2B5EF4-FFF2-40B4-BE49-F238E27FC236}">
                <a16:creationId xmlns:a16="http://schemas.microsoft.com/office/drawing/2014/main" id="{61C4D6B1-DC17-EB4E-9FC2-EB868478F8A5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203825" y="-890587"/>
            <a:ext cx="549275" cy="2651125"/>
          </a:xfrm>
          <a:prstGeom prst="rect">
            <a:avLst/>
          </a:prstGeom>
          <a:noFill/>
          <a:ln w="38160">
            <a:solidFill>
              <a:srgbClr val="66FF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ES"/>
          </a:p>
        </p:txBody>
      </p:sp>
      <p:sp>
        <p:nvSpPr>
          <p:cNvPr id="21507" name="Line 3">
            <a:extLst>
              <a:ext uri="{FF2B5EF4-FFF2-40B4-BE49-F238E27FC236}">
                <a16:creationId xmlns:a16="http://schemas.microsoft.com/office/drawing/2014/main" id="{2A7F92B2-69B0-3C42-93C7-A2C38283498A}"/>
              </a:ext>
            </a:extLst>
          </p:cNvPr>
          <p:cNvSpPr>
            <a:spLocks noChangeShapeType="1"/>
          </p:cNvSpPr>
          <p:nvPr/>
        </p:nvSpPr>
        <p:spPr bwMode="auto">
          <a:xfrm>
            <a:off x="349250" y="4352925"/>
            <a:ext cx="9326563" cy="1588"/>
          </a:xfrm>
          <a:prstGeom prst="line">
            <a:avLst/>
          </a:prstGeom>
          <a:noFill/>
          <a:ln w="38160">
            <a:solidFill>
              <a:srgbClr val="66FF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ES"/>
          </a:p>
        </p:txBody>
      </p:sp>
      <p:sp>
        <p:nvSpPr>
          <p:cNvPr id="21508" name="Line 4">
            <a:extLst>
              <a:ext uri="{FF2B5EF4-FFF2-40B4-BE49-F238E27FC236}">
                <a16:creationId xmlns:a16="http://schemas.microsoft.com/office/drawing/2014/main" id="{1B8D6796-FF6F-B44C-B094-3043C6255314}"/>
              </a:ext>
            </a:extLst>
          </p:cNvPr>
          <p:cNvSpPr>
            <a:spLocks noChangeShapeType="1"/>
          </p:cNvSpPr>
          <p:nvPr/>
        </p:nvSpPr>
        <p:spPr bwMode="auto">
          <a:xfrm>
            <a:off x="349250" y="4641850"/>
            <a:ext cx="9326563" cy="1588"/>
          </a:xfrm>
          <a:prstGeom prst="line">
            <a:avLst/>
          </a:prstGeom>
          <a:noFill/>
          <a:ln w="38160">
            <a:solidFill>
              <a:srgbClr val="66FF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ES"/>
          </a:p>
        </p:txBody>
      </p:sp>
      <p:sp>
        <p:nvSpPr>
          <p:cNvPr id="21509" name="TextBox 1">
            <a:extLst>
              <a:ext uri="{FF2B5EF4-FFF2-40B4-BE49-F238E27FC236}">
                <a16:creationId xmlns:a16="http://schemas.microsoft.com/office/drawing/2014/main" id="{2949CFF6-EFD3-794D-A489-3339B70A73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225" y="117475"/>
            <a:ext cx="3127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ES" altLang="en-ES"/>
              <a:t>1</a:t>
            </a:r>
          </a:p>
        </p:txBody>
      </p:sp>
      <p:sp>
        <p:nvSpPr>
          <p:cNvPr id="21510" name="TextBox 6">
            <a:extLst>
              <a:ext uri="{FF2B5EF4-FFF2-40B4-BE49-F238E27FC236}">
                <a16:creationId xmlns:a16="http://schemas.microsoft.com/office/drawing/2014/main" id="{56C56800-A9A0-7145-A850-62402F6DDB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225" y="550863"/>
            <a:ext cx="3127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ES" altLang="en-ES"/>
              <a:t>2</a:t>
            </a:r>
          </a:p>
        </p:txBody>
      </p:sp>
      <p:sp>
        <p:nvSpPr>
          <p:cNvPr id="21511" name="TextBox 7">
            <a:extLst>
              <a:ext uri="{FF2B5EF4-FFF2-40B4-BE49-F238E27FC236}">
                <a16:creationId xmlns:a16="http://schemas.microsoft.com/office/drawing/2014/main" id="{91CA5F2B-65EB-E54D-8D11-34B1E1FC79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225" y="985838"/>
            <a:ext cx="3127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ES" altLang="en-ES"/>
              <a:t>3</a:t>
            </a:r>
          </a:p>
        </p:txBody>
      </p:sp>
      <p:sp>
        <p:nvSpPr>
          <p:cNvPr id="21512" name="TextBox 8">
            <a:extLst>
              <a:ext uri="{FF2B5EF4-FFF2-40B4-BE49-F238E27FC236}">
                <a16:creationId xmlns:a16="http://schemas.microsoft.com/office/drawing/2014/main" id="{9AC8B4E1-D437-0741-B1ED-CDA1A52AF0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31338" y="1833563"/>
            <a:ext cx="3889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ES" altLang="en-ES"/>
              <a:t>-1</a:t>
            </a:r>
          </a:p>
        </p:txBody>
      </p:sp>
      <p:sp>
        <p:nvSpPr>
          <p:cNvPr id="21513" name="TextBox 9">
            <a:extLst>
              <a:ext uri="{FF2B5EF4-FFF2-40B4-BE49-F238E27FC236}">
                <a16:creationId xmlns:a16="http://schemas.microsoft.com/office/drawing/2014/main" id="{0FCE9201-4238-4F46-BFCE-5B24CE58CC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31338" y="2266950"/>
            <a:ext cx="3889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ES" altLang="en-ES"/>
              <a:t>-2</a:t>
            </a:r>
          </a:p>
        </p:txBody>
      </p:sp>
      <p:sp>
        <p:nvSpPr>
          <p:cNvPr id="21514" name="TextBox 10">
            <a:extLst>
              <a:ext uri="{FF2B5EF4-FFF2-40B4-BE49-F238E27FC236}">
                <a16:creationId xmlns:a16="http://schemas.microsoft.com/office/drawing/2014/main" id="{AD97A2FD-3255-6340-856F-DC4B25AC1B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31338" y="2701925"/>
            <a:ext cx="3889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ES" altLang="en-ES"/>
              <a:t>-3</a:t>
            </a:r>
          </a:p>
        </p:txBody>
      </p:sp>
      <p:sp>
        <p:nvSpPr>
          <p:cNvPr id="21515" name="TextBox 11">
            <a:extLst>
              <a:ext uri="{FF2B5EF4-FFF2-40B4-BE49-F238E27FC236}">
                <a16:creationId xmlns:a16="http://schemas.microsoft.com/office/drawing/2014/main" id="{63C6B845-BC22-4745-BF24-AF030C5FBA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013" y="3151188"/>
            <a:ext cx="255587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ES" altLang="en-ES" sz="1000"/>
              <a:t>1</a:t>
            </a:r>
          </a:p>
        </p:txBody>
      </p:sp>
      <p:sp>
        <p:nvSpPr>
          <p:cNvPr id="21516" name="TextBox 12">
            <a:extLst>
              <a:ext uri="{FF2B5EF4-FFF2-40B4-BE49-F238E27FC236}">
                <a16:creationId xmlns:a16="http://schemas.microsoft.com/office/drawing/2014/main" id="{EB37F1F9-3C39-2B47-AFB5-AF694031B4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3395663"/>
            <a:ext cx="31273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ES" altLang="en-ES" sz="1000"/>
              <a:t>2</a:t>
            </a:r>
          </a:p>
        </p:txBody>
      </p:sp>
      <p:sp>
        <p:nvSpPr>
          <p:cNvPr id="21517" name="TextBox 13">
            <a:extLst>
              <a:ext uri="{FF2B5EF4-FFF2-40B4-BE49-F238E27FC236}">
                <a16:creationId xmlns:a16="http://schemas.microsoft.com/office/drawing/2014/main" id="{385AEC21-9217-EE4C-88B3-9389E0309D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3616325"/>
            <a:ext cx="312738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ES" altLang="en-ES" sz="1000"/>
              <a:t>3</a:t>
            </a:r>
          </a:p>
        </p:txBody>
      </p:sp>
      <p:sp>
        <p:nvSpPr>
          <p:cNvPr id="21518" name="TextBox 14">
            <a:extLst>
              <a:ext uri="{FF2B5EF4-FFF2-40B4-BE49-F238E27FC236}">
                <a16:creationId xmlns:a16="http://schemas.microsoft.com/office/drawing/2014/main" id="{A4F235CE-BDBE-E146-A800-E6F69E7F19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32925" y="4106863"/>
            <a:ext cx="29845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ES" altLang="en-ES" sz="1000"/>
              <a:t>-1</a:t>
            </a:r>
          </a:p>
        </p:txBody>
      </p:sp>
      <p:sp>
        <p:nvSpPr>
          <p:cNvPr id="21519" name="TextBox 15">
            <a:extLst>
              <a:ext uri="{FF2B5EF4-FFF2-40B4-BE49-F238E27FC236}">
                <a16:creationId xmlns:a16="http://schemas.microsoft.com/office/drawing/2014/main" id="{BFDE6A64-B48B-2B4A-94F5-0EA2834175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56738" y="4349750"/>
            <a:ext cx="31273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ES" altLang="en-ES" sz="1000"/>
              <a:t>-2</a:t>
            </a:r>
          </a:p>
        </p:txBody>
      </p:sp>
      <p:sp>
        <p:nvSpPr>
          <p:cNvPr id="21520" name="TextBox 16">
            <a:extLst>
              <a:ext uri="{FF2B5EF4-FFF2-40B4-BE49-F238E27FC236}">
                <a16:creationId xmlns:a16="http://schemas.microsoft.com/office/drawing/2014/main" id="{7E522052-921A-F747-975A-39950205C8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56738" y="4572000"/>
            <a:ext cx="31273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ES" altLang="en-ES" sz="1000"/>
              <a:t>-3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1">
            <a:extLst>
              <a:ext uri="{FF2B5EF4-FFF2-40B4-BE49-F238E27FC236}">
                <a16:creationId xmlns:a16="http://schemas.microsoft.com/office/drawing/2014/main" id="{0C22C7AD-7331-544D-82A9-B06F3DAF75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63" y="250825"/>
            <a:ext cx="8785225" cy="445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3554" name="Rectangle 2">
            <a:extLst>
              <a:ext uri="{FF2B5EF4-FFF2-40B4-BE49-F238E27FC236}">
                <a16:creationId xmlns:a16="http://schemas.microsoft.com/office/drawing/2014/main" id="{0E5220DA-84DC-4A40-8FCF-13B198140395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203825" y="-890587"/>
            <a:ext cx="549275" cy="2651125"/>
          </a:xfrm>
          <a:prstGeom prst="rect">
            <a:avLst/>
          </a:prstGeom>
          <a:noFill/>
          <a:ln w="38160">
            <a:solidFill>
              <a:srgbClr val="66FF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ES"/>
          </a:p>
        </p:txBody>
      </p:sp>
      <p:sp>
        <p:nvSpPr>
          <p:cNvPr id="23555" name="Line 3">
            <a:extLst>
              <a:ext uri="{FF2B5EF4-FFF2-40B4-BE49-F238E27FC236}">
                <a16:creationId xmlns:a16="http://schemas.microsoft.com/office/drawing/2014/main" id="{718BA361-C86A-BD45-915E-BCBE9DA281E1}"/>
              </a:ext>
            </a:extLst>
          </p:cNvPr>
          <p:cNvSpPr>
            <a:spLocks noChangeShapeType="1"/>
          </p:cNvSpPr>
          <p:nvPr/>
        </p:nvSpPr>
        <p:spPr bwMode="auto">
          <a:xfrm>
            <a:off x="349250" y="4352925"/>
            <a:ext cx="9326563" cy="1588"/>
          </a:xfrm>
          <a:prstGeom prst="line">
            <a:avLst/>
          </a:prstGeom>
          <a:noFill/>
          <a:ln w="38160">
            <a:solidFill>
              <a:srgbClr val="66FF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ES"/>
          </a:p>
        </p:txBody>
      </p:sp>
      <p:sp>
        <p:nvSpPr>
          <p:cNvPr id="23556" name="Line 4">
            <a:extLst>
              <a:ext uri="{FF2B5EF4-FFF2-40B4-BE49-F238E27FC236}">
                <a16:creationId xmlns:a16="http://schemas.microsoft.com/office/drawing/2014/main" id="{83FE332E-F762-0B4C-AE9F-6C87668B07D1}"/>
              </a:ext>
            </a:extLst>
          </p:cNvPr>
          <p:cNvSpPr>
            <a:spLocks noChangeShapeType="1"/>
          </p:cNvSpPr>
          <p:nvPr/>
        </p:nvSpPr>
        <p:spPr bwMode="auto">
          <a:xfrm>
            <a:off x="349250" y="4641850"/>
            <a:ext cx="9326563" cy="1588"/>
          </a:xfrm>
          <a:prstGeom prst="line">
            <a:avLst/>
          </a:prstGeom>
          <a:noFill/>
          <a:ln w="38160">
            <a:solidFill>
              <a:srgbClr val="66FF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ES"/>
          </a:p>
        </p:txBody>
      </p:sp>
      <p:sp>
        <p:nvSpPr>
          <p:cNvPr id="23557" name="TextBox 1">
            <a:extLst>
              <a:ext uri="{FF2B5EF4-FFF2-40B4-BE49-F238E27FC236}">
                <a16:creationId xmlns:a16="http://schemas.microsoft.com/office/drawing/2014/main" id="{AB038B39-8473-3D4A-8C39-4AAD67A628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225" y="117475"/>
            <a:ext cx="3127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ES" altLang="en-ES"/>
              <a:t>1</a:t>
            </a:r>
          </a:p>
        </p:txBody>
      </p:sp>
      <p:sp>
        <p:nvSpPr>
          <p:cNvPr id="23558" name="TextBox 6">
            <a:extLst>
              <a:ext uri="{FF2B5EF4-FFF2-40B4-BE49-F238E27FC236}">
                <a16:creationId xmlns:a16="http://schemas.microsoft.com/office/drawing/2014/main" id="{5548014E-936E-964D-A395-8F560494FE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225" y="550863"/>
            <a:ext cx="3127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ES" altLang="en-ES"/>
              <a:t>2</a:t>
            </a:r>
          </a:p>
        </p:txBody>
      </p:sp>
      <p:sp>
        <p:nvSpPr>
          <p:cNvPr id="23559" name="TextBox 7">
            <a:extLst>
              <a:ext uri="{FF2B5EF4-FFF2-40B4-BE49-F238E27FC236}">
                <a16:creationId xmlns:a16="http://schemas.microsoft.com/office/drawing/2014/main" id="{F076A968-9A4C-3249-9523-557F9BB400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225" y="985838"/>
            <a:ext cx="3127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ES" altLang="en-ES"/>
              <a:t>3</a:t>
            </a:r>
          </a:p>
        </p:txBody>
      </p:sp>
      <p:sp>
        <p:nvSpPr>
          <p:cNvPr id="23560" name="TextBox 8">
            <a:extLst>
              <a:ext uri="{FF2B5EF4-FFF2-40B4-BE49-F238E27FC236}">
                <a16:creationId xmlns:a16="http://schemas.microsoft.com/office/drawing/2014/main" id="{DD3FC1F3-15BA-2241-8FE6-DF9596A42B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31338" y="1833563"/>
            <a:ext cx="3889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ES" altLang="en-ES"/>
              <a:t>-1</a:t>
            </a:r>
          </a:p>
        </p:txBody>
      </p:sp>
      <p:sp>
        <p:nvSpPr>
          <p:cNvPr id="23561" name="TextBox 9">
            <a:extLst>
              <a:ext uri="{FF2B5EF4-FFF2-40B4-BE49-F238E27FC236}">
                <a16:creationId xmlns:a16="http://schemas.microsoft.com/office/drawing/2014/main" id="{9D574C90-1488-7D49-9CE5-B939A69E6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31338" y="2266950"/>
            <a:ext cx="3889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ES" altLang="en-ES"/>
              <a:t>-2</a:t>
            </a:r>
          </a:p>
        </p:txBody>
      </p:sp>
      <p:sp>
        <p:nvSpPr>
          <p:cNvPr id="23562" name="TextBox 10">
            <a:extLst>
              <a:ext uri="{FF2B5EF4-FFF2-40B4-BE49-F238E27FC236}">
                <a16:creationId xmlns:a16="http://schemas.microsoft.com/office/drawing/2014/main" id="{CCF0EF5D-B41B-8D40-96FE-F7A7C32924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31338" y="2701925"/>
            <a:ext cx="3889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ES" altLang="en-ES"/>
              <a:t>-3</a:t>
            </a:r>
          </a:p>
        </p:txBody>
      </p:sp>
      <p:sp>
        <p:nvSpPr>
          <p:cNvPr id="23563" name="TextBox 11">
            <a:extLst>
              <a:ext uri="{FF2B5EF4-FFF2-40B4-BE49-F238E27FC236}">
                <a16:creationId xmlns:a16="http://schemas.microsoft.com/office/drawing/2014/main" id="{2FF1C794-071E-EF4A-AA6F-BF6BE7BF5A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013" y="3151188"/>
            <a:ext cx="255587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ES" altLang="en-ES" sz="1000"/>
              <a:t>1</a:t>
            </a:r>
          </a:p>
        </p:txBody>
      </p:sp>
      <p:sp>
        <p:nvSpPr>
          <p:cNvPr id="23564" name="TextBox 12">
            <a:extLst>
              <a:ext uri="{FF2B5EF4-FFF2-40B4-BE49-F238E27FC236}">
                <a16:creationId xmlns:a16="http://schemas.microsoft.com/office/drawing/2014/main" id="{D9089965-AA4A-B64F-93E3-38A9A6C617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3395663"/>
            <a:ext cx="31273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ES" altLang="en-ES" sz="1000"/>
              <a:t>2</a:t>
            </a:r>
          </a:p>
        </p:txBody>
      </p:sp>
      <p:sp>
        <p:nvSpPr>
          <p:cNvPr id="23565" name="TextBox 13">
            <a:extLst>
              <a:ext uri="{FF2B5EF4-FFF2-40B4-BE49-F238E27FC236}">
                <a16:creationId xmlns:a16="http://schemas.microsoft.com/office/drawing/2014/main" id="{353BB963-7244-754A-AE67-978397731A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3616325"/>
            <a:ext cx="312738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ES" altLang="en-ES" sz="1000"/>
              <a:t>3</a:t>
            </a:r>
          </a:p>
        </p:txBody>
      </p:sp>
      <p:sp>
        <p:nvSpPr>
          <p:cNvPr id="23566" name="TextBox 14">
            <a:extLst>
              <a:ext uri="{FF2B5EF4-FFF2-40B4-BE49-F238E27FC236}">
                <a16:creationId xmlns:a16="http://schemas.microsoft.com/office/drawing/2014/main" id="{F357B51B-B402-C343-9766-AF8470FD78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32925" y="4106863"/>
            <a:ext cx="29845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ES" altLang="en-ES" sz="1000"/>
              <a:t>-1</a:t>
            </a:r>
          </a:p>
        </p:txBody>
      </p:sp>
      <p:sp>
        <p:nvSpPr>
          <p:cNvPr id="23567" name="TextBox 15">
            <a:extLst>
              <a:ext uri="{FF2B5EF4-FFF2-40B4-BE49-F238E27FC236}">
                <a16:creationId xmlns:a16="http://schemas.microsoft.com/office/drawing/2014/main" id="{08934513-01A9-AD48-B301-E39006BC14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56738" y="4349750"/>
            <a:ext cx="31273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ES" altLang="en-ES" sz="1000"/>
              <a:t>-2</a:t>
            </a:r>
          </a:p>
        </p:txBody>
      </p:sp>
      <p:sp>
        <p:nvSpPr>
          <p:cNvPr id="23568" name="TextBox 16">
            <a:extLst>
              <a:ext uri="{FF2B5EF4-FFF2-40B4-BE49-F238E27FC236}">
                <a16:creationId xmlns:a16="http://schemas.microsoft.com/office/drawing/2014/main" id="{C5188BD5-20DC-F449-9294-3F81C25743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56738" y="4572000"/>
            <a:ext cx="31273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ES" altLang="en-ES" sz="1000"/>
              <a:t>-3</a:t>
            </a:r>
          </a:p>
        </p:txBody>
      </p:sp>
      <p:cxnSp>
        <p:nvCxnSpPr>
          <p:cNvPr id="23569" name="Straight Connector 3">
            <a:extLst>
              <a:ext uri="{FF2B5EF4-FFF2-40B4-BE49-F238E27FC236}">
                <a16:creationId xmlns:a16="http://schemas.microsoft.com/office/drawing/2014/main" id="{26A4CC87-C087-1C4E-862F-7BF9C279022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248150" y="0"/>
            <a:ext cx="0" cy="3151188"/>
          </a:xfrm>
          <a:prstGeom prst="line">
            <a:avLst/>
          </a:prstGeom>
          <a:noFill/>
          <a:ln w="50800" algn="ctr">
            <a:solidFill>
              <a:srgbClr val="FFC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570" name="Straight Connector 20">
            <a:extLst>
              <a:ext uri="{FF2B5EF4-FFF2-40B4-BE49-F238E27FC236}">
                <a16:creationId xmlns:a16="http://schemas.microsoft.com/office/drawing/2014/main" id="{4DE3BBA7-8DA5-6F4E-B322-FF454D23EF9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040313" y="0"/>
            <a:ext cx="0" cy="3151188"/>
          </a:xfrm>
          <a:prstGeom prst="line">
            <a:avLst/>
          </a:prstGeom>
          <a:noFill/>
          <a:ln w="50800" algn="ctr">
            <a:solidFill>
              <a:srgbClr val="FFC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571" name="Straight Connector 21">
            <a:extLst>
              <a:ext uri="{FF2B5EF4-FFF2-40B4-BE49-F238E27FC236}">
                <a16:creationId xmlns:a16="http://schemas.microsoft.com/office/drawing/2014/main" id="{11A46352-A800-C94D-9546-9D98424DE52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696075" y="0"/>
            <a:ext cx="0" cy="3151188"/>
          </a:xfrm>
          <a:prstGeom prst="line">
            <a:avLst/>
          </a:prstGeom>
          <a:noFill/>
          <a:ln w="50800" algn="ctr">
            <a:solidFill>
              <a:srgbClr val="FFC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572" name="Straight Connector 22">
            <a:extLst>
              <a:ext uri="{FF2B5EF4-FFF2-40B4-BE49-F238E27FC236}">
                <a16:creationId xmlns:a16="http://schemas.microsoft.com/office/drawing/2014/main" id="{93678186-629A-764E-84D6-37016DE9C08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056438" y="0"/>
            <a:ext cx="0" cy="3151188"/>
          </a:xfrm>
          <a:prstGeom prst="line">
            <a:avLst/>
          </a:prstGeom>
          <a:noFill/>
          <a:ln w="50800" algn="ctr">
            <a:solidFill>
              <a:srgbClr val="FFC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573" name="Straight Connector 23">
            <a:extLst>
              <a:ext uri="{FF2B5EF4-FFF2-40B4-BE49-F238E27FC236}">
                <a16:creationId xmlns:a16="http://schemas.microsoft.com/office/drawing/2014/main" id="{929FC112-BF89-7D4A-8106-84EDAD1AC1A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632700" y="0"/>
            <a:ext cx="0" cy="3151188"/>
          </a:xfrm>
          <a:prstGeom prst="line">
            <a:avLst/>
          </a:prstGeom>
          <a:noFill/>
          <a:ln w="50800" algn="ctr">
            <a:solidFill>
              <a:srgbClr val="FFC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574" name="Straight Connector 24">
            <a:extLst>
              <a:ext uri="{FF2B5EF4-FFF2-40B4-BE49-F238E27FC236}">
                <a16:creationId xmlns:a16="http://schemas.microsoft.com/office/drawing/2014/main" id="{9437C8E2-1B45-524B-A3BA-871AD34EB56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993063" y="0"/>
            <a:ext cx="0" cy="3151188"/>
          </a:xfrm>
          <a:prstGeom prst="line">
            <a:avLst/>
          </a:prstGeom>
          <a:noFill/>
          <a:ln w="50800" algn="ctr">
            <a:solidFill>
              <a:srgbClr val="FFC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575" name="Straight Connector 25">
            <a:extLst>
              <a:ext uri="{FF2B5EF4-FFF2-40B4-BE49-F238E27FC236}">
                <a16:creationId xmlns:a16="http://schemas.microsoft.com/office/drawing/2014/main" id="{A96AA6C0-64D4-1E43-91FC-BCE95DD4EB4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8280400" y="0"/>
            <a:ext cx="0" cy="3151188"/>
          </a:xfrm>
          <a:prstGeom prst="line">
            <a:avLst/>
          </a:prstGeom>
          <a:noFill/>
          <a:ln w="50800" algn="ctr">
            <a:solidFill>
              <a:srgbClr val="FFC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576" name="Straight Connector 26">
            <a:extLst>
              <a:ext uri="{FF2B5EF4-FFF2-40B4-BE49-F238E27FC236}">
                <a16:creationId xmlns:a16="http://schemas.microsoft.com/office/drawing/2014/main" id="{76A24730-57E1-704D-A30A-6F1267E4D86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9144000" y="0"/>
            <a:ext cx="0" cy="3151188"/>
          </a:xfrm>
          <a:prstGeom prst="line">
            <a:avLst/>
          </a:prstGeom>
          <a:noFill/>
          <a:ln w="50800" algn="ctr">
            <a:solidFill>
              <a:srgbClr val="FFC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577" name="Straight Connector 27">
            <a:extLst>
              <a:ext uri="{FF2B5EF4-FFF2-40B4-BE49-F238E27FC236}">
                <a16:creationId xmlns:a16="http://schemas.microsoft.com/office/drawing/2014/main" id="{E6974EEF-802F-1A4B-B6AE-0094D10E04E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744913" y="0"/>
            <a:ext cx="0" cy="3151188"/>
          </a:xfrm>
          <a:prstGeom prst="line">
            <a:avLst/>
          </a:prstGeom>
          <a:noFill/>
          <a:ln w="50800" algn="ctr">
            <a:solidFill>
              <a:srgbClr val="FFC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578" name="Straight Connector 28">
            <a:extLst>
              <a:ext uri="{FF2B5EF4-FFF2-40B4-BE49-F238E27FC236}">
                <a16:creationId xmlns:a16="http://schemas.microsoft.com/office/drawing/2014/main" id="{E38EDBAB-DEC1-434D-B17A-42173148EDC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27425" y="-25400"/>
            <a:ext cx="0" cy="3151188"/>
          </a:xfrm>
          <a:prstGeom prst="line">
            <a:avLst/>
          </a:prstGeom>
          <a:noFill/>
          <a:ln w="50800" algn="ctr">
            <a:solidFill>
              <a:srgbClr val="FFC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579" name="Straight Connector 29">
            <a:extLst>
              <a:ext uri="{FF2B5EF4-FFF2-40B4-BE49-F238E27FC236}">
                <a16:creationId xmlns:a16="http://schemas.microsoft.com/office/drawing/2014/main" id="{636A1993-071F-6946-B65E-6D8FA85347E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19138" y="-25400"/>
            <a:ext cx="0" cy="3151188"/>
          </a:xfrm>
          <a:prstGeom prst="line">
            <a:avLst/>
          </a:prstGeom>
          <a:noFill/>
          <a:ln w="50800" algn="ctr">
            <a:solidFill>
              <a:srgbClr val="FFC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580" name="Right Brace 5">
            <a:extLst>
              <a:ext uri="{FF2B5EF4-FFF2-40B4-BE49-F238E27FC236}">
                <a16:creationId xmlns:a16="http://schemas.microsoft.com/office/drawing/2014/main" id="{7C99BFD2-09DD-9641-84F7-D5F9B4BFBD73}"/>
              </a:ext>
            </a:extLst>
          </p:cNvPr>
          <p:cNvSpPr>
            <a:spLocks/>
          </p:cNvSpPr>
          <p:nvPr/>
        </p:nvSpPr>
        <p:spPr bwMode="auto">
          <a:xfrm rot="5400000">
            <a:off x="4614862" y="-811212"/>
            <a:ext cx="646113" cy="8701088"/>
          </a:xfrm>
          <a:prstGeom prst="rightBrace">
            <a:avLst>
              <a:gd name="adj1" fmla="val 8292"/>
              <a:gd name="adj2" fmla="val 49889"/>
            </a:avLst>
          </a:prstGeom>
          <a:noFill/>
          <a:ln w="50800" algn="ctr">
            <a:solidFill>
              <a:srgbClr val="FFC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ES" altLang="en-ES"/>
          </a:p>
        </p:txBody>
      </p:sp>
      <p:sp>
        <p:nvSpPr>
          <p:cNvPr id="23581" name="TextBox 17">
            <a:extLst>
              <a:ext uri="{FF2B5EF4-FFF2-40B4-BE49-F238E27FC236}">
                <a16:creationId xmlns:a16="http://schemas.microsoft.com/office/drawing/2014/main" id="{CB7F4895-AEF1-D640-A3AC-2314F34999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600" y="5257800"/>
            <a:ext cx="92868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ES" altLang="en-ES"/>
              <a:t>Genes DO NOT OVERLAP!!!</a:t>
            </a:r>
          </a:p>
          <a:p>
            <a:r>
              <a:rPr lang="en-ES" altLang="en-ES"/>
              <a:t>Only one gene </a:t>
            </a:r>
            <a:r>
              <a:rPr lang="en-GB" altLang="en-ES"/>
              <a:t>I</a:t>
            </a:r>
            <a:r>
              <a:rPr lang="en-ES" altLang="en-ES"/>
              <a:t> a given set of coordinates (position in the genome, from AAAA to BBBB, expressed as AAAA..BBBB. </a:t>
            </a:r>
            <a:r>
              <a:rPr lang="en-GB" altLang="en-ES"/>
              <a:t>E</a:t>
            </a:r>
            <a:r>
              <a:rPr lang="en-ES" altLang="en-ES"/>
              <a:t>xample: 4256700.. 4257800)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4" descr="A picture containing text, map&#10;&#10;Description automatically generated">
            <a:extLst>
              <a:ext uri="{FF2B5EF4-FFF2-40B4-BE49-F238E27FC236}">
                <a16:creationId xmlns:a16="http://schemas.microsoft.com/office/drawing/2014/main" id="{B9732AE4-0174-4E42-B987-26FD2A05D5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625" y="-15875"/>
            <a:ext cx="6637338" cy="6138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2" name="Rectangle 5">
            <a:extLst>
              <a:ext uri="{FF2B5EF4-FFF2-40B4-BE49-F238E27FC236}">
                <a16:creationId xmlns:a16="http://schemas.microsoft.com/office/drawing/2014/main" id="{131B765A-7309-C64A-A9AE-BA63DDAE8B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9863" y="6122988"/>
            <a:ext cx="69834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ES" sz="1200"/>
              <a:t>Obtained from here: https://player.slideplayer.com/25/7962625/data/images/img0.jpg</a:t>
            </a:r>
          </a:p>
        </p:txBody>
      </p:sp>
      <p:sp>
        <p:nvSpPr>
          <p:cNvPr id="25603" name="TextBox 6">
            <a:extLst>
              <a:ext uri="{FF2B5EF4-FFF2-40B4-BE49-F238E27FC236}">
                <a16:creationId xmlns:a16="http://schemas.microsoft.com/office/drawing/2014/main" id="{E29F7385-A0F4-EE47-8382-CFC7436A7B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85000" y="2181225"/>
            <a:ext cx="28781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ES"/>
              <a:t>Continuous thread of DNA</a:t>
            </a:r>
          </a:p>
        </p:txBody>
      </p:sp>
      <p:sp>
        <p:nvSpPr>
          <p:cNvPr id="25604" name="TextBox 7">
            <a:extLst>
              <a:ext uri="{FF2B5EF4-FFF2-40B4-BE49-F238E27FC236}">
                <a16:creationId xmlns:a16="http://schemas.microsoft.com/office/drawing/2014/main" id="{058EEB45-3285-B144-9A7A-81538820D4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3250" y="3422650"/>
            <a:ext cx="28781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ES"/>
              <a:t>Continuous thread of RNA</a:t>
            </a:r>
          </a:p>
        </p:txBody>
      </p:sp>
      <p:sp>
        <p:nvSpPr>
          <p:cNvPr id="25605" name="TextBox 8">
            <a:extLst>
              <a:ext uri="{FF2B5EF4-FFF2-40B4-BE49-F238E27FC236}">
                <a16:creationId xmlns:a16="http://schemas.microsoft.com/office/drawing/2014/main" id="{CB42D579-9802-994E-8D10-BE3B60E334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6425" y="4664075"/>
            <a:ext cx="28130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ES"/>
              <a:t>Continuous Protein Chain</a:t>
            </a:r>
          </a:p>
        </p:txBody>
      </p:sp>
      <p:sp>
        <p:nvSpPr>
          <p:cNvPr id="25606" name="Down Arrow 9">
            <a:extLst>
              <a:ext uri="{FF2B5EF4-FFF2-40B4-BE49-F238E27FC236}">
                <a16:creationId xmlns:a16="http://schemas.microsoft.com/office/drawing/2014/main" id="{683D442E-1E42-2043-8F10-D990705E98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77213" y="2728913"/>
            <a:ext cx="493712" cy="649287"/>
          </a:xfrm>
          <a:prstGeom prst="downArrow">
            <a:avLst>
              <a:gd name="adj1" fmla="val 50000"/>
              <a:gd name="adj2" fmla="val 50108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ES"/>
          </a:p>
        </p:txBody>
      </p:sp>
      <p:sp>
        <p:nvSpPr>
          <p:cNvPr id="25607" name="Down Arrow 10">
            <a:extLst>
              <a:ext uri="{FF2B5EF4-FFF2-40B4-BE49-F238E27FC236}">
                <a16:creationId xmlns:a16="http://schemas.microsoft.com/office/drawing/2014/main" id="{30A94327-F13A-764B-9684-0372F529A6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77213" y="3925888"/>
            <a:ext cx="493712" cy="647700"/>
          </a:xfrm>
          <a:prstGeom prst="downArrow">
            <a:avLst>
              <a:gd name="adj1" fmla="val 50000"/>
              <a:gd name="adj2" fmla="val 49986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E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extBox 1">
            <a:extLst>
              <a:ext uri="{FF2B5EF4-FFF2-40B4-BE49-F238E27FC236}">
                <a16:creationId xmlns:a16="http://schemas.microsoft.com/office/drawing/2014/main" id="{9EA2627A-5F7F-F148-8484-E0E32AAB14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163" y="647700"/>
            <a:ext cx="7150100" cy="60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ES" dirty="0">
                <a:latin typeface="Consolas" panose="020B0609020204030204" pitchFamily="49" charset="0"/>
                <a:cs typeface="Consolas" panose="020B0609020204030204" pitchFamily="49" charset="0"/>
              </a:rPr>
              <a:t>&gt;seq1 </a:t>
            </a:r>
            <a:r>
              <a:rPr lang="en-GB" altLang="en-ES" dirty="0">
                <a:latin typeface="Consolas" panose="020B0609020204030204" pitchFamily="49" charset="0"/>
                <a:cs typeface="Consolas" panose="020B0609020204030204" pitchFamily="49" charset="0"/>
              </a:rPr>
              <a:t>length: 42 bp</a:t>
            </a:r>
            <a:endParaRPr lang="en-US" altLang="en-E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ES" dirty="0">
                <a:latin typeface="Consolas" panose="020B0609020204030204" pitchFamily="49" charset="0"/>
                <a:cs typeface="Consolas" panose="020B0609020204030204" pitchFamily="49" charset="0"/>
              </a:rPr>
              <a:t>ATG AAA GCG TTA ACG CTT TCC AGC ACA GCC AGG CAA CAA GAG</a:t>
            </a:r>
          </a:p>
        </p:txBody>
      </p:sp>
      <p:sp>
        <p:nvSpPr>
          <p:cNvPr id="31746" name="TextBox 2">
            <a:extLst>
              <a:ext uri="{FF2B5EF4-FFF2-40B4-BE49-F238E27FC236}">
                <a16:creationId xmlns:a16="http://schemas.microsoft.com/office/drawing/2014/main" id="{DAB47879-0422-5A43-AC17-1B0E30F7D1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4288" y="1619250"/>
            <a:ext cx="4862288" cy="2668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ES" dirty="0">
                <a:latin typeface="Consolas" panose="020B0609020204030204" pitchFamily="49" charset="0"/>
                <a:cs typeface="Consolas" panose="020B0609020204030204" pitchFamily="49" charset="0"/>
              </a:rPr>
              <a:t>Match Found: </a:t>
            </a:r>
            <a:r>
              <a:rPr lang="en-GB" altLang="en-E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Seq_DB</a:t>
            </a:r>
            <a:r>
              <a:rPr lang="en-GB" altLang="en-ES" b="1" dirty="0">
                <a:latin typeface="Consolas" panose="020B0609020204030204" pitchFamily="49" charset="0"/>
                <a:cs typeface="Consolas" panose="020B0609020204030204" pitchFamily="49" charset="0"/>
              </a:rPr>
              <a:t> DNA </a:t>
            </a:r>
            <a:r>
              <a:rPr lang="en-GB" altLang="en-ES" dirty="0">
                <a:latin typeface="Consolas" panose="020B0609020204030204" pitchFamily="49" charset="0"/>
                <a:cs typeface="Consolas" panose="020B0609020204030204" pitchFamily="49" charset="0"/>
              </a:rPr>
              <a:t>length: 30 bp</a:t>
            </a: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GB" altLang="en-E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GB" altLang="en-E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ES" dirty="0">
                <a:latin typeface="Consolas" panose="020B0609020204030204" pitchFamily="49" charset="0"/>
                <a:cs typeface="Consolas" panose="020B0609020204030204" pitchFamily="49" charset="0"/>
              </a:rPr>
              <a:t>Seq1   28 GCCAGGCAACAAGAG 42</a:t>
            </a: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ES" dirty="0">
                <a:latin typeface="Consolas" panose="020B0609020204030204" pitchFamily="49" charset="0"/>
                <a:cs typeface="Consolas" panose="020B0609020204030204" pitchFamily="49" charset="0"/>
              </a:rPr>
              <a:t>          |||||||||||||||</a:t>
            </a: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ES" dirty="0" err="1">
                <a:latin typeface="Consolas" panose="020B0609020204030204" pitchFamily="49" charset="0"/>
                <a:cs typeface="Consolas" panose="020B0609020204030204" pitchFamily="49" charset="0"/>
              </a:rPr>
              <a:t>Seq_DB</a:t>
            </a:r>
            <a:r>
              <a:rPr lang="en-GB" altLang="en-ES" dirty="0">
                <a:latin typeface="Consolas" panose="020B0609020204030204" pitchFamily="49" charset="0"/>
                <a:cs typeface="Consolas" panose="020B0609020204030204" pitchFamily="49" charset="0"/>
              </a:rPr>
              <a:t> 16 GCCAGGCAACAAGAG 30</a:t>
            </a: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GB" altLang="en-E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ES" dirty="0">
                <a:latin typeface="Consolas" panose="020B0609020204030204" pitchFamily="49" charset="0"/>
                <a:cs typeface="Consolas" panose="020B0609020204030204" pitchFamily="49" charset="0"/>
              </a:rPr>
              <a:t>seq1    1 ATGAAAGCGTTAACG 15</a:t>
            </a: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ES" dirty="0">
                <a:latin typeface="Consolas" panose="020B0609020204030204" pitchFamily="49" charset="0"/>
                <a:cs typeface="Consolas" panose="020B0609020204030204" pitchFamily="49" charset="0"/>
              </a:rPr>
              <a:t>          |||||||||||||||</a:t>
            </a: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ES" dirty="0" err="1">
                <a:latin typeface="Consolas" panose="020B0609020204030204" pitchFamily="49" charset="0"/>
                <a:cs typeface="Consolas" panose="020B0609020204030204" pitchFamily="49" charset="0"/>
              </a:rPr>
              <a:t>Seq_DB</a:t>
            </a:r>
            <a:r>
              <a:rPr lang="en-GB" altLang="en-ES" dirty="0">
                <a:latin typeface="Consolas" panose="020B0609020204030204" pitchFamily="49" charset="0"/>
                <a:cs typeface="Consolas" panose="020B0609020204030204" pitchFamily="49" charset="0"/>
              </a:rPr>
              <a:t>  1 ATGAAAGCGTTAACG 15</a:t>
            </a:r>
            <a:endParaRPr lang="en-US" altLang="en-E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B5BAB20A-993D-1541-8B64-28B487EFB3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163" y="5724525"/>
            <a:ext cx="7150100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ES">
                <a:latin typeface="Consolas" panose="020B0609020204030204" pitchFamily="49" charset="0"/>
                <a:cs typeface="Consolas" panose="020B0609020204030204" pitchFamily="49" charset="0"/>
              </a:rPr>
              <a:t>seq1   1 ATGAAAGCGTTAACGCTTTCCAGCACAGCCAGGCAACAAGAG 42</a:t>
            </a: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ES">
                <a:latin typeface="Consolas" panose="020B0609020204030204" pitchFamily="49" charset="0"/>
                <a:cs typeface="Consolas" panose="020B0609020204030204" pitchFamily="49" charset="0"/>
              </a:rPr>
              <a:t>         |||||||||||||||            |||||||||||||||</a:t>
            </a: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ES">
                <a:latin typeface="Consolas" panose="020B0609020204030204" pitchFamily="49" charset="0"/>
                <a:cs typeface="Consolas" panose="020B0609020204030204" pitchFamily="49" charset="0"/>
              </a:rPr>
              <a:t>Seq_DB 1 ATGAAAGCGTTAACG------------GCCAGGCAACAAGAG 30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5F88EF7-6905-AD44-AC1C-CBEFBF3BF98A}"/>
              </a:ext>
            </a:extLst>
          </p:cNvPr>
          <p:cNvGrpSpPr>
            <a:grpSpLocks/>
          </p:cNvGrpSpPr>
          <p:nvPr/>
        </p:nvGrpSpPr>
        <p:grpSpPr bwMode="auto">
          <a:xfrm>
            <a:off x="3311525" y="647700"/>
            <a:ext cx="6610350" cy="1773238"/>
            <a:chOff x="3312120" y="647700"/>
            <a:chExt cx="6609367" cy="1773277"/>
          </a:xfrm>
        </p:grpSpPr>
        <p:sp>
          <p:nvSpPr>
            <p:cNvPr id="26630" name="Rectangle 5">
              <a:extLst>
                <a:ext uri="{FF2B5EF4-FFF2-40B4-BE49-F238E27FC236}">
                  <a16:creationId xmlns:a16="http://schemas.microsoft.com/office/drawing/2014/main" id="{8C039780-4256-D84A-9F3D-6141784EDB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12120" y="647700"/>
              <a:ext cx="2016224" cy="971897"/>
            </a:xfrm>
            <a:prstGeom prst="rect">
              <a:avLst/>
            </a:prstGeom>
            <a:noFill/>
            <a:ln w="7620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en-US" altLang="en-ES"/>
            </a:p>
          </p:txBody>
        </p:sp>
        <p:sp>
          <p:nvSpPr>
            <p:cNvPr id="26631" name="TextBox 6">
              <a:extLst>
                <a:ext uri="{FF2B5EF4-FFF2-40B4-BE49-F238E27FC236}">
                  <a16:creationId xmlns:a16="http://schemas.microsoft.com/office/drawing/2014/main" id="{68C03CEF-DBA1-7E47-B323-A680B65228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56536" y="2051645"/>
              <a:ext cx="2864951" cy="369332"/>
            </a:xfrm>
            <a:prstGeom prst="rect">
              <a:avLst/>
            </a:prstGeom>
            <a:noFill/>
            <a:ln w="762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ES"/>
                <a:t>Our DNA has an insertion.</a:t>
              </a:r>
            </a:p>
          </p:txBody>
        </p:sp>
        <p:cxnSp>
          <p:nvCxnSpPr>
            <p:cNvPr id="26632" name="Straight Arrow Connector 7">
              <a:extLst>
                <a:ext uri="{FF2B5EF4-FFF2-40B4-BE49-F238E27FC236}">
                  <a16:creationId xmlns:a16="http://schemas.microsoft.com/office/drawing/2014/main" id="{757701D7-6DF1-9341-9987-10641B3B599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328344" y="1258416"/>
              <a:ext cx="3168352" cy="721221"/>
            </a:xfrm>
            <a:prstGeom prst="straightConnector1">
              <a:avLst/>
            </a:prstGeom>
            <a:noFill/>
            <a:ln w="76200" algn="ctr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544FF8EE-87E7-E047-B895-1D2E86282C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4513" y="4598988"/>
            <a:ext cx="44592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ES" sz="2800" b="1"/>
              <a:t>What is happening here?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/>
      <p:bldP spid="31747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TextBox 5">
            <a:extLst>
              <a:ext uri="{FF2B5EF4-FFF2-40B4-BE49-F238E27FC236}">
                <a16:creationId xmlns:a16="http://schemas.microsoft.com/office/drawing/2014/main" id="{07745204-E981-A14C-83EC-0E8B638AC0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163" y="650875"/>
            <a:ext cx="7150100" cy="60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ES" dirty="0">
                <a:latin typeface="Consolas" panose="020B0609020204030204" pitchFamily="49" charset="0"/>
                <a:cs typeface="Consolas" panose="020B0609020204030204" pitchFamily="49" charset="0"/>
              </a:rPr>
              <a:t>&gt;seq1 </a:t>
            </a:r>
            <a:r>
              <a:rPr lang="en-GB" altLang="en-ES" dirty="0">
                <a:latin typeface="Consolas" panose="020B0609020204030204" pitchFamily="49" charset="0"/>
                <a:cs typeface="Consolas" panose="020B0609020204030204" pitchFamily="49" charset="0"/>
              </a:rPr>
              <a:t>length: 42 bp</a:t>
            </a:r>
            <a:endParaRPr lang="en-US" altLang="en-E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ES" dirty="0">
                <a:latin typeface="Consolas" panose="020B0609020204030204" pitchFamily="49" charset="0"/>
                <a:cs typeface="Consolas" panose="020B0609020204030204" pitchFamily="49" charset="0"/>
              </a:rPr>
              <a:t>ATG AAA GCG TTA ACG CTT TCC AGC ACA GCC AGG CAA CAA GAG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D790258-7356-4D40-B5ED-C7C0465503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163" y="647700"/>
            <a:ext cx="7149714" cy="865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ES" dirty="0">
                <a:latin typeface="Consolas" panose="020B0609020204030204" pitchFamily="49" charset="0"/>
                <a:cs typeface="Consolas" panose="020B0609020204030204" pitchFamily="49" charset="0"/>
              </a:rPr>
              <a:t>&gt;seq1 </a:t>
            </a:r>
            <a:r>
              <a:rPr lang="en-GB" altLang="en-ES" dirty="0">
                <a:latin typeface="Consolas" panose="020B0609020204030204" pitchFamily="49" charset="0"/>
                <a:cs typeface="Consolas" panose="020B0609020204030204" pitchFamily="49" charset="0"/>
              </a:rPr>
              <a:t>length: 42 bp</a:t>
            </a: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ES" dirty="0">
                <a:latin typeface="Consolas" panose="020B0609020204030204" pitchFamily="49" charset="0"/>
                <a:cs typeface="Consolas" panose="020B0609020204030204" pitchFamily="49" charset="0"/>
              </a:rPr>
              <a:t>ATG AAA GCG TTA ACG CTT TCC AGC ACA GCC AGG CAA CAA GAG</a:t>
            </a: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ES" dirty="0">
                <a:latin typeface="Consolas" panose="020B0609020204030204" pitchFamily="49" charset="0"/>
                <a:cs typeface="Consolas" panose="020B0609020204030204" pitchFamily="49" charset="0"/>
              </a:rPr>
              <a:t> M   K   A   L   T   </a:t>
            </a:r>
            <a:r>
              <a:rPr lang="en-GB" altLang="en-E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   S   S   T</a:t>
            </a:r>
            <a:r>
              <a:rPr lang="en-GB" altLang="en-ES" dirty="0">
                <a:latin typeface="Consolas" panose="020B0609020204030204" pitchFamily="49" charset="0"/>
                <a:cs typeface="Consolas" panose="020B0609020204030204" pitchFamily="49" charset="0"/>
              </a:rPr>
              <a:t>   A   R   Q   Q   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4E5BA4-DF55-354D-8F37-63977810A0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8550" y="1676400"/>
            <a:ext cx="5408066" cy="2668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</a:pPr>
            <a:r>
              <a:rPr lang="en-GB" altLang="en-ES" dirty="0">
                <a:latin typeface="Consolas" panose="020B0609020204030204" pitchFamily="49" charset="0"/>
                <a:cs typeface="Consolas" panose="020B0609020204030204" pitchFamily="49" charset="0"/>
              </a:rPr>
              <a:t>Match Found: </a:t>
            </a:r>
            <a:r>
              <a:rPr lang="en-GB" altLang="en-E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Seq_DB</a:t>
            </a:r>
            <a:r>
              <a:rPr lang="en-GB" altLang="en-ES" b="1" dirty="0">
                <a:latin typeface="Consolas" panose="020B0609020204030204" pitchFamily="49" charset="0"/>
                <a:cs typeface="Consolas" panose="020B0609020204030204" pitchFamily="49" charset="0"/>
              </a:rPr>
              <a:t> Protein </a:t>
            </a:r>
            <a:r>
              <a:rPr lang="en-GB" altLang="en-ES" dirty="0">
                <a:latin typeface="Consolas" panose="020B0609020204030204" pitchFamily="49" charset="0"/>
                <a:cs typeface="Consolas" panose="020B0609020204030204" pitchFamily="49" charset="0"/>
              </a:rPr>
              <a:t>length: 10 AA</a:t>
            </a: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GB" altLang="en-E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GB" altLang="en-E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ES" dirty="0">
                <a:latin typeface="Consolas" panose="020B0609020204030204" pitchFamily="49" charset="0"/>
                <a:cs typeface="Consolas" panose="020B0609020204030204" pitchFamily="49" charset="0"/>
              </a:rPr>
              <a:t>seq1   28 GCCAGGCAACAAGAG 42</a:t>
            </a: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ES" dirty="0">
                <a:latin typeface="Consolas" panose="020B0609020204030204" pitchFamily="49" charset="0"/>
                <a:cs typeface="Consolas" panose="020B0609020204030204" pitchFamily="49" charset="0"/>
              </a:rPr>
              <a:t>          |||||||||||||||</a:t>
            </a: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ES" dirty="0" err="1">
                <a:latin typeface="Consolas" panose="020B0609020204030204" pitchFamily="49" charset="0"/>
                <a:cs typeface="Consolas" panose="020B0609020204030204" pitchFamily="49" charset="0"/>
              </a:rPr>
              <a:t>Seq_DB</a:t>
            </a:r>
            <a:r>
              <a:rPr lang="en-GB" altLang="en-ES" dirty="0">
                <a:latin typeface="Consolas" panose="020B0609020204030204" pitchFamily="49" charset="0"/>
                <a:cs typeface="Consolas" panose="020B0609020204030204" pitchFamily="49" charset="0"/>
              </a:rPr>
              <a:t>  6  A  R  Q  Q  E  10</a:t>
            </a: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GB" altLang="en-E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ES" dirty="0">
                <a:latin typeface="Consolas" panose="020B0609020204030204" pitchFamily="49" charset="0"/>
                <a:cs typeface="Consolas" panose="020B0609020204030204" pitchFamily="49" charset="0"/>
              </a:rPr>
              <a:t>seq1    1 ATGAAAGCGTTAACG 15</a:t>
            </a: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ES" dirty="0">
                <a:latin typeface="Consolas" panose="020B0609020204030204" pitchFamily="49" charset="0"/>
                <a:cs typeface="Consolas" panose="020B0609020204030204" pitchFamily="49" charset="0"/>
              </a:rPr>
              <a:t>          |||||||||||||||</a:t>
            </a: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ES" dirty="0" err="1">
                <a:latin typeface="Consolas" panose="020B0609020204030204" pitchFamily="49" charset="0"/>
                <a:cs typeface="Consolas" panose="020B0609020204030204" pitchFamily="49" charset="0"/>
              </a:rPr>
              <a:t>Seq_DB</a:t>
            </a:r>
            <a:r>
              <a:rPr lang="en-GB" altLang="en-ES" dirty="0">
                <a:latin typeface="Consolas" panose="020B0609020204030204" pitchFamily="49" charset="0"/>
                <a:cs typeface="Consolas" panose="020B0609020204030204" pitchFamily="49" charset="0"/>
              </a:rPr>
              <a:t>  1  M  K  A  L  T  5</a:t>
            </a:r>
            <a:endParaRPr lang="en-US" altLang="en-E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9C8948E-1483-2F41-AD3C-23ADAB3AAA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8063" y="5938838"/>
            <a:ext cx="7150100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ES">
                <a:latin typeface="Consolas" panose="020B0609020204030204" pitchFamily="49" charset="0"/>
                <a:cs typeface="Consolas" panose="020B0609020204030204" pitchFamily="49" charset="0"/>
              </a:rPr>
              <a:t>seq1   1 ATGAAAGCGTTAACGCTTTCCAGCACAGCCAGGCAACAAGAG 42</a:t>
            </a: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ES">
                <a:latin typeface="Consolas" panose="020B0609020204030204" pitchFamily="49" charset="0"/>
                <a:cs typeface="Consolas" panose="020B0609020204030204" pitchFamily="49" charset="0"/>
              </a:rPr>
              <a:t>         |||||||||||||||            |||||||||||||||</a:t>
            </a: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ES">
                <a:latin typeface="Consolas" panose="020B0609020204030204" pitchFamily="49" charset="0"/>
                <a:cs typeface="Consolas" panose="020B0609020204030204" pitchFamily="49" charset="0"/>
              </a:rPr>
              <a:t>Seq_DB 1  M  K  A  L  T -  -  -  -   A  R  Q  Q  E  10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5B21E0-FD81-6342-8E5B-66C58842EC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4513" y="4598988"/>
            <a:ext cx="55356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ES" sz="2800" b="1"/>
              <a:t>What is the size of our protein?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7D2982B-806B-FE4A-847C-A4791B4F0F88}"/>
              </a:ext>
            </a:extLst>
          </p:cNvPr>
          <p:cNvGrpSpPr>
            <a:grpSpLocks/>
          </p:cNvGrpSpPr>
          <p:nvPr/>
        </p:nvGrpSpPr>
        <p:grpSpPr bwMode="auto">
          <a:xfrm>
            <a:off x="3311525" y="647700"/>
            <a:ext cx="6697341" cy="2327805"/>
            <a:chOff x="3312120" y="647700"/>
            <a:chExt cx="6696345" cy="2326927"/>
          </a:xfrm>
        </p:grpSpPr>
        <p:sp>
          <p:nvSpPr>
            <p:cNvPr id="28679" name="Rectangle 6">
              <a:extLst>
                <a:ext uri="{FF2B5EF4-FFF2-40B4-BE49-F238E27FC236}">
                  <a16:creationId xmlns:a16="http://schemas.microsoft.com/office/drawing/2014/main" id="{101F0D76-2E3A-604A-BDCE-CBDA3A5290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12120" y="647700"/>
              <a:ext cx="2016224" cy="971897"/>
            </a:xfrm>
            <a:prstGeom prst="rect">
              <a:avLst/>
            </a:prstGeom>
            <a:noFill/>
            <a:ln w="7620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en-US" altLang="en-ES"/>
            </a:p>
          </p:txBody>
        </p:sp>
        <p:sp>
          <p:nvSpPr>
            <p:cNvPr id="28680" name="TextBox 7">
              <a:extLst>
                <a:ext uri="{FF2B5EF4-FFF2-40B4-BE49-F238E27FC236}">
                  <a16:creationId xmlns:a16="http://schemas.microsoft.com/office/drawing/2014/main" id="{327F2AC6-5371-154D-8B7A-9AF8394B51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12581" y="2051645"/>
              <a:ext cx="3095884" cy="922982"/>
            </a:xfrm>
            <a:prstGeom prst="rect">
              <a:avLst/>
            </a:prstGeom>
            <a:noFill/>
            <a:ln w="762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en-ES" dirty="0"/>
                <a:t>Our DNA has an insertion.</a:t>
              </a:r>
            </a:p>
            <a:p>
              <a:r>
                <a:rPr lang="en-US" altLang="en-ES" dirty="0"/>
                <a:t>So does our protein!</a:t>
              </a:r>
            </a:p>
            <a:p>
              <a:r>
                <a:rPr lang="en-US" altLang="en-ES" dirty="0"/>
                <a:t>So, our protein is 14 AA long</a:t>
              </a:r>
            </a:p>
          </p:txBody>
        </p:sp>
        <p:cxnSp>
          <p:nvCxnSpPr>
            <p:cNvPr id="28681" name="Straight Arrow Connector 9">
              <a:extLst>
                <a:ext uri="{FF2B5EF4-FFF2-40B4-BE49-F238E27FC236}">
                  <a16:creationId xmlns:a16="http://schemas.microsoft.com/office/drawing/2014/main" id="{CEFD0400-3E74-9C4F-A0A1-A8F3C0B7284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328344" y="1258416"/>
              <a:ext cx="3168352" cy="721221"/>
            </a:xfrm>
            <a:prstGeom prst="straightConnector1">
              <a:avLst/>
            </a:prstGeom>
            <a:noFill/>
            <a:ln w="76200" algn="ctr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ext Box 1">
            <a:extLst>
              <a:ext uri="{FF2B5EF4-FFF2-40B4-BE49-F238E27FC236}">
                <a16:creationId xmlns:a16="http://schemas.microsoft.com/office/drawing/2014/main" id="{1B74D3ED-EA09-224C-8BD9-F78D21846A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563" y="639763"/>
            <a:ext cx="9461500" cy="112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50334" rIns="90000" bIns="45000"/>
          <a:lstStyle>
            <a:lvl1pPr>
              <a:lnSpc>
                <a:spcPct val="93000"/>
              </a:lnSpc>
              <a:spcBef>
                <a:spcPts val="14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WenQuanYi Zen Hei Sharp" charset="0"/>
                <a:cs typeface="WenQuanYi Zen Hei Sharp" charset="0"/>
              </a:defRPr>
            </a:lvl1pPr>
            <a:lvl2pPr>
              <a:lnSpc>
                <a:spcPct val="93000"/>
              </a:lnSpc>
              <a:spcBef>
                <a:spcPts val="1138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WenQuanYi Zen Hei Sharp" charset="0"/>
                <a:cs typeface="WenQuanYi Zen Hei Sharp" charset="0"/>
              </a:defRPr>
            </a:lvl2pPr>
            <a:lvl3pPr>
              <a:lnSpc>
                <a:spcPct val="93000"/>
              </a:lnSpc>
              <a:spcBef>
                <a:spcPts val="8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WenQuanYi Zen Hei Sharp" charset="0"/>
                <a:cs typeface="WenQuanYi Zen Hei Sharp" charset="0"/>
              </a:defRPr>
            </a:lvl3pPr>
            <a:lvl4pPr>
              <a:lnSpc>
                <a:spcPct val="93000"/>
              </a:lnSpc>
              <a:spcBef>
                <a:spcPts val="5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WenQuanYi Zen Hei Sharp" charset="0"/>
                <a:cs typeface="WenQuanYi Zen Hei Sharp" charset="0"/>
              </a:defRPr>
            </a:lvl4pPr>
            <a:lvl5pPr>
              <a:lnSpc>
                <a:spcPct val="93000"/>
              </a:lnSpc>
              <a:spcBef>
                <a:spcPts val="288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WenQuanYi Zen Hei Sharp" charset="0"/>
                <a:cs typeface="WenQuanYi Zen Hei Sharp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WenQuanYi Zen Hei Sharp" charset="0"/>
                <a:cs typeface="WenQuanYi Zen Hei Sharp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WenQuanYi Zen Hei Sharp" charset="0"/>
                <a:cs typeface="WenQuanYi Zen Hei Sharp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WenQuanYi Zen Hei Sharp" charset="0"/>
                <a:cs typeface="WenQuanYi Zen Hei Sharp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WenQuanYi Zen Hei Sharp" charset="0"/>
                <a:cs typeface="WenQuanYi Zen Hei Sharp" charset="0"/>
              </a:defRPr>
            </a:lvl9pPr>
          </a:lstStyle>
          <a:p>
            <a:pPr eaLnBrk="1">
              <a:lnSpc>
                <a:spcPct val="97000"/>
              </a:lnSpc>
              <a:spcBef>
                <a:spcPct val="0"/>
              </a:spcBef>
            </a:pPr>
            <a:r>
              <a:rPr lang="en-US" altLang="es-ES" sz="1400">
                <a:latin typeface="Courier 10 Pitch" pitchFamily="2" charset="0"/>
              </a:rPr>
              <a:t>&gt;sp|P0A7C2|LEXA_ECOLI LexA repressor OS=Escherichia coli (strain K12) GN=lexA PE=1 SV=1</a:t>
            </a:r>
          </a:p>
          <a:p>
            <a:pPr eaLnBrk="1">
              <a:lnSpc>
                <a:spcPct val="97000"/>
              </a:lnSpc>
              <a:spcBef>
                <a:spcPct val="0"/>
              </a:spcBef>
            </a:pPr>
            <a:r>
              <a:rPr lang="en-US" altLang="es-ES" sz="1400" b="1">
                <a:solidFill>
                  <a:srgbClr val="92D050"/>
                </a:solidFill>
                <a:latin typeface="Courier 10 Pitch" pitchFamily="2" charset="0"/>
              </a:rPr>
              <a:t>MKALTARQQEVFDLIRDHISQTGMPPTRAEIAQRLGFRSPNAAEEHLKALARKGVIEIVS</a:t>
            </a:r>
          </a:p>
          <a:p>
            <a:pPr eaLnBrk="1">
              <a:lnSpc>
                <a:spcPct val="97000"/>
              </a:lnSpc>
              <a:spcBef>
                <a:spcPct val="0"/>
              </a:spcBef>
            </a:pPr>
            <a:r>
              <a:rPr lang="en-US" altLang="es-ES" sz="1400" b="1">
                <a:solidFill>
                  <a:srgbClr val="92D050"/>
                </a:solidFill>
                <a:latin typeface="Courier 10 Pitch" pitchFamily="2" charset="0"/>
              </a:rPr>
              <a:t>GASRG</a:t>
            </a:r>
            <a:r>
              <a:rPr lang="en-US" altLang="es-ES" sz="1400">
                <a:latin typeface="Courier 10 Pitch" pitchFamily="2" charset="0"/>
              </a:rPr>
              <a:t>IRLLQEEEEGLPLVGRVAAGEPLLAQQHIEGHYQVDPSLFKPNADFLL</a:t>
            </a:r>
            <a:r>
              <a:rPr lang="en-US" altLang="es-ES" sz="1400" b="1">
                <a:solidFill>
                  <a:srgbClr val="FF0000"/>
                </a:solidFill>
                <a:latin typeface="Courier 10 Pitch" pitchFamily="2" charset="0"/>
              </a:rPr>
              <a:t>RVSGMSM</a:t>
            </a:r>
          </a:p>
          <a:p>
            <a:pPr eaLnBrk="1">
              <a:lnSpc>
                <a:spcPct val="97000"/>
              </a:lnSpc>
              <a:spcBef>
                <a:spcPct val="0"/>
              </a:spcBef>
            </a:pPr>
            <a:r>
              <a:rPr lang="en-US" altLang="es-ES" sz="1400" b="1">
                <a:solidFill>
                  <a:srgbClr val="FF0000"/>
                </a:solidFill>
                <a:latin typeface="Courier 10 Pitch" pitchFamily="2" charset="0"/>
              </a:rPr>
              <a:t>KDIGIMDGDLLAVHKTQDVRNGQVVVARIDDEVTVKRLKKQGNKVELLPENSEFKPIVVD</a:t>
            </a:r>
          </a:p>
          <a:p>
            <a:pPr eaLnBrk="1">
              <a:lnSpc>
                <a:spcPct val="97000"/>
              </a:lnSpc>
              <a:spcBef>
                <a:spcPct val="0"/>
              </a:spcBef>
            </a:pPr>
            <a:r>
              <a:rPr lang="en-US" altLang="es-ES" sz="1400">
                <a:latin typeface="Courier 10 Pitch" pitchFamily="2" charset="0"/>
              </a:rPr>
              <a:t>LRQQSFTIEGLAVGVIRNGDWL</a:t>
            </a:r>
          </a:p>
        </p:txBody>
      </p:sp>
      <p:pic>
        <p:nvPicPr>
          <p:cNvPr id="29698" name="Picture 2">
            <a:extLst>
              <a:ext uri="{FF2B5EF4-FFF2-40B4-BE49-F238E27FC236}">
                <a16:creationId xmlns:a16="http://schemas.microsoft.com/office/drawing/2014/main" id="{9FC24AEB-813F-3F41-A071-02AD02DDE6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120" b="77756"/>
          <a:stretch>
            <a:fillRect/>
          </a:stretch>
        </p:blipFill>
        <p:spPr bwMode="auto">
          <a:xfrm>
            <a:off x="274638" y="3111500"/>
            <a:ext cx="7667625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r="46120" b="77756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9699" name="Picture 3">
            <a:extLst>
              <a:ext uri="{FF2B5EF4-FFF2-40B4-BE49-F238E27FC236}">
                <a16:creationId xmlns:a16="http://schemas.microsoft.com/office/drawing/2014/main" id="{0E582519-C44A-0D43-916F-37083BA8CC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211"/>
          <a:stretch>
            <a:fillRect/>
          </a:stretch>
        </p:blipFill>
        <p:spPr bwMode="auto">
          <a:xfrm>
            <a:off x="1203325" y="4300538"/>
            <a:ext cx="4192588" cy="2560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t="35211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9700" name="Text Box 4">
            <a:extLst>
              <a:ext uri="{FF2B5EF4-FFF2-40B4-BE49-F238E27FC236}">
                <a16:creationId xmlns:a16="http://schemas.microsoft.com/office/drawing/2014/main" id="{059D5685-221A-E749-B81E-4529ED6D91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125" y="2193925"/>
            <a:ext cx="1487488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61002" rIns="90000" bIns="45000"/>
          <a:lstStyle>
            <a:lvl1pPr>
              <a:lnSpc>
                <a:spcPct val="93000"/>
              </a:lnSpc>
              <a:spcBef>
                <a:spcPts val="14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WenQuanYi Zen Hei Sharp" charset="0"/>
                <a:cs typeface="WenQuanYi Zen Hei Sharp" charset="0"/>
              </a:defRPr>
            </a:lvl1pPr>
            <a:lvl2pPr>
              <a:lnSpc>
                <a:spcPct val="93000"/>
              </a:lnSpc>
              <a:spcBef>
                <a:spcPts val="1138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WenQuanYi Zen Hei Sharp" charset="0"/>
                <a:cs typeface="WenQuanYi Zen Hei Sharp" charset="0"/>
              </a:defRPr>
            </a:lvl2pPr>
            <a:lvl3pPr>
              <a:lnSpc>
                <a:spcPct val="93000"/>
              </a:lnSpc>
              <a:spcBef>
                <a:spcPts val="8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WenQuanYi Zen Hei Sharp" charset="0"/>
                <a:cs typeface="WenQuanYi Zen Hei Sharp" charset="0"/>
              </a:defRPr>
            </a:lvl3pPr>
            <a:lvl4pPr>
              <a:lnSpc>
                <a:spcPct val="93000"/>
              </a:lnSpc>
              <a:spcBef>
                <a:spcPts val="5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WenQuanYi Zen Hei Sharp" charset="0"/>
                <a:cs typeface="WenQuanYi Zen Hei Sharp" charset="0"/>
              </a:defRPr>
            </a:lvl4pPr>
            <a:lvl5pPr>
              <a:lnSpc>
                <a:spcPct val="93000"/>
              </a:lnSpc>
              <a:spcBef>
                <a:spcPts val="288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WenQuanYi Zen Hei Sharp" charset="0"/>
                <a:cs typeface="WenQuanYi Zen Hei Sharp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WenQuanYi Zen Hei Sharp" charset="0"/>
                <a:cs typeface="WenQuanYi Zen Hei Sharp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WenQuanYi Zen Hei Sharp" charset="0"/>
                <a:cs typeface="WenQuanYi Zen Hei Sharp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WenQuanYi Zen Hei Sharp" charset="0"/>
                <a:cs typeface="WenQuanYi Zen Hei Sharp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WenQuanYi Zen Hei Sharp" charset="0"/>
                <a:cs typeface="WenQuanYi Zen Hei Sharp" charset="0"/>
              </a:defRPr>
            </a:lvl9pPr>
          </a:lstStyle>
          <a:p>
            <a:pPr eaLnBrk="1">
              <a:spcBef>
                <a:spcPct val="0"/>
              </a:spcBef>
            </a:pPr>
            <a:r>
              <a:rPr lang="en-US" altLang="es-ES" sz="1800"/>
              <a:t>Size: 202 AA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1">
            <a:extLst>
              <a:ext uri="{FF2B5EF4-FFF2-40B4-BE49-F238E27FC236}">
                <a16:creationId xmlns:a16="http://schemas.microsoft.com/office/drawing/2014/main" id="{471830E5-805C-1C4E-9857-28EDF39B1A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" t="11630" r="45241" b="13896"/>
          <a:stretch>
            <a:fillRect/>
          </a:stretch>
        </p:blipFill>
        <p:spPr bwMode="auto">
          <a:xfrm>
            <a:off x="203200" y="12700"/>
            <a:ext cx="5368925" cy="7485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9041" t="11630" r="45241" b="13896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1746" name="Rectangle 2">
            <a:extLst>
              <a:ext uri="{FF2B5EF4-FFF2-40B4-BE49-F238E27FC236}">
                <a16:creationId xmlns:a16="http://schemas.microsoft.com/office/drawing/2014/main" id="{A6909CC4-3147-EA46-BB6A-A18159CE8F88}"/>
              </a:ext>
            </a:extLst>
          </p:cNvPr>
          <p:cNvSpPr>
            <a:spLocks noChangeArrowheads="1"/>
          </p:cNvSpPr>
          <p:nvPr/>
        </p:nvSpPr>
        <p:spPr bwMode="auto">
          <a:xfrm rot="1380000">
            <a:off x="5032375" y="1087438"/>
            <a:ext cx="911225" cy="1828800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ES"/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1">
            <a:extLst>
              <a:ext uri="{FF2B5EF4-FFF2-40B4-BE49-F238E27FC236}">
                <a16:creationId xmlns:a16="http://schemas.microsoft.com/office/drawing/2014/main" id="{CADE9BAE-8FA4-2A42-9858-1846C7408D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" t="11630" r="10016" b="13896"/>
          <a:stretch>
            <a:fillRect/>
          </a:stretch>
        </p:blipFill>
        <p:spPr bwMode="auto">
          <a:xfrm>
            <a:off x="203200" y="12700"/>
            <a:ext cx="9505950" cy="7485063"/>
          </a:xfrm>
          <a:prstGeom prst="rect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9041" t="11630" r="10016" b="13896"/>
                  <a:stretch>
                    <a:fillRect/>
                  </a:stretch>
                </a:blip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170" name="Rectangle 2">
            <a:extLst>
              <a:ext uri="{FF2B5EF4-FFF2-40B4-BE49-F238E27FC236}">
                <a16:creationId xmlns:a16="http://schemas.microsoft.com/office/drawing/2014/main" id="{51FD0AF9-216C-5640-97DB-F8CE37C430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51525" y="4022725"/>
            <a:ext cx="731838" cy="731838"/>
          </a:xfrm>
          <a:prstGeom prst="rect">
            <a:avLst/>
          </a:prstGeom>
          <a:noFill/>
          <a:ln w="38160">
            <a:solidFill>
              <a:srgbClr val="FF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E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CE0C35E-1699-E849-ABCA-45352BDDD740}"/>
              </a:ext>
            </a:extLst>
          </p:cNvPr>
          <p:cNvGrpSpPr>
            <a:grpSpLocks/>
          </p:cNvGrpSpPr>
          <p:nvPr/>
        </p:nvGrpSpPr>
        <p:grpSpPr bwMode="auto">
          <a:xfrm>
            <a:off x="2190750" y="611188"/>
            <a:ext cx="5297488" cy="4105275"/>
            <a:chOff x="2191295" y="611485"/>
            <a:chExt cx="5297289" cy="4104456"/>
          </a:xfrm>
        </p:grpSpPr>
        <p:sp>
          <p:nvSpPr>
            <p:cNvPr id="33796" name="Rectangle 2">
              <a:extLst>
                <a:ext uri="{FF2B5EF4-FFF2-40B4-BE49-F238E27FC236}">
                  <a16:creationId xmlns:a16="http://schemas.microsoft.com/office/drawing/2014/main" id="{F5FBF76D-36CE-E643-BCE6-EAA24CC79C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12520" y="2987749"/>
              <a:ext cx="504056" cy="504056"/>
            </a:xfrm>
            <a:prstGeom prst="rect">
              <a:avLst/>
            </a:prstGeom>
            <a:noFill/>
            <a:ln w="38160">
              <a:solidFill>
                <a:srgbClr val="FF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en-US" altLang="en-ES"/>
            </a:p>
          </p:txBody>
        </p:sp>
        <p:sp>
          <p:nvSpPr>
            <p:cNvPr id="33797" name="Rectangle 2">
              <a:extLst>
                <a:ext uri="{FF2B5EF4-FFF2-40B4-BE49-F238E27FC236}">
                  <a16:creationId xmlns:a16="http://schemas.microsoft.com/office/drawing/2014/main" id="{C11BB228-D073-FF45-8B69-B9ADE09D03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84528" y="611485"/>
              <a:ext cx="504056" cy="504056"/>
            </a:xfrm>
            <a:prstGeom prst="rect">
              <a:avLst/>
            </a:prstGeom>
            <a:noFill/>
            <a:ln w="38160">
              <a:solidFill>
                <a:srgbClr val="FF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en-US" altLang="en-ES"/>
            </a:p>
          </p:txBody>
        </p:sp>
        <p:sp>
          <p:nvSpPr>
            <p:cNvPr id="33798" name="Rectangle 2">
              <a:extLst>
                <a:ext uri="{FF2B5EF4-FFF2-40B4-BE49-F238E27FC236}">
                  <a16:creationId xmlns:a16="http://schemas.microsoft.com/office/drawing/2014/main" id="{6A296448-0CFA-224D-82CA-E7F0FA71060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3456136" y="4211885"/>
              <a:ext cx="504056" cy="504056"/>
            </a:xfrm>
            <a:prstGeom prst="rect">
              <a:avLst/>
            </a:prstGeom>
            <a:noFill/>
            <a:ln w="38160">
              <a:solidFill>
                <a:srgbClr val="FF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en-US" altLang="en-ES"/>
            </a:p>
          </p:txBody>
        </p:sp>
        <p:sp>
          <p:nvSpPr>
            <p:cNvPr id="33799" name="Rectangle 2">
              <a:extLst>
                <a:ext uri="{FF2B5EF4-FFF2-40B4-BE49-F238E27FC236}">
                  <a16:creationId xmlns:a16="http://schemas.microsoft.com/office/drawing/2014/main" id="{FDD0FDA2-F545-4A4A-9CCD-8CB3ACEAC5A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2191295" y="3707829"/>
              <a:ext cx="504056" cy="504056"/>
            </a:xfrm>
            <a:prstGeom prst="rect">
              <a:avLst/>
            </a:prstGeom>
            <a:noFill/>
            <a:ln w="38160">
              <a:solidFill>
                <a:srgbClr val="FF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en-US" altLang="en-ES"/>
            </a:p>
          </p:txBody>
        </p:sp>
      </p:grp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1">
            <a:extLst>
              <a:ext uri="{FF2B5EF4-FFF2-40B4-BE49-F238E27FC236}">
                <a16:creationId xmlns:a16="http://schemas.microsoft.com/office/drawing/2014/main" id="{9EBC64FA-4089-5947-8EBA-A868254B51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570"/>
          <a:stretch>
            <a:fillRect/>
          </a:stretch>
        </p:blipFill>
        <p:spPr bwMode="auto">
          <a:xfrm>
            <a:off x="0" y="2189163"/>
            <a:ext cx="10079038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b="87570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5842" name="Picture 2">
            <a:extLst>
              <a:ext uri="{FF2B5EF4-FFF2-40B4-BE49-F238E27FC236}">
                <a16:creationId xmlns:a16="http://schemas.microsoft.com/office/drawing/2014/main" id="{89D27BF2-E255-9A43-9BA7-DA3C0BD0E5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570" b="66182"/>
          <a:stretch>
            <a:fillRect/>
          </a:stretch>
        </p:blipFill>
        <p:spPr bwMode="auto">
          <a:xfrm>
            <a:off x="1588" y="2801938"/>
            <a:ext cx="10079037" cy="20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t="29570" b="66182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5843" name="Picture 3">
            <a:extLst>
              <a:ext uri="{FF2B5EF4-FFF2-40B4-BE49-F238E27FC236}">
                <a16:creationId xmlns:a16="http://schemas.microsoft.com/office/drawing/2014/main" id="{ADD0680B-3E5C-4641-AC4F-E17E495665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719" b="22701"/>
          <a:stretch>
            <a:fillRect/>
          </a:stretch>
        </p:blipFill>
        <p:spPr bwMode="auto">
          <a:xfrm>
            <a:off x="0" y="2973388"/>
            <a:ext cx="10079038" cy="27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t="71719" b="22701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196" name="Picture 4">
            <a:extLst>
              <a:ext uri="{FF2B5EF4-FFF2-40B4-BE49-F238E27FC236}">
                <a16:creationId xmlns:a16="http://schemas.microsoft.com/office/drawing/2014/main" id="{65ABF7D0-7DDB-A346-9A6A-CA15584729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803" b="1047"/>
          <a:stretch>
            <a:fillRect/>
          </a:stretch>
        </p:blipFill>
        <p:spPr bwMode="auto">
          <a:xfrm>
            <a:off x="0" y="2954338"/>
            <a:ext cx="10079038" cy="201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t="57803" b="1047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e Office">
      <a:majorFont>
        <a:latin typeface="Arial"/>
        <a:ea typeface="WenQuanYi Zen Hei Sharp"/>
        <a:cs typeface="WenQuanYi Zen Hei Sharp"/>
      </a:majorFont>
      <a:minorFont>
        <a:latin typeface="Arial"/>
        <a:ea typeface="WenQuanYi Zen Hei Sharp"/>
        <a:cs typeface="WenQuanYi Zen Hei Sharp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es-ES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es-ES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lnDef>
  </a:objectDefaults>
  <a:extraClrSchemeLst>
    <a:extraClrScheme>
      <a:clrScheme name="Tema d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664</TotalTime>
  <Words>470</Words>
  <Application>Microsoft Macintosh PowerPoint</Application>
  <PresentationFormat>Custom</PresentationFormat>
  <Paragraphs>88</Paragraphs>
  <Slides>13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WenQuanYi Zen Hei Sharp</vt:lpstr>
      <vt:lpstr>Times New Roman</vt:lpstr>
      <vt:lpstr>DejaVu Sans</vt:lpstr>
      <vt:lpstr>Consolas</vt:lpstr>
      <vt:lpstr>Courier 10 Pitch</vt:lpstr>
      <vt:lpstr>Tema de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subject/>
  <dc:creator/>
  <cp:keywords/>
  <dc:description/>
  <cp:lastModifiedBy>Oscar Conchillo Solé</cp:lastModifiedBy>
  <cp:revision>24</cp:revision>
  <cp:lastPrinted>1601-01-01T00:00:00Z</cp:lastPrinted>
  <dcterms:created xsi:type="dcterms:W3CDTF">2018-01-10T16:16:20Z</dcterms:created>
  <dcterms:modified xsi:type="dcterms:W3CDTF">2021-03-15T12:34:22Z</dcterms:modified>
</cp:coreProperties>
</file>