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notesMasterIdLst>
    <p:notesMasterId r:id="rId23"/>
  </p:notesMasterIdLst>
  <p:sldIdLst>
    <p:sldId id="256" r:id="rId5"/>
    <p:sldId id="446" r:id="rId6"/>
    <p:sldId id="609" r:id="rId7"/>
    <p:sldId id="611" r:id="rId8"/>
    <p:sldId id="610" r:id="rId9"/>
    <p:sldId id="275" r:id="rId10"/>
    <p:sldId id="370" r:id="rId11"/>
    <p:sldId id="259" r:id="rId12"/>
    <p:sldId id="371" r:id="rId13"/>
    <p:sldId id="261" r:id="rId14"/>
    <p:sldId id="372" r:id="rId15"/>
    <p:sldId id="596" r:id="rId16"/>
    <p:sldId id="618" r:id="rId17"/>
    <p:sldId id="613" r:id="rId18"/>
    <p:sldId id="622" r:id="rId19"/>
    <p:sldId id="621" r:id="rId20"/>
    <p:sldId id="623" r:id="rId21"/>
    <p:sldId id="61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A53FA57-3CE6-E140-9867-711B99D429EE}">
          <p14:sldIdLst>
            <p14:sldId id="256"/>
            <p14:sldId id="446"/>
            <p14:sldId id="609"/>
            <p14:sldId id="611"/>
            <p14:sldId id="610"/>
            <p14:sldId id="275"/>
            <p14:sldId id="370"/>
            <p14:sldId id="259"/>
            <p14:sldId id="371"/>
            <p14:sldId id="261"/>
            <p14:sldId id="372"/>
          </p14:sldIdLst>
        </p14:section>
        <p14:section name="Biographies" id="{ABFE8146-2830-B04C-9BA8-A41AFCE41AFD}">
          <p14:sldIdLst>
            <p14:sldId id="596"/>
            <p14:sldId id="618"/>
            <p14:sldId id="613"/>
            <p14:sldId id="622"/>
            <p14:sldId id="621"/>
            <p14:sldId id="623"/>
            <p14:sldId id="617"/>
          </p14:sldIdLst>
        </p14:section>
        <p14:section name="Conclusion" id="{63D64C7A-C647-9D42-AEB1-FE9BC1D3FB7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4" autoAdjust="0"/>
    <p:restoredTop sz="94425"/>
  </p:normalViewPr>
  <p:slideViewPr>
    <p:cSldViewPr snapToGrid="0">
      <p:cViewPr varScale="1">
        <p:scale>
          <a:sx n="106" d="100"/>
          <a:sy n="106" d="100"/>
        </p:scale>
        <p:origin x="192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778A8-6331-432E-B251-B1D628A33C0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91A6A51-100F-4183-8898-3649641B5F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The dictamen</a:t>
          </a:r>
        </a:p>
      </dgm:t>
    </dgm:pt>
    <dgm:pt modelId="{1FEDD920-B4FB-4238-B763-E842E5105B31}" type="parTrans" cxnId="{2B2F1969-E514-48FC-A1FD-D6C43C32832C}">
      <dgm:prSet/>
      <dgm:spPr/>
      <dgm:t>
        <a:bodyPr/>
        <a:lstStyle/>
        <a:p>
          <a:endParaRPr lang="en-US"/>
        </a:p>
      </dgm:t>
    </dgm:pt>
    <dgm:pt modelId="{664AFBDF-FA9A-452D-9180-2E639B39C4A9}" type="sibTrans" cxnId="{2B2F1969-E514-48FC-A1FD-D6C43C32832C}">
      <dgm:prSet/>
      <dgm:spPr/>
      <dgm:t>
        <a:bodyPr/>
        <a:lstStyle/>
        <a:p>
          <a:endParaRPr lang="en-US"/>
        </a:p>
      </dgm:t>
    </dgm:pt>
    <dgm:pt modelId="{6E571647-8A73-44B7-BA4B-6F985BB8F402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The</a:t>
          </a:r>
          <a:r>
            <a:rPr lang="es-ES" b="0" dirty="0"/>
            <a:t> </a:t>
          </a:r>
          <a:r>
            <a:rPr lang="es-ES" b="0" dirty="0" err="1"/>
            <a:t>Context</a:t>
          </a:r>
          <a:endParaRPr lang="en-US" dirty="0"/>
        </a:p>
      </dgm:t>
    </dgm:pt>
    <dgm:pt modelId="{BFC05D80-0350-407E-9CBB-675B04621F3D}" type="parTrans" cxnId="{BC10BAF6-F49D-4A30-B22E-964CE86278B8}">
      <dgm:prSet/>
      <dgm:spPr/>
      <dgm:t>
        <a:bodyPr/>
        <a:lstStyle/>
        <a:p>
          <a:endParaRPr lang="en-US"/>
        </a:p>
      </dgm:t>
    </dgm:pt>
    <dgm:pt modelId="{4B327965-4D81-4028-BEC4-475D70E22E2B}" type="sibTrans" cxnId="{BC10BAF6-F49D-4A30-B22E-964CE86278B8}">
      <dgm:prSet/>
      <dgm:spPr/>
      <dgm:t>
        <a:bodyPr/>
        <a:lstStyle/>
        <a:p>
          <a:endParaRPr lang="en-US"/>
        </a:p>
      </dgm:t>
    </dgm:pt>
    <dgm:pt modelId="{316BCD55-C78B-443D-A8DB-3485AC0A35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Biographies</a:t>
          </a:r>
        </a:p>
      </dgm:t>
    </dgm:pt>
    <dgm:pt modelId="{B86831FA-E6F4-4E3C-8BA0-6E1117CEC450}" type="parTrans" cxnId="{917D18EF-1736-4165-88BE-284C87E8701C}">
      <dgm:prSet/>
      <dgm:spPr/>
      <dgm:t>
        <a:bodyPr/>
        <a:lstStyle/>
        <a:p>
          <a:endParaRPr lang="en-US"/>
        </a:p>
      </dgm:t>
    </dgm:pt>
    <dgm:pt modelId="{1990B753-5647-4686-BC4B-C1B3A9BB2620}" type="sibTrans" cxnId="{917D18EF-1736-4165-88BE-284C87E8701C}">
      <dgm:prSet/>
      <dgm:spPr/>
      <dgm:t>
        <a:bodyPr/>
        <a:lstStyle/>
        <a:p>
          <a:endParaRPr lang="en-US"/>
        </a:p>
      </dgm:t>
    </dgm:pt>
    <dgm:pt modelId="{A0169030-C5EC-481F-8703-A157D9F24E5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Advances</a:t>
          </a:r>
          <a:r>
            <a:rPr lang="es-ES" b="0" dirty="0"/>
            <a:t> &amp; step forwards</a:t>
          </a:r>
          <a:endParaRPr lang="en-US" b="1" dirty="0"/>
        </a:p>
      </dgm:t>
    </dgm:pt>
    <dgm:pt modelId="{4E3379ED-D57F-4707-AC84-63CFE1AC6F51}" type="parTrans" cxnId="{47E5BA9B-5305-4958-A4C1-8991E168D77E}">
      <dgm:prSet/>
      <dgm:spPr/>
      <dgm:t>
        <a:bodyPr/>
        <a:lstStyle/>
        <a:p>
          <a:endParaRPr lang="en-US"/>
        </a:p>
      </dgm:t>
    </dgm:pt>
    <dgm:pt modelId="{B80C9656-74BA-42C4-A02E-7F7805951D7A}" type="sibTrans" cxnId="{47E5BA9B-5305-4958-A4C1-8991E168D77E}">
      <dgm:prSet/>
      <dgm:spPr/>
      <dgm:t>
        <a:bodyPr/>
        <a:lstStyle/>
        <a:p>
          <a:endParaRPr lang="en-US"/>
        </a:p>
      </dgm:t>
    </dgm:pt>
    <dgm:pt modelId="{77DE49EE-1B44-4C1C-BC18-540FF2EB04AA}" type="pres">
      <dgm:prSet presAssocID="{52E778A8-6331-432E-B251-B1D628A33C03}" presName="root" presStyleCnt="0">
        <dgm:presLayoutVars>
          <dgm:dir/>
          <dgm:resizeHandles val="exact"/>
        </dgm:presLayoutVars>
      </dgm:prSet>
      <dgm:spPr/>
    </dgm:pt>
    <dgm:pt modelId="{4A97D578-A022-44BF-8E95-78C6DECAB9A5}" type="pres">
      <dgm:prSet presAssocID="{091A6A51-100F-4183-8898-3649641B5FFB}" presName="compNode" presStyleCnt="0"/>
      <dgm:spPr/>
    </dgm:pt>
    <dgm:pt modelId="{2D11A47F-2CFC-425B-B80E-D7EC439539A3}" type="pres">
      <dgm:prSet presAssocID="{091A6A51-100F-4183-8898-3649641B5FFB}" presName="bgRect" presStyleLbl="bgShp" presStyleIdx="0" presStyleCnt="4"/>
      <dgm:spPr/>
    </dgm:pt>
    <dgm:pt modelId="{DE39E462-2B72-4453-8D5F-E20B5E139D6E}" type="pres">
      <dgm:prSet presAssocID="{091A6A51-100F-4183-8898-3649641B5FF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104871E-FA48-44DE-AB6E-CD3E49003495}" type="pres">
      <dgm:prSet presAssocID="{091A6A51-100F-4183-8898-3649641B5FFB}" presName="spaceRect" presStyleCnt="0"/>
      <dgm:spPr/>
    </dgm:pt>
    <dgm:pt modelId="{C7311446-4458-40DB-87CE-82307FF693B7}" type="pres">
      <dgm:prSet presAssocID="{091A6A51-100F-4183-8898-3649641B5FFB}" presName="parTx" presStyleLbl="revTx" presStyleIdx="0" presStyleCnt="4">
        <dgm:presLayoutVars>
          <dgm:chMax val="0"/>
          <dgm:chPref val="0"/>
        </dgm:presLayoutVars>
      </dgm:prSet>
      <dgm:spPr/>
    </dgm:pt>
    <dgm:pt modelId="{BBC658BB-89D4-4163-835F-755E3A480C30}" type="pres">
      <dgm:prSet presAssocID="{664AFBDF-FA9A-452D-9180-2E639B39C4A9}" presName="sibTrans" presStyleCnt="0"/>
      <dgm:spPr/>
    </dgm:pt>
    <dgm:pt modelId="{24846F45-6F58-4F6E-9B22-397B78A90EC5}" type="pres">
      <dgm:prSet presAssocID="{6E571647-8A73-44B7-BA4B-6F985BB8F402}" presName="compNode" presStyleCnt="0"/>
      <dgm:spPr/>
    </dgm:pt>
    <dgm:pt modelId="{385EB174-8E98-44B6-AAE1-0079398E4E3F}" type="pres">
      <dgm:prSet presAssocID="{6E571647-8A73-44B7-BA4B-6F985BB8F402}" presName="bgRect" presStyleLbl="bgShp" presStyleIdx="1" presStyleCnt="4"/>
      <dgm:spPr/>
    </dgm:pt>
    <dgm:pt modelId="{7C057D16-0A02-42B9-B026-E956BDDD28CC}" type="pres">
      <dgm:prSet presAssocID="{6E571647-8A73-44B7-BA4B-6F985BB8F40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F160B4C8-2C0F-46BA-8501-E21D409A674F}" type="pres">
      <dgm:prSet presAssocID="{6E571647-8A73-44B7-BA4B-6F985BB8F402}" presName="spaceRect" presStyleCnt="0"/>
      <dgm:spPr/>
    </dgm:pt>
    <dgm:pt modelId="{B78F8F74-D545-4EA1-B491-4BF6D74F5513}" type="pres">
      <dgm:prSet presAssocID="{6E571647-8A73-44B7-BA4B-6F985BB8F402}" presName="parTx" presStyleLbl="revTx" presStyleIdx="1" presStyleCnt="4">
        <dgm:presLayoutVars>
          <dgm:chMax val="0"/>
          <dgm:chPref val="0"/>
        </dgm:presLayoutVars>
      </dgm:prSet>
      <dgm:spPr/>
    </dgm:pt>
    <dgm:pt modelId="{C07B5573-4360-4C69-A542-5C374ACFC99E}" type="pres">
      <dgm:prSet presAssocID="{4B327965-4D81-4028-BEC4-475D70E22E2B}" presName="sibTrans" presStyleCnt="0"/>
      <dgm:spPr/>
    </dgm:pt>
    <dgm:pt modelId="{77290EA9-452B-4243-AD44-6CEC553BF85E}" type="pres">
      <dgm:prSet presAssocID="{316BCD55-C78B-443D-A8DB-3485AC0A35DA}" presName="compNode" presStyleCnt="0"/>
      <dgm:spPr/>
    </dgm:pt>
    <dgm:pt modelId="{670EFB2A-2E4E-4D38-97C8-D3B6E1037298}" type="pres">
      <dgm:prSet presAssocID="{316BCD55-C78B-443D-A8DB-3485AC0A35DA}" presName="bgRect" presStyleLbl="bgShp" presStyleIdx="2" presStyleCnt="4"/>
      <dgm:spPr/>
    </dgm:pt>
    <dgm:pt modelId="{00A4EBE9-25C6-46F5-A696-6D026559A2E0}" type="pres">
      <dgm:prSet presAssocID="{316BCD55-C78B-443D-A8DB-3485AC0A35D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37BD951F-047A-457A-A233-23487A9DBDB6}" type="pres">
      <dgm:prSet presAssocID="{316BCD55-C78B-443D-A8DB-3485AC0A35DA}" presName="spaceRect" presStyleCnt="0"/>
      <dgm:spPr/>
    </dgm:pt>
    <dgm:pt modelId="{C273A6F9-A02E-499D-88D5-56097688AD4D}" type="pres">
      <dgm:prSet presAssocID="{316BCD55-C78B-443D-A8DB-3485AC0A35DA}" presName="parTx" presStyleLbl="revTx" presStyleIdx="2" presStyleCnt="4">
        <dgm:presLayoutVars>
          <dgm:chMax val="0"/>
          <dgm:chPref val="0"/>
        </dgm:presLayoutVars>
      </dgm:prSet>
      <dgm:spPr/>
    </dgm:pt>
    <dgm:pt modelId="{3C74B48B-3107-446B-A288-C5655F9A6929}" type="pres">
      <dgm:prSet presAssocID="{1990B753-5647-4686-BC4B-C1B3A9BB2620}" presName="sibTrans" presStyleCnt="0"/>
      <dgm:spPr/>
    </dgm:pt>
    <dgm:pt modelId="{44192009-0CB8-4763-9C0A-AB64083E3BD5}" type="pres">
      <dgm:prSet presAssocID="{A0169030-C5EC-481F-8703-A157D9F24E56}" presName="compNode" presStyleCnt="0"/>
      <dgm:spPr/>
    </dgm:pt>
    <dgm:pt modelId="{0409301D-7D24-4D72-9F28-568A5AF7B0F1}" type="pres">
      <dgm:prSet presAssocID="{A0169030-C5EC-481F-8703-A157D9F24E56}" presName="bgRect" presStyleLbl="bgShp" presStyleIdx="3" presStyleCnt="4"/>
      <dgm:spPr/>
    </dgm:pt>
    <dgm:pt modelId="{F7093D53-0BF6-439F-9772-249EAC709C86}" type="pres">
      <dgm:prSet presAssocID="{A0169030-C5EC-481F-8703-A157D9F24E5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compass"/>
        </a:ext>
      </dgm:extLst>
    </dgm:pt>
    <dgm:pt modelId="{A4FEB6F8-1CF6-4E87-AE8A-DF5CD7F0E6AF}" type="pres">
      <dgm:prSet presAssocID="{A0169030-C5EC-481F-8703-A157D9F24E56}" presName="spaceRect" presStyleCnt="0"/>
      <dgm:spPr/>
    </dgm:pt>
    <dgm:pt modelId="{88E9610B-263F-40D0-A770-275DB3FF1351}" type="pres">
      <dgm:prSet presAssocID="{A0169030-C5EC-481F-8703-A157D9F24E5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3BD9714-C8B2-7B47-9D28-B38FAB9C8B37}" type="presOf" srcId="{A0169030-C5EC-481F-8703-A157D9F24E56}" destId="{88E9610B-263F-40D0-A770-275DB3FF1351}" srcOrd="0" destOrd="0" presId="urn:microsoft.com/office/officeart/2018/2/layout/IconVerticalSolidList"/>
    <dgm:cxn modelId="{2B2F1969-E514-48FC-A1FD-D6C43C32832C}" srcId="{52E778A8-6331-432E-B251-B1D628A33C03}" destId="{091A6A51-100F-4183-8898-3649641B5FFB}" srcOrd="0" destOrd="0" parTransId="{1FEDD920-B4FB-4238-B763-E842E5105B31}" sibTransId="{664AFBDF-FA9A-452D-9180-2E639B39C4A9}"/>
    <dgm:cxn modelId="{47E5BA9B-5305-4958-A4C1-8991E168D77E}" srcId="{52E778A8-6331-432E-B251-B1D628A33C03}" destId="{A0169030-C5EC-481F-8703-A157D9F24E56}" srcOrd="3" destOrd="0" parTransId="{4E3379ED-D57F-4707-AC84-63CFE1AC6F51}" sibTransId="{B80C9656-74BA-42C4-A02E-7F7805951D7A}"/>
    <dgm:cxn modelId="{64F360AA-7839-7B4E-90C8-528035BD5ED7}" type="presOf" srcId="{6E571647-8A73-44B7-BA4B-6F985BB8F402}" destId="{B78F8F74-D545-4EA1-B491-4BF6D74F5513}" srcOrd="0" destOrd="0" presId="urn:microsoft.com/office/officeart/2018/2/layout/IconVerticalSolidList"/>
    <dgm:cxn modelId="{F689A8E9-864A-A042-A8CA-DB5DFE7E165B}" type="presOf" srcId="{316BCD55-C78B-443D-A8DB-3485AC0A35DA}" destId="{C273A6F9-A02E-499D-88D5-56097688AD4D}" srcOrd="0" destOrd="0" presId="urn:microsoft.com/office/officeart/2018/2/layout/IconVerticalSolidList"/>
    <dgm:cxn modelId="{917D18EF-1736-4165-88BE-284C87E8701C}" srcId="{52E778A8-6331-432E-B251-B1D628A33C03}" destId="{316BCD55-C78B-443D-A8DB-3485AC0A35DA}" srcOrd="2" destOrd="0" parTransId="{B86831FA-E6F4-4E3C-8BA0-6E1117CEC450}" sibTransId="{1990B753-5647-4686-BC4B-C1B3A9BB2620}"/>
    <dgm:cxn modelId="{554CB1F2-5C1E-804C-8EEE-E99478A6FE3D}" type="presOf" srcId="{52E778A8-6331-432E-B251-B1D628A33C03}" destId="{77DE49EE-1B44-4C1C-BC18-540FF2EB04AA}" srcOrd="0" destOrd="0" presId="urn:microsoft.com/office/officeart/2018/2/layout/IconVerticalSolidList"/>
    <dgm:cxn modelId="{BC10BAF6-F49D-4A30-B22E-964CE86278B8}" srcId="{52E778A8-6331-432E-B251-B1D628A33C03}" destId="{6E571647-8A73-44B7-BA4B-6F985BB8F402}" srcOrd="1" destOrd="0" parTransId="{BFC05D80-0350-407E-9CBB-675B04621F3D}" sibTransId="{4B327965-4D81-4028-BEC4-475D70E22E2B}"/>
    <dgm:cxn modelId="{447DDCF9-1281-C34B-AA3E-B19C77A8C1FB}" type="presOf" srcId="{091A6A51-100F-4183-8898-3649641B5FFB}" destId="{C7311446-4458-40DB-87CE-82307FF693B7}" srcOrd="0" destOrd="0" presId="urn:microsoft.com/office/officeart/2018/2/layout/IconVerticalSolidList"/>
    <dgm:cxn modelId="{F636A2E8-7BF8-6E4B-AB86-D2B5B90AA446}" type="presParOf" srcId="{77DE49EE-1B44-4C1C-BC18-540FF2EB04AA}" destId="{4A97D578-A022-44BF-8E95-78C6DECAB9A5}" srcOrd="0" destOrd="0" presId="urn:microsoft.com/office/officeart/2018/2/layout/IconVerticalSolidList"/>
    <dgm:cxn modelId="{DCF81704-FC13-2041-BDD7-1812BE6A6C8D}" type="presParOf" srcId="{4A97D578-A022-44BF-8E95-78C6DECAB9A5}" destId="{2D11A47F-2CFC-425B-B80E-D7EC439539A3}" srcOrd="0" destOrd="0" presId="urn:microsoft.com/office/officeart/2018/2/layout/IconVerticalSolidList"/>
    <dgm:cxn modelId="{AB1AFFEA-1D01-C84B-9832-ABB1778F79F1}" type="presParOf" srcId="{4A97D578-A022-44BF-8E95-78C6DECAB9A5}" destId="{DE39E462-2B72-4453-8D5F-E20B5E139D6E}" srcOrd="1" destOrd="0" presId="urn:microsoft.com/office/officeart/2018/2/layout/IconVerticalSolidList"/>
    <dgm:cxn modelId="{CE336AF1-27E3-5746-901D-9536011D581F}" type="presParOf" srcId="{4A97D578-A022-44BF-8E95-78C6DECAB9A5}" destId="{4104871E-FA48-44DE-AB6E-CD3E49003495}" srcOrd="2" destOrd="0" presId="urn:microsoft.com/office/officeart/2018/2/layout/IconVerticalSolidList"/>
    <dgm:cxn modelId="{719EED3C-61E8-444A-86E5-311CCC9A7316}" type="presParOf" srcId="{4A97D578-A022-44BF-8E95-78C6DECAB9A5}" destId="{C7311446-4458-40DB-87CE-82307FF693B7}" srcOrd="3" destOrd="0" presId="urn:microsoft.com/office/officeart/2018/2/layout/IconVerticalSolidList"/>
    <dgm:cxn modelId="{49BBC7DC-2617-0941-BA33-C2B058164E33}" type="presParOf" srcId="{77DE49EE-1B44-4C1C-BC18-540FF2EB04AA}" destId="{BBC658BB-89D4-4163-835F-755E3A480C30}" srcOrd="1" destOrd="0" presId="urn:microsoft.com/office/officeart/2018/2/layout/IconVerticalSolidList"/>
    <dgm:cxn modelId="{BF4DFB9D-C7F2-7F48-BE3E-3C870AB7CAB3}" type="presParOf" srcId="{77DE49EE-1B44-4C1C-BC18-540FF2EB04AA}" destId="{24846F45-6F58-4F6E-9B22-397B78A90EC5}" srcOrd="2" destOrd="0" presId="urn:microsoft.com/office/officeart/2018/2/layout/IconVerticalSolidList"/>
    <dgm:cxn modelId="{53624917-47DE-1A40-9190-034AF80994B0}" type="presParOf" srcId="{24846F45-6F58-4F6E-9B22-397B78A90EC5}" destId="{385EB174-8E98-44B6-AAE1-0079398E4E3F}" srcOrd="0" destOrd="0" presId="urn:microsoft.com/office/officeart/2018/2/layout/IconVerticalSolidList"/>
    <dgm:cxn modelId="{ED32BAB6-66FD-0D45-9B4F-6FAED9BA9A98}" type="presParOf" srcId="{24846F45-6F58-4F6E-9B22-397B78A90EC5}" destId="{7C057D16-0A02-42B9-B026-E956BDDD28CC}" srcOrd="1" destOrd="0" presId="urn:microsoft.com/office/officeart/2018/2/layout/IconVerticalSolidList"/>
    <dgm:cxn modelId="{08F6F87E-15CE-7942-8281-174D21BB26C5}" type="presParOf" srcId="{24846F45-6F58-4F6E-9B22-397B78A90EC5}" destId="{F160B4C8-2C0F-46BA-8501-E21D409A674F}" srcOrd="2" destOrd="0" presId="urn:microsoft.com/office/officeart/2018/2/layout/IconVerticalSolidList"/>
    <dgm:cxn modelId="{BEAB40A1-0496-E34F-BB56-A433720636AF}" type="presParOf" srcId="{24846F45-6F58-4F6E-9B22-397B78A90EC5}" destId="{B78F8F74-D545-4EA1-B491-4BF6D74F5513}" srcOrd="3" destOrd="0" presId="urn:microsoft.com/office/officeart/2018/2/layout/IconVerticalSolidList"/>
    <dgm:cxn modelId="{43E6E64D-D668-B74F-8B49-8741F3CCAC04}" type="presParOf" srcId="{77DE49EE-1B44-4C1C-BC18-540FF2EB04AA}" destId="{C07B5573-4360-4C69-A542-5C374ACFC99E}" srcOrd="3" destOrd="0" presId="urn:microsoft.com/office/officeart/2018/2/layout/IconVerticalSolidList"/>
    <dgm:cxn modelId="{D6276DD5-8840-FA46-A1D6-548870E47C11}" type="presParOf" srcId="{77DE49EE-1B44-4C1C-BC18-540FF2EB04AA}" destId="{77290EA9-452B-4243-AD44-6CEC553BF85E}" srcOrd="4" destOrd="0" presId="urn:microsoft.com/office/officeart/2018/2/layout/IconVerticalSolidList"/>
    <dgm:cxn modelId="{78E2879F-2F93-9140-891A-DA576F55E968}" type="presParOf" srcId="{77290EA9-452B-4243-AD44-6CEC553BF85E}" destId="{670EFB2A-2E4E-4D38-97C8-D3B6E1037298}" srcOrd="0" destOrd="0" presId="urn:microsoft.com/office/officeart/2018/2/layout/IconVerticalSolidList"/>
    <dgm:cxn modelId="{9D911C0A-7F74-D44E-8B53-9031E47A4B81}" type="presParOf" srcId="{77290EA9-452B-4243-AD44-6CEC553BF85E}" destId="{00A4EBE9-25C6-46F5-A696-6D026559A2E0}" srcOrd="1" destOrd="0" presId="urn:microsoft.com/office/officeart/2018/2/layout/IconVerticalSolidList"/>
    <dgm:cxn modelId="{8340C21F-CCB5-8C43-ACD0-BB49149DCD6B}" type="presParOf" srcId="{77290EA9-452B-4243-AD44-6CEC553BF85E}" destId="{37BD951F-047A-457A-A233-23487A9DBDB6}" srcOrd="2" destOrd="0" presId="urn:microsoft.com/office/officeart/2018/2/layout/IconVerticalSolidList"/>
    <dgm:cxn modelId="{54DD138B-EF81-2B43-81A2-443FF80F9838}" type="presParOf" srcId="{77290EA9-452B-4243-AD44-6CEC553BF85E}" destId="{C273A6F9-A02E-499D-88D5-56097688AD4D}" srcOrd="3" destOrd="0" presId="urn:microsoft.com/office/officeart/2018/2/layout/IconVerticalSolidList"/>
    <dgm:cxn modelId="{C9857906-CADC-5B44-972F-C91D823D4FE9}" type="presParOf" srcId="{77DE49EE-1B44-4C1C-BC18-540FF2EB04AA}" destId="{3C74B48B-3107-446B-A288-C5655F9A6929}" srcOrd="5" destOrd="0" presId="urn:microsoft.com/office/officeart/2018/2/layout/IconVerticalSolidList"/>
    <dgm:cxn modelId="{3A210751-D71B-2B4C-B197-3C487FA5A6BF}" type="presParOf" srcId="{77DE49EE-1B44-4C1C-BC18-540FF2EB04AA}" destId="{44192009-0CB8-4763-9C0A-AB64083E3BD5}" srcOrd="6" destOrd="0" presId="urn:microsoft.com/office/officeart/2018/2/layout/IconVerticalSolidList"/>
    <dgm:cxn modelId="{9AF3706D-7F4B-F84E-BE8E-473ECC610B91}" type="presParOf" srcId="{44192009-0CB8-4763-9C0A-AB64083E3BD5}" destId="{0409301D-7D24-4D72-9F28-568A5AF7B0F1}" srcOrd="0" destOrd="0" presId="urn:microsoft.com/office/officeart/2018/2/layout/IconVerticalSolidList"/>
    <dgm:cxn modelId="{57408FFF-5860-594B-8E38-88B1F169CA2F}" type="presParOf" srcId="{44192009-0CB8-4763-9C0A-AB64083E3BD5}" destId="{F7093D53-0BF6-439F-9772-249EAC709C86}" srcOrd="1" destOrd="0" presId="urn:microsoft.com/office/officeart/2018/2/layout/IconVerticalSolidList"/>
    <dgm:cxn modelId="{E04496F4-52D9-594E-A927-1267F9E7AC93}" type="presParOf" srcId="{44192009-0CB8-4763-9C0A-AB64083E3BD5}" destId="{A4FEB6F8-1CF6-4E87-AE8A-DF5CD7F0E6AF}" srcOrd="2" destOrd="0" presId="urn:microsoft.com/office/officeart/2018/2/layout/IconVerticalSolidList"/>
    <dgm:cxn modelId="{5716B3F1-519D-AE4B-8672-2558E7E8BF30}" type="presParOf" srcId="{44192009-0CB8-4763-9C0A-AB64083E3BD5}" destId="{88E9610B-263F-40D0-A770-275DB3FF13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E778A8-6331-432E-B251-B1D628A33C0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91A6A51-100F-4183-8898-3649641B5F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The dictamen</a:t>
          </a:r>
        </a:p>
      </dgm:t>
    </dgm:pt>
    <dgm:pt modelId="{1FEDD920-B4FB-4238-B763-E842E5105B31}" type="parTrans" cxnId="{2B2F1969-E514-48FC-A1FD-D6C43C32832C}">
      <dgm:prSet/>
      <dgm:spPr/>
      <dgm:t>
        <a:bodyPr/>
        <a:lstStyle/>
        <a:p>
          <a:endParaRPr lang="en-US"/>
        </a:p>
      </dgm:t>
    </dgm:pt>
    <dgm:pt modelId="{664AFBDF-FA9A-452D-9180-2E639B39C4A9}" type="sibTrans" cxnId="{2B2F1969-E514-48FC-A1FD-D6C43C32832C}">
      <dgm:prSet/>
      <dgm:spPr/>
      <dgm:t>
        <a:bodyPr/>
        <a:lstStyle/>
        <a:p>
          <a:endParaRPr lang="en-US"/>
        </a:p>
      </dgm:t>
    </dgm:pt>
    <dgm:pt modelId="{6E571647-8A73-44B7-BA4B-6F985BB8F402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The</a:t>
          </a:r>
          <a:r>
            <a:rPr lang="es-ES" b="0" dirty="0"/>
            <a:t> </a:t>
          </a:r>
          <a:r>
            <a:rPr lang="es-ES" b="0" dirty="0" err="1"/>
            <a:t>Context</a:t>
          </a:r>
          <a:endParaRPr lang="en-US" dirty="0"/>
        </a:p>
      </dgm:t>
    </dgm:pt>
    <dgm:pt modelId="{BFC05D80-0350-407E-9CBB-675B04621F3D}" type="parTrans" cxnId="{BC10BAF6-F49D-4A30-B22E-964CE86278B8}">
      <dgm:prSet/>
      <dgm:spPr/>
      <dgm:t>
        <a:bodyPr/>
        <a:lstStyle/>
        <a:p>
          <a:endParaRPr lang="en-US"/>
        </a:p>
      </dgm:t>
    </dgm:pt>
    <dgm:pt modelId="{4B327965-4D81-4028-BEC4-475D70E22E2B}" type="sibTrans" cxnId="{BC10BAF6-F49D-4A30-B22E-964CE86278B8}">
      <dgm:prSet/>
      <dgm:spPr/>
      <dgm:t>
        <a:bodyPr/>
        <a:lstStyle/>
        <a:p>
          <a:endParaRPr lang="en-US"/>
        </a:p>
      </dgm:t>
    </dgm:pt>
    <dgm:pt modelId="{316BCD55-C78B-443D-A8DB-3485AC0A35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Biographies</a:t>
          </a:r>
        </a:p>
      </dgm:t>
    </dgm:pt>
    <dgm:pt modelId="{B86831FA-E6F4-4E3C-8BA0-6E1117CEC450}" type="parTrans" cxnId="{917D18EF-1736-4165-88BE-284C87E8701C}">
      <dgm:prSet/>
      <dgm:spPr/>
      <dgm:t>
        <a:bodyPr/>
        <a:lstStyle/>
        <a:p>
          <a:endParaRPr lang="en-US"/>
        </a:p>
      </dgm:t>
    </dgm:pt>
    <dgm:pt modelId="{1990B753-5647-4686-BC4B-C1B3A9BB2620}" type="sibTrans" cxnId="{917D18EF-1736-4165-88BE-284C87E8701C}">
      <dgm:prSet/>
      <dgm:spPr/>
      <dgm:t>
        <a:bodyPr/>
        <a:lstStyle/>
        <a:p>
          <a:endParaRPr lang="en-US"/>
        </a:p>
      </dgm:t>
    </dgm:pt>
    <dgm:pt modelId="{A0169030-C5EC-481F-8703-A157D9F24E5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Advances</a:t>
          </a:r>
          <a:r>
            <a:rPr lang="es-ES" b="0" dirty="0"/>
            <a:t> &amp; step forwards</a:t>
          </a:r>
          <a:endParaRPr lang="en-US" b="1" dirty="0"/>
        </a:p>
      </dgm:t>
    </dgm:pt>
    <dgm:pt modelId="{4E3379ED-D57F-4707-AC84-63CFE1AC6F51}" type="parTrans" cxnId="{47E5BA9B-5305-4958-A4C1-8991E168D77E}">
      <dgm:prSet/>
      <dgm:spPr/>
      <dgm:t>
        <a:bodyPr/>
        <a:lstStyle/>
        <a:p>
          <a:endParaRPr lang="en-US"/>
        </a:p>
      </dgm:t>
    </dgm:pt>
    <dgm:pt modelId="{B80C9656-74BA-42C4-A02E-7F7805951D7A}" type="sibTrans" cxnId="{47E5BA9B-5305-4958-A4C1-8991E168D77E}">
      <dgm:prSet/>
      <dgm:spPr/>
      <dgm:t>
        <a:bodyPr/>
        <a:lstStyle/>
        <a:p>
          <a:endParaRPr lang="en-US"/>
        </a:p>
      </dgm:t>
    </dgm:pt>
    <dgm:pt modelId="{77DE49EE-1B44-4C1C-BC18-540FF2EB04AA}" type="pres">
      <dgm:prSet presAssocID="{52E778A8-6331-432E-B251-B1D628A33C03}" presName="root" presStyleCnt="0">
        <dgm:presLayoutVars>
          <dgm:dir/>
          <dgm:resizeHandles val="exact"/>
        </dgm:presLayoutVars>
      </dgm:prSet>
      <dgm:spPr/>
    </dgm:pt>
    <dgm:pt modelId="{4A97D578-A022-44BF-8E95-78C6DECAB9A5}" type="pres">
      <dgm:prSet presAssocID="{091A6A51-100F-4183-8898-3649641B5FFB}" presName="compNode" presStyleCnt="0"/>
      <dgm:spPr/>
    </dgm:pt>
    <dgm:pt modelId="{2D11A47F-2CFC-425B-B80E-D7EC439539A3}" type="pres">
      <dgm:prSet presAssocID="{091A6A51-100F-4183-8898-3649641B5FFB}" presName="bgRect" presStyleLbl="bgShp" presStyleIdx="0" presStyleCnt="4"/>
      <dgm:spPr/>
    </dgm:pt>
    <dgm:pt modelId="{DE39E462-2B72-4453-8D5F-E20B5E139D6E}" type="pres">
      <dgm:prSet presAssocID="{091A6A51-100F-4183-8898-3649641B5FF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104871E-FA48-44DE-AB6E-CD3E49003495}" type="pres">
      <dgm:prSet presAssocID="{091A6A51-100F-4183-8898-3649641B5FFB}" presName="spaceRect" presStyleCnt="0"/>
      <dgm:spPr/>
    </dgm:pt>
    <dgm:pt modelId="{C7311446-4458-40DB-87CE-82307FF693B7}" type="pres">
      <dgm:prSet presAssocID="{091A6A51-100F-4183-8898-3649641B5FFB}" presName="parTx" presStyleLbl="revTx" presStyleIdx="0" presStyleCnt="4">
        <dgm:presLayoutVars>
          <dgm:chMax val="0"/>
          <dgm:chPref val="0"/>
        </dgm:presLayoutVars>
      </dgm:prSet>
      <dgm:spPr/>
    </dgm:pt>
    <dgm:pt modelId="{BBC658BB-89D4-4163-835F-755E3A480C30}" type="pres">
      <dgm:prSet presAssocID="{664AFBDF-FA9A-452D-9180-2E639B39C4A9}" presName="sibTrans" presStyleCnt="0"/>
      <dgm:spPr/>
    </dgm:pt>
    <dgm:pt modelId="{24846F45-6F58-4F6E-9B22-397B78A90EC5}" type="pres">
      <dgm:prSet presAssocID="{6E571647-8A73-44B7-BA4B-6F985BB8F402}" presName="compNode" presStyleCnt="0"/>
      <dgm:spPr/>
    </dgm:pt>
    <dgm:pt modelId="{385EB174-8E98-44B6-AAE1-0079398E4E3F}" type="pres">
      <dgm:prSet presAssocID="{6E571647-8A73-44B7-BA4B-6F985BB8F402}" presName="bgRect" presStyleLbl="bgShp" presStyleIdx="1" presStyleCnt="4"/>
      <dgm:spPr/>
    </dgm:pt>
    <dgm:pt modelId="{7C057D16-0A02-42B9-B026-E956BDDD28CC}" type="pres">
      <dgm:prSet presAssocID="{6E571647-8A73-44B7-BA4B-6F985BB8F40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F160B4C8-2C0F-46BA-8501-E21D409A674F}" type="pres">
      <dgm:prSet presAssocID="{6E571647-8A73-44B7-BA4B-6F985BB8F402}" presName="spaceRect" presStyleCnt="0"/>
      <dgm:spPr/>
    </dgm:pt>
    <dgm:pt modelId="{B78F8F74-D545-4EA1-B491-4BF6D74F5513}" type="pres">
      <dgm:prSet presAssocID="{6E571647-8A73-44B7-BA4B-6F985BB8F402}" presName="parTx" presStyleLbl="revTx" presStyleIdx="1" presStyleCnt="4">
        <dgm:presLayoutVars>
          <dgm:chMax val="0"/>
          <dgm:chPref val="0"/>
        </dgm:presLayoutVars>
      </dgm:prSet>
      <dgm:spPr/>
    </dgm:pt>
    <dgm:pt modelId="{C07B5573-4360-4C69-A542-5C374ACFC99E}" type="pres">
      <dgm:prSet presAssocID="{4B327965-4D81-4028-BEC4-475D70E22E2B}" presName="sibTrans" presStyleCnt="0"/>
      <dgm:spPr/>
    </dgm:pt>
    <dgm:pt modelId="{77290EA9-452B-4243-AD44-6CEC553BF85E}" type="pres">
      <dgm:prSet presAssocID="{316BCD55-C78B-443D-A8DB-3485AC0A35DA}" presName="compNode" presStyleCnt="0"/>
      <dgm:spPr/>
    </dgm:pt>
    <dgm:pt modelId="{670EFB2A-2E4E-4D38-97C8-D3B6E1037298}" type="pres">
      <dgm:prSet presAssocID="{316BCD55-C78B-443D-A8DB-3485AC0A35DA}" presName="bgRect" presStyleLbl="bgShp" presStyleIdx="2" presStyleCnt="4"/>
      <dgm:spPr/>
    </dgm:pt>
    <dgm:pt modelId="{00A4EBE9-25C6-46F5-A696-6D026559A2E0}" type="pres">
      <dgm:prSet presAssocID="{316BCD55-C78B-443D-A8DB-3485AC0A35D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37BD951F-047A-457A-A233-23487A9DBDB6}" type="pres">
      <dgm:prSet presAssocID="{316BCD55-C78B-443D-A8DB-3485AC0A35DA}" presName="spaceRect" presStyleCnt="0"/>
      <dgm:spPr/>
    </dgm:pt>
    <dgm:pt modelId="{C273A6F9-A02E-499D-88D5-56097688AD4D}" type="pres">
      <dgm:prSet presAssocID="{316BCD55-C78B-443D-A8DB-3485AC0A35DA}" presName="parTx" presStyleLbl="revTx" presStyleIdx="2" presStyleCnt="4">
        <dgm:presLayoutVars>
          <dgm:chMax val="0"/>
          <dgm:chPref val="0"/>
        </dgm:presLayoutVars>
      </dgm:prSet>
      <dgm:spPr/>
    </dgm:pt>
    <dgm:pt modelId="{3C74B48B-3107-446B-A288-C5655F9A6929}" type="pres">
      <dgm:prSet presAssocID="{1990B753-5647-4686-BC4B-C1B3A9BB2620}" presName="sibTrans" presStyleCnt="0"/>
      <dgm:spPr/>
    </dgm:pt>
    <dgm:pt modelId="{44192009-0CB8-4763-9C0A-AB64083E3BD5}" type="pres">
      <dgm:prSet presAssocID="{A0169030-C5EC-481F-8703-A157D9F24E56}" presName="compNode" presStyleCnt="0"/>
      <dgm:spPr/>
    </dgm:pt>
    <dgm:pt modelId="{0409301D-7D24-4D72-9F28-568A5AF7B0F1}" type="pres">
      <dgm:prSet presAssocID="{A0169030-C5EC-481F-8703-A157D9F24E56}" presName="bgRect" presStyleLbl="bgShp" presStyleIdx="3" presStyleCnt="4"/>
      <dgm:spPr/>
    </dgm:pt>
    <dgm:pt modelId="{F7093D53-0BF6-439F-9772-249EAC709C86}" type="pres">
      <dgm:prSet presAssocID="{A0169030-C5EC-481F-8703-A157D9F24E5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compass"/>
        </a:ext>
      </dgm:extLst>
    </dgm:pt>
    <dgm:pt modelId="{A4FEB6F8-1CF6-4E87-AE8A-DF5CD7F0E6AF}" type="pres">
      <dgm:prSet presAssocID="{A0169030-C5EC-481F-8703-A157D9F24E56}" presName="spaceRect" presStyleCnt="0"/>
      <dgm:spPr/>
    </dgm:pt>
    <dgm:pt modelId="{88E9610B-263F-40D0-A770-275DB3FF1351}" type="pres">
      <dgm:prSet presAssocID="{A0169030-C5EC-481F-8703-A157D9F24E5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3BD9714-C8B2-7B47-9D28-B38FAB9C8B37}" type="presOf" srcId="{A0169030-C5EC-481F-8703-A157D9F24E56}" destId="{88E9610B-263F-40D0-A770-275DB3FF1351}" srcOrd="0" destOrd="0" presId="urn:microsoft.com/office/officeart/2018/2/layout/IconVerticalSolidList"/>
    <dgm:cxn modelId="{2B2F1969-E514-48FC-A1FD-D6C43C32832C}" srcId="{52E778A8-6331-432E-B251-B1D628A33C03}" destId="{091A6A51-100F-4183-8898-3649641B5FFB}" srcOrd="0" destOrd="0" parTransId="{1FEDD920-B4FB-4238-B763-E842E5105B31}" sibTransId="{664AFBDF-FA9A-452D-9180-2E639B39C4A9}"/>
    <dgm:cxn modelId="{47E5BA9B-5305-4958-A4C1-8991E168D77E}" srcId="{52E778A8-6331-432E-B251-B1D628A33C03}" destId="{A0169030-C5EC-481F-8703-A157D9F24E56}" srcOrd="3" destOrd="0" parTransId="{4E3379ED-D57F-4707-AC84-63CFE1AC6F51}" sibTransId="{B80C9656-74BA-42C4-A02E-7F7805951D7A}"/>
    <dgm:cxn modelId="{64F360AA-7839-7B4E-90C8-528035BD5ED7}" type="presOf" srcId="{6E571647-8A73-44B7-BA4B-6F985BB8F402}" destId="{B78F8F74-D545-4EA1-B491-4BF6D74F5513}" srcOrd="0" destOrd="0" presId="urn:microsoft.com/office/officeart/2018/2/layout/IconVerticalSolidList"/>
    <dgm:cxn modelId="{F689A8E9-864A-A042-A8CA-DB5DFE7E165B}" type="presOf" srcId="{316BCD55-C78B-443D-A8DB-3485AC0A35DA}" destId="{C273A6F9-A02E-499D-88D5-56097688AD4D}" srcOrd="0" destOrd="0" presId="urn:microsoft.com/office/officeart/2018/2/layout/IconVerticalSolidList"/>
    <dgm:cxn modelId="{917D18EF-1736-4165-88BE-284C87E8701C}" srcId="{52E778A8-6331-432E-B251-B1D628A33C03}" destId="{316BCD55-C78B-443D-A8DB-3485AC0A35DA}" srcOrd="2" destOrd="0" parTransId="{B86831FA-E6F4-4E3C-8BA0-6E1117CEC450}" sibTransId="{1990B753-5647-4686-BC4B-C1B3A9BB2620}"/>
    <dgm:cxn modelId="{554CB1F2-5C1E-804C-8EEE-E99478A6FE3D}" type="presOf" srcId="{52E778A8-6331-432E-B251-B1D628A33C03}" destId="{77DE49EE-1B44-4C1C-BC18-540FF2EB04AA}" srcOrd="0" destOrd="0" presId="urn:microsoft.com/office/officeart/2018/2/layout/IconVerticalSolidList"/>
    <dgm:cxn modelId="{BC10BAF6-F49D-4A30-B22E-964CE86278B8}" srcId="{52E778A8-6331-432E-B251-B1D628A33C03}" destId="{6E571647-8A73-44B7-BA4B-6F985BB8F402}" srcOrd="1" destOrd="0" parTransId="{BFC05D80-0350-407E-9CBB-675B04621F3D}" sibTransId="{4B327965-4D81-4028-BEC4-475D70E22E2B}"/>
    <dgm:cxn modelId="{447DDCF9-1281-C34B-AA3E-B19C77A8C1FB}" type="presOf" srcId="{091A6A51-100F-4183-8898-3649641B5FFB}" destId="{C7311446-4458-40DB-87CE-82307FF693B7}" srcOrd="0" destOrd="0" presId="urn:microsoft.com/office/officeart/2018/2/layout/IconVerticalSolidList"/>
    <dgm:cxn modelId="{F636A2E8-7BF8-6E4B-AB86-D2B5B90AA446}" type="presParOf" srcId="{77DE49EE-1B44-4C1C-BC18-540FF2EB04AA}" destId="{4A97D578-A022-44BF-8E95-78C6DECAB9A5}" srcOrd="0" destOrd="0" presId="urn:microsoft.com/office/officeart/2018/2/layout/IconVerticalSolidList"/>
    <dgm:cxn modelId="{DCF81704-FC13-2041-BDD7-1812BE6A6C8D}" type="presParOf" srcId="{4A97D578-A022-44BF-8E95-78C6DECAB9A5}" destId="{2D11A47F-2CFC-425B-B80E-D7EC439539A3}" srcOrd="0" destOrd="0" presId="urn:microsoft.com/office/officeart/2018/2/layout/IconVerticalSolidList"/>
    <dgm:cxn modelId="{AB1AFFEA-1D01-C84B-9832-ABB1778F79F1}" type="presParOf" srcId="{4A97D578-A022-44BF-8E95-78C6DECAB9A5}" destId="{DE39E462-2B72-4453-8D5F-E20B5E139D6E}" srcOrd="1" destOrd="0" presId="urn:microsoft.com/office/officeart/2018/2/layout/IconVerticalSolidList"/>
    <dgm:cxn modelId="{CE336AF1-27E3-5746-901D-9536011D581F}" type="presParOf" srcId="{4A97D578-A022-44BF-8E95-78C6DECAB9A5}" destId="{4104871E-FA48-44DE-AB6E-CD3E49003495}" srcOrd="2" destOrd="0" presId="urn:microsoft.com/office/officeart/2018/2/layout/IconVerticalSolidList"/>
    <dgm:cxn modelId="{719EED3C-61E8-444A-86E5-311CCC9A7316}" type="presParOf" srcId="{4A97D578-A022-44BF-8E95-78C6DECAB9A5}" destId="{C7311446-4458-40DB-87CE-82307FF693B7}" srcOrd="3" destOrd="0" presId="urn:microsoft.com/office/officeart/2018/2/layout/IconVerticalSolidList"/>
    <dgm:cxn modelId="{49BBC7DC-2617-0941-BA33-C2B058164E33}" type="presParOf" srcId="{77DE49EE-1B44-4C1C-BC18-540FF2EB04AA}" destId="{BBC658BB-89D4-4163-835F-755E3A480C30}" srcOrd="1" destOrd="0" presId="urn:microsoft.com/office/officeart/2018/2/layout/IconVerticalSolidList"/>
    <dgm:cxn modelId="{BF4DFB9D-C7F2-7F48-BE3E-3C870AB7CAB3}" type="presParOf" srcId="{77DE49EE-1B44-4C1C-BC18-540FF2EB04AA}" destId="{24846F45-6F58-4F6E-9B22-397B78A90EC5}" srcOrd="2" destOrd="0" presId="urn:microsoft.com/office/officeart/2018/2/layout/IconVerticalSolidList"/>
    <dgm:cxn modelId="{53624917-47DE-1A40-9190-034AF80994B0}" type="presParOf" srcId="{24846F45-6F58-4F6E-9B22-397B78A90EC5}" destId="{385EB174-8E98-44B6-AAE1-0079398E4E3F}" srcOrd="0" destOrd="0" presId="urn:microsoft.com/office/officeart/2018/2/layout/IconVerticalSolidList"/>
    <dgm:cxn modelId="{ED32BAB6-66FD-0D45-9B4F-6FAED9BA9A98}" type="presParOf" srcId="{24846F45-6F58-4F6E-9B22-397B78A90EC5}" destId="{7C057D16-0A02-42B9-B026-E956BDDD28CC}" srcOrd="1" destOrd="0" presId="urn:microsoft.com/office/officeart/2018/2/layout/IconVerticalSolidList"/>
    <dgm:cxn modelId="{08F6F87E-15CE-7942-8281-174D21BB26C5}" type="presParOf" srcId="{24846F45-6F58-4F6E-9B22-397B78A90EC5}" destId="{F160B4C8-2C0F-46BA-8501-E21D409A674F}" srcOrd="2" destOrd="0" presId="urn:microsoft.com/office/officeart/2018/2/layout/IconVerticalSolidList"/>
    <dgm:cxn modelId="{BEAB40A1-0496-E34F-BB56-A433720636AF}" type="presParOf" srcId="{24846F45-6F58-4F6E-9B22-397B78A90EC5}" destId="{B78F8F74-D545-4EA1-B491-4BF6D74F5513}" srcOrd="3" destOrd="0" presId="urn:microsoft.com/office/officeart/2018/2/layout/IconVerticalSolidList"/>
    <dgm:cxn modelId="{43E6E64D-D668-B74F-8B49-8741F3CCAC04}" type="presParOf" srcId="{77DE49EE-1B44-4C1C-BC18-540FF2EB04AA}" destId="{C07B5573-4360-4C69-A542-5C374ACFC99E}" srcOrd="3" destOrd="0" presId="urn:microsoft.com/office/officeart/2018/2/layout/IconVerticalSolidList"/>
    <dgm:cxn modelId="{D6276DD5-8840-FA46-A1D6-548870E47C11}" type="presParOf" srcId="{77DE49EE-1B44-4C1C-BC18-540FF2EB04AA}" destId="{77290EA9-452B-4243-AD44-6CEC553BF85E}" srcOrd="4" destOrd="0" presId="urn:microsoft.com/office/officeart/2018/2/layout/IconVerticalSolidList"/>
    <dgm:cxn modelId="{78E2879F-2F93-9140-891A-DA576F55E968}" type="presParOf" srcId="{77290EA9-452B-4243-AD44-6CEC553BF85E}" destId="{670EFB2A-2E4E-4D38-97C8-D3B6E1037298}" srcOrd="0" destOrd="0" presId="urn:microsoft.com/office/officeart/2018/2/layout/IconVerticalSolidList"/>
    <dgm:cxn modelId="{9D911C0A-7F74-D44E-8B53-9031E47A4B81}" type="presParOf" srcId="{77290EA9-452B-4243-AD44-6CEC553BF85E}" destId="{00A4EBE9-25C6-46F5-A696-6D026559A2E0}" srcOrd="1" destOrd="0" presId="urn:microsoft.com/office/officeart/2018/2/layout/IconVerticalSolidList"/>
    <dgm:cxn modelId="{8340C21F-CCB5-8C43-ACD0-BB49149DCD6B}" type="presParOf" srcId="{77290EA9-452B-4243-AD44-6CEC553BF85E}" destId="{37BD951F-047A-457A-A233-23487A9DBDB6}" srcOrd="2" destOrd="0" presId="urn:microsoft.com/office/officeart/2018/2/layout/IconVerticalSolidList"/>
    <dgm:cxn modelId="{54DD138B-EF81-2B43-81A2-443FF80F9838}" type="presParOf" srcId="{77290EA9-452B-4243-AD44-6CEC553BF85E}" destId="{C273A6F9-A02E-499D-88D5-56097688AD4D}" srcOrd="3" destOrd="0" presId="urn:microsoft.com/office/officeart/2018/2/layout/IconVerticalSolidList"/>
    <dgm:cxn modelId="{C9857906-CADC-5B44-972F-C91D823D4FE9}" type="presParOf" srcId="{77DE49EE-1B44-4C1C-BC18-540FF2EB04AA}" destId="{3C74B48B-3107-446B-A288-C5655F9A6929}" srcOrd="5" destOrd="0" presId="urn:microsoft.com/office/officeart/2018/2/layout/IconVerticalSolidList"/>
    <dgm:cxn modelId="{3A210751-D71B-2B4C-B197-3C487FA5A6BF}" type="presParOf" srcId="{77DE49EE-1B44-4C1C-BC18-540FF2EB04AA}" destId="{44192009-0CB8-4763-9C0A-AB64083E3BD5}" srcOrd="6" destOrd="0" presId="urn:microsoft.com/office/officeart/2018/2/layout/IconVerticalSolidList"/>
    <dgm:cxn modelId="{9AF3706D-7F4B-F84E-BE8E-473ECC610B91}" type="presParOf" srcId="{44192009-0CB8-4763-9C0A-AB64083E3BD5}" destId="{0409301D-7D24-4D72-9F28-568A5AF7B0F1}" srcOrd="0" destOrd="0" presId="urn:microsoft.com/office/officeart/2018/2/layout/IconVerticalSolidList"/>
    <dgm:cxn modelId="{57408FFF-5860-594B-8E38-88B1F169CA2F}" type="presParOf" srcId="{44192009-0CB8-4763-9C0A-AB64083E3BD5}" destId="{F7093D53-0BF6-439F-9772-249EAC709C86}" srcOrd="1" destOrd="0" presId="urn:microsoft.com/office/officeart/2018/2/layout/IconVerticalSolidList"/>
    <dgm:cxn modelId="{E04496F4-52D9-594E-A927-1267F9E7AC93}" type="presParOf" srcId="{44192009-0CB8-4763-9C0A-AB64083E3BD5}" destId="{A4FEB6F8-1CF6-4E87-AE8A-DF5CD7F0E6AF}" srcOrd="2" destOrd="0" presId="urn:microsoft.com/office/officeart/2018/2/layout/IconVerticalSolidList"/>
    <dgm:cxn modelId="{5716B3F1-519D-AE4B-8672-2558E7E8BF30}" type="presParOf" srcId="{44192009-0CB8-4763-9C0A-AB64083E3BD5}" destId="{88E9610B-263F-40D0-A770-275DB3FF13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E778A8-6331-432E-B251-B1D628A33C0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91A6A51-100F-4183-8898-3649641B5F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A brief Overview</a:t>
          </a:r>
        </a:p>
      </dgm:t>
    </dgm:pt>
    <dgm:pt modelId="{1FEDD920-B4FB-4238-B763-E842E5105B31}" type="parTrans" cxnId="{2B2F1969-E514-48FC-A1FD-D6C43C32832C}">
      <dgm:prSet/>
      <dgm:spPr/>
      <dgm:t>
        <a:bodyPr/>
        <a:lstStyle/>
        <a:p>
          <a:endParaRPr lang="en-US"/>
        </a:p>
      </dgm:t>
    </dgm:pt>
    <dgm:pt modelId="{664AFBDF-FA9A-452D-9180-2E639B39C4A9}" type="sibTrans" cxnId="{2B2F1969-E514-48FC-A1FD-D6C43C32832C}">
      <dgm:prSet/>
      <dgm:spPr/>
      <dgm:t>
        <a:bodyPr/>
        <a:lstStyle/>
        <a:p>
          <a:endParaRPr lang="en-US"/>
        </a:p>
      </dgm:t>
    </dgm:pt>
    <dgm:pt modelId="{6E571647-8A73-44B7-BA4B-6F985BB8F402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The</a:t>
          </a:r>
          <a:r>
            <a:rPr lang="es-ES" b="0" dirty="0"/>
            <a:t> </a:t>
          </a:r>
          <a:r>
            <a:rPr lang="es-ES" b="0" dirty="0" err="1"/>
            <a:t>Context</a:t>
          </a:r>
          <a:endParaRPr lang="en-US" dirty="0"/>
        </a:p>
      </dgm:t>
    </dgm:pt>
    <dgm:pt modelId="{BFC05D80-0350-407E-9CBB-675B04621F3D}" type="parTrans" cxnId="{BC10BAF6-F49D-4A30-B22E-964CE86278B8}">
      <dgm:prSet/>
      <dgm:spPr/>
      <dgm:t>
        <a:bodyPr/>
        <a:lstStyle/>
        <a:p>
          <a:endParaRPr lang="en-US"/>
        </a:p>
      </dgm:t>
    </dgm:pt>
    <dgm:pt modelId="{4B327965-4D81-4028-BEC4-475D70E22E2B}" type="sibTrans" cxnId="{BC10BAF6-F49D-4A30-B22E-964CE86278B8}">
      <dgm:prSet/>
      <dgm:spPr/>
      <dgm:t>
        <a:bodyPr/>
        <a:lstStyle/>
        <a:p>
          <a:endParaRPr lang="en-US"/>
        </a:p>
      </dgm:t>
    </dgm:pt>
    <dgm:pt modelId="{316BCD55-C78B-443D-A8DB-3485AC0A35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Biographies</a:t>
          </a:r>
        </a:p>
      </dgm:t>
    </dgm:pt>
    <dgm:pt modelId="{B86831FA-E6F4-4E3C-8BA0-6E1117CEC450}" type="parTrans" cxnId="{917D18EF-1736-4165-88BE-284C87E8701C}">
      <dgm:prSet/>
      <dgm:spPr/>
      <dgm:t>
        <a:bodyPr/>
        <a:lstStyle/>
        <a:p>
          <a:endParaRPr lang="en-US"/>
        </a:p>
      </dgm:t>
    </dgm:pt>
    <dgm:pt modelId="{1990B753-5647-4686-BC4B-C1B3A9BB2620}" type="sibTrans" cxnId="{917D18EF-1736-4165-88BE-284C87E8701C}">
      <dgm:prSet/>
      <dgm:spPr/>
      <dgm:t>
        <a:bodyPr/>
        <a:lstStyle/>
        <a:p>
          <a:endParaRPr lang="en-US"/>
        </a:p>
      </dgm:t>
    </dgm:pt>
    <dgm:pt modelId="{A0169030-C5EC-481F-8703-A157D9F24E5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Advances</a:t>
          </a:r>
          <a:r>
            <a:rPr lang="es-ES" b="0" dirty="0"/>
            <a:t> &amp; step forwards</a:t>
          </a:r>
          <a:endParaRPr lang="en-US" b="1" dirty="0"/>
        </a:p>
      </dgm:t>
    </dgm:pt>
    <dgm:pt modelId="{4E3379ED-D57F-4707-AC84-63CFE1AC6F51}" type="parTrans" cxnId="{47E5BA9B-5305-4958-A4C1-8991E168D77E}">
      <dgm:prSet/>
      <dgm:spPr/>
      <dgm:t>
        <a:bodyPr/>
        <a:lstStyle/>
        <a:p>
          <a:endParaRPr lang="en-US"/>
        </a:p>
      </dgm:t>
    </dgm:pt>
    <dgm:pt modelId="{B80C9656-74BA-42C4-A02E-7F7805951D7A}" type="sibTrans" cxnId="{47E5BA9B-5305-4958-A4C1-8991E168D77E}">
      <dgm:prSet/>
      <dgm:spPr/>
      <dgm:t>
        <a:bodyPr/>
        <a:lstStyle/>
        <a:p>
          <a:endParaRPr lang="en-US"/>
        </a:p>
      </dgm:t>
    </dgm:pt>
    <dgm:pt modelId="{77DE49EE-1B44-4C1C-BC18-540FF2EB04AA}" type="pres">
      <dgm:prSet presAssocID="{52E778A8-6331-432E-B251-B1D628A33C03}" presName="root" presStyleCnt="0">
        <dgm:presLayoutVars>
          <dgm:dir/>
          <dgm:resizeHandles val="exact"/>
        </dgm:presLayoutVars>
      </dgm:prSet>
      <dgm:spPr/>
    </dgm:pt>
    <dgm:pt modelId="{4A97D578-A022-44BF-8E95-78C6DECAB9A5}" type="pres">
      <dgm:prSet presAssocID="{091A6A51-100F-4183-8898-3649641B5FFB}" presName="compNode" presStyleCnt="0"/>
      <dgm:spPr/>
    </dgm:pt>
    <dgm:pt modelId="{2D11A47F-2CFC-425B-B80E-D7EC439539A3}" type="pres">
      <dgm:prSet presAssocID="{091A6A51-100F-4183-8898-3649641B5FFB}" presName="bgRect" presStyleLbl="bgShp" presStyleIdx="0" presStyleCnt="4"/>
      <dgm:spPr/>
    </dgm:pt>
    <dgm:pt modelId="{DE39E462-2B72-4453-8D5F-E20B5E139D6E}" type="pres">
      <dgm:prSet presAssocID="{091A6A51-100F-4183-8898-3649641B5FF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104871E-FA48-44DE-AB6E-CD3E49003495}" type="pres">
      <dgm:prSet presAssocID="{091A6A51-100F-4183-8898-3649641B5FFB}" presName="spaceRect" presStyleCnt="0"/>
      <dgm:spPr/>
    </dgm:pt>
    <dgm:pt modelId="{C7311446-4458-40DB-87CE-82307FF693B7}" type="pres">
      <dgm:prSet presAssocID="{091A6A51-100F-4183-8898-3649641B5FFB}" presName="parTx" presStyleLbl="revTx" presStyleIdx="0" presStyleCnt="4">
        <dgm:presLayoutVars>
          <dgm:chMax val="0"/>
          <dgm:chPref val="0"/>
        </dgm:presLayoutVars>
      </dgm:prSet>
      <dgm:spPr/>
    </dgm:pt>
    <dgm:pt modelId="{BBC658BB-89D4-4163-835F-755E3A480C30}" type="pres">
      <dgm:prSet presAssocID="{664AFBDF-FA9A-452D-9180-2E639B39C4A9}" presName="sibTrans" presStyleCnt="0"/>
      <dgm:spPr/>
    </dgm:pt>
    <dgm:pt modelId="{24846F45-6F58-4F6E-9B22-397B78A90EC5}" type="pres">
      <dgm:prSet presAssocID="{6E571647-8A73-44B7-BA4B-6F985BB8F402}" presName="compNode" presStyleCnt="0"/>
      <dgm:spPr/>
    </dgm:pt>
    <dgm:pt modelId="{385EB174-8E98-44B6-AAE1-0079398E4E3F}" type="pres">
      <dgm:prSet presAssocID="{6E571647-8A73-44B7-BA4B-6F985BB8F402}" presName="bgRect" presStyleLbl="bgShp" presStyleIdx="1" presStyleCnt="4"/>
      <dgm:spPr/>
    </dgm:pt>
    <dgm:pt modelId="{7C057D16-0A02-42B9-B026-E956BDDD28CC}" type="pres">
      <dgm:prSet presAssocID="{6E571647-8A73-44B7-BA4B-6F985BB8F40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F160B4C8-2C0F-46BA-8501-E21D409A674F}" type="pres">
      <dgm:prSet presAssocID="{6E571647-8A73-44B7-BA4B-6F985BB8F402}" presName="spaceRect" presStyleCnt="0"/>
      <dgm:spPr/>
    </dgm:pt>
    <dgm:pt modelId="{B78F8F74-D545-4EA1-B491-4BF6D74F5513}" type="pres">
      <dgm:prSet presAssocID="{6E571647-8A73-44B7-BA4B-6F985BB8F402}" presName="parTx" presStyleLbl="revTx" presStyleIdx="1" presStyleCnt="4">
        <dgm:presLayoutVars>
          <dgm:chMax val="0"/>
          <dgm:chPref val="0"/>
        </dgm:presLayoutVars>
      </dgm:prSet>
      <dgm:spPr/>
    </dgm:pt>
    <dgm:pt modelId="{C07B5573-4360-4C69-A542-5C374ACFC99E}" type="pres">
      <dgm:prSet presAssocID="{4B327965-4D81-4028-BEC4-475D70E22E2B}" presName="sibTrans" presStyleCnt="0"/>
      <dgm:spPr/>
    </dgm:pt>
    <dgm:pt modelId="{77290EA9-452B-4243-AD44-6CEC553BF85E}" type="pres">
      <dgm:prSet presAssocID="{316BCD55-C78B-443D-A8DB-3485AC0A35DA}" presName="compNode" presStyleCnt="0"/>
      <dgm:spPr/>
    </dgm:pt>
    <dgm:pt modelId="{670EFB2A-2E4E-4D38-97C8-D3B6E1037298}" type="pres">
      <dgm:prSet presAssocID="{316BCD55-C78B-443D-A8DB-3485AC0A35DA}" presName="bgRect" presStyleLbl="bgShp" presStyleIdx="2" presStyleCnt="4"/>
      <dgm:spPr/>
    </dgm:pt>
    <dgm:pt modelId="{00A4EBE9-25C6-46F5-A696-6D026559A2E0}" type="pres">
      <dgm:prSet presAssocID="{316BCD55-C78B-443D-A8DB-3485AC0A35D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37BD951F-047A-457A-A233-23487A9DBDB6}" type="pres">
      <dgm:prSet presAssocID="{316BCD55-C78B-443D-A8DB-3485AC0A35DA}" presName="spaceRect" presStyleCnt="0"/>
      <dgm:spPr/>
    </dgm:pt>
    <dgm:pt modelId="{C273A6F9-A02E-499D-88D5-56097688AD4D}" type="pres">
      <dgm:prSet presAssocID="{316BCD55-C78B-443D-A8DB-3485AC0A35DA}" presName="parTx" presStyleLbl="revTx" presStyleIdx="2" presStyleCnt="4">
        <dgm:presLayoutVars>
          <dgm:chMax val="0"/>
          <dgm:chPref val="0"/>
        </dgm:presLayoutVars>
      </dgm:prSet>
      <dgm:spPr/>
    </dgm:pt>
    <dgm:pt modelId="{3C74B48B-3107-446B-A288-C5655F9A6929}" type="pres">
      <dgm:prSet presAssocID="{1990B753-5647-4686-BC4B-C1B3A9BB2620}" presName="sibTrans" presStyleCnt="0"/>
      <dgm:spPr/>
    </dgm:pt>
    <dgm:pt modelId="{44192009-0CB8-4763-9C0A-AB64083E3BD5}" type="pres">
      <dgm:prSet presAssocID="{A0169030-C5EC-481F-8703-A157D9F24E56}" presName="compNode" presStyleCnt="0"/>
      <dgm:spPr/>
    </dgm:pt>
    <dgm:pt modelId="{0409301D-7D24-4D72-9F28-568A5AF7B0F1}" type="pres">
      <dgm:prSet presAssocID="{A0169030-C5EC-481F-8703-A157D9F24E56}" presName="bgRect" presStyleLbl="bgShp" presStyleIdx="3" presStyleCnt="4"/>
      <dgm:spPr/>
    </dgm:pt>
    <dgm:pt modelId="{F7093D53-0BF6-439F-9772-249EAC709C86}" type="pres">
      <dgm:prSet presAssocID="{A0169030-C5EC-481F-8703-A157D9F24E5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compass"/>
        </a:ext>
      </dgm:extLst>
    </dgm:pt>
    <dgm:pt modelId="{A4FEB6F8-1CF6-4E87-AE8A-DF5CD7F0E6AF}" type="pres">
      <dgm:prSet presAssocID="{A0169030-C5EC-481F-8703-A157D9F24E56}" presName="spaceRect" presStyleCnt="0"/>
      <dgm:spPr/>
    </dgm:pt>
    <dgm:pt modelId="{88E9610B-263F-40D0-A770-275DB3FF1351}" type="pres">
      <dgm:prSet presAssocID="{A0169030-C5EC-481F-8703-A157D9F24E5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3BD9714-C8B2-7B47-9D28-B38FAB9C8B37}" type="presOf" srcId="{A0169030-C5EC-481F-8703-A157D9F24E56}" destId="{88E9610B-263F-40D0-A770-275DB3FF1351}" srcOrd="0" destOrd="0" presId="urn:microsoft.com/office/officeart/2018/2/layout/IconVerticalSolidList"/>
    <dgm:cxn modelId="{2B2F1969-E514-48FC-A1FD-D6C43C32832C}" srcId="{52E778A8-6331-432E-B251-B1D628A33C03}" destId="{091A6A51-100F-4183-8898-3649641B5FFB}" srcOrd="0" destOrd="0" parTransId="{1FEDD920-B4FB-4238-B763-E842E5105B31}" sibTransId="{664AFBDF-FA9A-452D-9180-2E639B39C4A9}"/>
    <dgm:cxn modelId="{47E5BA9B-5305-4958-A4C1-8991E168D77E}" srcId="{52E778A8-6331-432E-B251-B1D628A33C03}" destId="{A0169030-C5EC-481F-8703-A157D9F24E56}" srcOrd="3" destOrd="0" parTransId="{4E3379ED-D57F-4707-AC84-63CFE1AC6F51}" sibTransId="{B80C9656-74BA-42C4-A02E-7F7805951D7A}"/>
    <dgm:cxn modelId="{64F360AA-7839-7B4E-90C8-528035BD5ED7}" type="presOf" srcId="{6E571647-8A73-44B7-BA4B-6F985BB8F402}" destId="{B78F8F74-D545-4EA1-B491-4BF6D74F5513}" srcOrd="0" destOrd="0" presId="urn:microsoft.com/office/officeart/2018/2/layout/IconVerticalSolidList"/>
    <dgm:cxn modelId="{F689A8E9-864A-A042-A8CA-DB5DFE7E165B}" type="presOf" srcId="{316BCD55-C78B-443D-A8DB-3485AC0A35DA}" destId="{C273A6F9-A02E-499D-88D5-56097688AD4D}" srcOrd="0" destOrd="0" presId="urn:microsoft.com/office/officeart/2018/2/layout/IconVerticalSolidList"/>
    <dgm:cxn modelId="{917D18EF-1736-4165-88BE-284C87E8701C}" srcId="{52E778A8-6331-432E-B251-B1D628A33C03}" destId="{316BCD55-C78B-443D-A8DB-3485AC0A35DA}" srcOrd="2" destOrd="0" parTransId="{B86831FA-E6F4-4E3C-8BA0-6E1117CEC450}" sibTransId="{1990B753-5647-4686-BC4B-C1B3A9BB2620}"/>
    <dgm:cxn modelId="{554CB1F2-5C1E-804C-8EEE-E99478A6FE3D}" type="presOf" srcId="{52E778A8-6331-432E-B251-B1D628A33C03}" destId="{77DE49EE-1B44-4C1C-BC18-540FF2EB04AA}" srcOrd="0" destOrd="0" presId="urn:microsoft.com/office/officeart/2018/2/layout/IconVerticalSolidList"/>
    <dgm:cxn modelId="{BC10BAF6-F49D-4A30-B22E-964CE86278B8}" srcId="{52E778A8-6331-432E-B251-B1D628A33C03}" destId="{6E571647-8A73-44B7-BA4B-6F985BB8F402}" srcOrd="1" destOrd="0" parTransId="{BFC05D80-0350-407E-9CBB-675B04621F3D}" sibTransId="{4B327965-4D81-4028-BEC4-475D70E22E2B}"/>
    <dgm:cxn modelId="{447DDCF9-1281-C34B-AA3E-B19C77A8C1FB}" type="presOf" srcId="{091A6A51-100F-4183-8898-3649641B5FFB}" destId="{C7311446-4458-40DB-87CE-82307FF693B7}" srcOrd="0" destOrd="0" presId="urn:microsoft.com/office/officeart/2018/2/layout/IconVerticalSolidList"/>
    <dgm:cxn modelId="{F636A2E8-7BF8-6E4B-AB86-D2B5B90AA446}" type="presParOf" srcId="{77DE49EE-1B44-4C1C-BC18-540FF2EB04AA}" destId="{4A97D578-A022-44BF-8E95-78C6DECAB9A5}" srcOrd="0" destOrd="0" presId="urn:microsoft.com/office/officeart/2018/2/layout/IconVerticalSolidList"/>
    <dgm:cxn modelId="{DCF81704-FC13-2041-BDD7-1812BE6A6C8D}" type="presParOf" srcId="{4A97D578-A022-44BF-8E95-78C6DECAB9A5}" destId="{2D11A47F-2CFC-425B-B80E-D7EC439539A3}" srcOrd="0" destOrd="0" presId="urn:microsoft.com/office/officeart/2018/2/layout/IconVerticalSolidList"/>
    <dgm:cxn modelId="{AB1AFFEA-1D01-C84B-9832-ABB1778F79F1}" type="presParOf" srcId="{4A97D578-A022-44BF-8E95-78C6DECAB9A5}" destId="{DE39E462-2B72-4453-8D5F-E20B5E139D6E}" srcOrd="1" destOrd="0" presId="urn:microsoft.com/office/officeart/2018/2/layout/IconVerticalSolidList"/>
    <dgm:cxn modelId="{CE336AF1-27E3-5746-901D-9536011D581F}" type="presParOf" srcId="{4A97D578-A022-44BF-8E95-78C6DECAB9A5}" destId="{4104871E-FA48-44DE-AB6E-CD3E49003495}" srcOrd="2" destOrd="0" presId="urn:microsoft.com/office/officeart/2018/2/layout/IconVerticalSolidList"/>
    <dgm:cxn modelId="{719EED3C-61E8-444A-86E5-311CCC9A7316}" type="presParOf" srcId="{4A97D578-A022-44BF-8E95-78C6DECAB9A5}" destId="{C7311446-4458-40DB-87CE-82307FF693B7}" srcOrd="3" destOrd="0" presId="urn:microsoft.com/office/officeart/2018/2/layout/IconVerticalSolidList"/>
    <dgm:cxn modelId="{49BBC7DC-2617-0941-BA33-C2B058164E33}" type="presParOf" srcId="{77DE49EE-1B44-4C1C-BC18-540FF2EB04AA}" destId="{BBC658BB-89D4-4163-835F-755E3A480C30}" srcOrd="1" destOrd="0" presId="urn:microsoft.com/office/officeart/2018/2/layout/IconVerticalSolidList"/>
    <dgm:cxn modelId="{BF4DFB9D-C7F2-7F48-BE3E-3C870AB7CAB3}" type="presParOf" srcId="{77DE49EE-1B44-4C1C-BC18-540FF2EB04AA}" destId="{24846F45-6F58-4F6E-9B22-397B78A90EC5}" srcOrd="2" destOrd="0" presId="urn:microsoft.com/office/officeart/2018/2/layout/IconVerticalSolidList"/>
    <dgm:cxn modelId="{53624917-47DE-1A40-9190-034AF80994B0}" type="presParOf" srcId="{24846F45-6F58-4F6E-9B22-397B78A90EC5}" destId="{385EB174-8E98-44B6-AAE1-0079398E4E3F}" srcOrd="0" destOrd="0" presId="urn:microsoft.com/office/officeart/2018/2/layout/IconVerticalSolidList"/>
    <dgm:cxn modelId="{ED32BAB6-66FD-0D45-9B4F-6FAED9BA9A98}" type="presParOf" srcId="{24846F45-6F58-4F6E-9B22-397B78A90EC5}" destId="{7C057D16-0A02-42B9-B026-E956BDDD28CC}" srcOrd="1" destOrd="0" presId="urn:microsoft.com/office/officeart/2018/2/layout/IconVerticalSolidList"/>
    <dgm:cxn modelId="{08F6F87E-15CE-7942-8281-174D21BB26C5}" type="presParOf" srcId="{24846F45-6F58-4F6E-9B22-397B78A90EC5}" destId="{F160B4C8-2C0F-46BA-8501-E21D409A674F}" srcOrd="2" destOrd="0" presId="urn:microsoft.com/office/officeart/2018/2/layout/IconVerticalSolidList"/>
    <dgm:cxn modelId="{BEAB40A1-0496-E34F-BB56-A433720636AF}" type="presParOf" srcId="{24846F45-6F58-4F6E-9B22-397B78A90EC5}" destId="{B78F8F74-D545-4EA1-B491-4BF6D74F5513}" srcOrd="3" destOrd="0" presId="urn:microsoft.com/office/officeart/2018/2/layout/IconVerticalSolidList"/>
    <dgm:cxn modelId="{43E6E64D-D668-B74F-8B49-8741F3CCAC04}" type="presParOf" srcId="{77DE49EE-1B44-4C1C-BC18-540FF2EB04AA}" destId="{C07B5573-4360-4C69-A542-5C374ACFC99E}" srcOrd="3" destOrd="0" presId="urn:microsoft.com/office/officeart/2018/2/layout/IconVerticalSolidList"/>
    <dgm:cxn modelId="{D6276DD5-8840-FA46-A1D6-548870E47C11}" type="presParOf" srcId="{77DE49EE-1B44-4C1C-BC18-540FF2EB04AA}" destId="{77290EA9-452B-4243-AD44-6CEC553BF85E}" srcOrd="4" destOrd="0" presId="urn:microsoft.com/office/officeart/2018/2/layout/IconVerticalSolidList"/>
    <dgm:cxn modelId="{78E2879F-2F93-9140-891A-DA576F55E968}" type="presParOf" srcId="{77290EA9-452B-4243-AD44-6CEC553BF85E}" destId="{670EFB2A-2E4E-4D38-97C8-D3B6E1037298}" srcOrd="0" destOrd="0" presId="urn:microsoft.com/office/officeart/2018/2/layout/IconVerticalSolidList"/>
    <dgm:cxn modelId="{9D911C0A-7F74-D44E-8B53-9031E47A4B81}" type="presParOf" srcId="{77290EA9-452B-4243-AD44-6CEC553BF85E}" destId="{00A4EBE9-25C6-46F5-A696-6D026559A2E0}" srcOrd="1" destOrd="0" presId="urn:microsoft.com/office/officeart/2018/2/layout/IconVerticalSolidList"/>
    <dgm:cxn modelId="{8340C21F-CCB5-8C43-ACD0-BB49149DCD6B}" type="presParOf" srcId="{77290EA9-452B-4243-AD44-6CEC553BF85E}" destId="{37BD951F-047A-457A-A233-23487A9DBDB6}" srcOrd="2" destOrd="0" presId="urn:microsoft.com/office/officeart/2018/2/layout/IconVerticalSolidList"/>
    <dgm:cxn modelId="{54DD138B-EF81-2B43-81A2-443FF80F9838}" type="presParOf" srcId="{77290EA9-452B-4243-AD44-6CEC553BF85E}" destId="{C273A6F9-A02E-499D-88D5-56097688AD4D}" srcOrd="3" destOrd="0" presId="urn:microsoft.com/office/officeart/2018/2/layout/IconVerticalSolidList"/>
    <dgm:cxn modelId="{C9857906-CADC-5B44-972F-C91D823D4FE9}" type="presParOf" srcId="{77DE49EE-1B44-4C1C-BC18-540FF2EB04AA}" destId="{3C74B48B-3107-446B-A288-C5655F9A6929}" srcOrd="5" destOrd="0" presId="urn:microsoft.com/office/officeart/2018/2/layout/IconVerticalSolidList"/>
    <dgm:cxn modelId="{3A210751-D71B-2B4C-B197-3C487FA5A6BF}" type="presParOf" srcId="{77DE49EE-1B44-4C1C-BC18-540FF2EB04AA}" destId="{44192009-0CB8-4763-9C0A-AB64083E3BD5}" srcOrd="6" destOrd="0" presId="urn:microsoft.com/office/officeart/2018/2/layout/IconVerticalSolidList"/>
    <dgm:cxn modelId="{9AF3706D-7F4B-F84E-BE8E-473ECC610B91}" type="presParOf" srcId="{44192009-0CB8-4763-9C0A-AB64083E3BD5}" destId="{0409301D-7D24-4D72-9F28-568A5AF7B0F1}" srcOrd="0" destOrd="0" presId="urn:microsoft.com/office/officeart/2018/2/layout/IconVerticalSolidList"/>
    <dgm:cxn modelId="{57408FFF-5860-594B-8E38-88B1F169CA2F}" type="presParOf" srcId="{44192009-0CB8-4763-9C0A-AB64083E3BD5}" destId="{F7093D53-0BF6-439F-9772-249EAC709C86}" srcOrd="1" destOrd="0" presId="urn:microsoft.com/office/officeart/2018/2/layout/IconVerticalSolidList"/>
    <dgm:cxn modelId="{E04496F4-52D9-594E-A927-1267F9E7AC93}" type="presParOf" srcId="{44192009-0CB8-4763-9C0A-AB64083E3BD5}" destId="{A4FEB6F8-1CF6-4E87-AE8A-DF5CD7F0E6AF}" srcOrd="2" destOrd="0" presId="urn:microsoft.com/office/officeart/2018/2/layout/IconVerticalSolidList"/>
    <dgm:cxn modelId="{5716B3F1-519D-AE4B-8672-2558E7E8BF30}" type="presParOf" srcId="{44192009-0CB8-4763-9C0A-AB64083E3BD5}" destId="{88E9610B-263F-40D0-A770-275DB3FF13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E778A8-6331-432E-B251-B1D628A33C0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91A6A51-100F-4183-8898-3649641B5F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A brief Overview</a:t>
          </a:r>
        </a:p>
      </dgm:t>
    </dgm:pt>
    <dgm:pt modelId="{1FEDD920-B4FB-4238-B763-E842E5105B31}" type="parTrans" cxnId="{2B2F1969-E514-48FC-A1FD-D6C43C32832C}">
      <dgm:prSet/>
      <dgm:spPr/>
      <dgm:t>
        <a:bodyPr/>
        <a:lstStyle/>
        <a:p>
          <a:endParaRPr lang="en-US"/>
        </a:p>
      </dgm:t>
    </dgm:pt>
    <dgm:pt modelId="{664AFBDF-FA9A-452D-9180-2E639B39C4A9}" type="sibTrans" cxnId="{2B2F1969-E514-48FC-A1FD-D6C43C32832C}">
      <dgm:prSet/>
      <dgm:spPr/>
      <dgm:t>
        <a:bodyPr/>
        <a:lstStyle/>
        <a:p>
          <a:endParaRPr lang="en-US"/>
        </a:p>
      </dgm:t>
    </dgm:pt>
    <dgm:pt modelId="{6E571647-8A73-44B7-BA4B-6F985BB8F402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The</a:t>
          </a:r>
          <a:r>
            <a:rPr lang="es-ES" b="0" dirty="0"/>
            <a:t> </a:t>
          </a:r>
          <a:r>
            <a:rPr lang="es-ES" b="0" dirty="0" err="1"/>
            <a:t>Context</a:t>
          </a:r>
          <a:endParaRPr lang="en-US" dirty="0"/>
        </a:p>
      </dgm:t>
    </dgm:pt>
    <dgm:pt modelId="{BFC05D80-0350-407E-9CBB-675B04621F3D}" type="parTrans" cxnId="{BC10BAF6-F49D-4A30-B22E-964CE86278B8}">
      <dgm:prSet/>
      <dgm:spPr/>
      <dgm:t>
        <a:bodyPr/>
        <a:lstStyle/>
        <a:p>
          <a:endParaRPr lang="en-US"/>
        </a:p>
      </dgm:t>
    </dgm:pt>
    <dgm:pt modelId="{4B327965-4D81-4028-BEC4-475D70E22E2B}" type="sibTrans" cxnId="{BC10BAF6-F49D-4A30-B22E-964CE86278B8}">
      <dgm:prSet/>
      <dgm:spPr/>
      <dgm:t>
        <a:bodyPr/>
        <a:lstStyle/>
        <a:p>
          <a:endParaRPr lang="en-US"/>
        </a:p>
      </dgm:t>
    </dgm:pt>
    <dgm:pt modelId="{316BCD55-C78B-443D-A8DB-3485AC0A35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/>
            <a:t>Biographies</a:t>
          </a:r>
        </a:p>
      </dgm:t>
    </dgm:pt>
    <dgm:pt modelId="{B86831FA-E6F4-4E3C-8BA0-6E1117CEC450}" type="parTrans" cxnId="{917D18EF-1736-4165-88BE-284C87E8701C}">
      <dgm:prSet/>
      <dgm:spPr/>
      <dgm:t>
        <a:bodyPr/>
        <a:lstStyle/>
        <a:p>
          <a:endParaRPr lang="en-US"/>
        </a:p>
      </dgm:t>
    </dgm:pt>
    <dgm:pt modelId="{1990B753-5647-4686-BC4B-C1B3A9BB2620}" type="sibTrans" cxnId="{917D18EF-1736-4165-88BE-284C87E8701C}">
      <dgm:prSet/>
      <dgm:spPr/>
      <dgm:t>
        <a:bodyPr/>
        <a:lstStyle/>
        <a:p>
          <a:endParaRPr lang="en-US"/>
        </a:p>
      </dgm:t>
    </dgm:pt>
    <dgm:pt modelId="{A0169030-C5EC-481F-8703-A157D9F24E5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dirty="0" err="1"/>
            <a:t>Advances</a:t>
          </a:r>
          <a:r>
            <a:rPr lang="es-ES" b="0" dirty="0"/>
            <a:t> &amp; step forwards</a:t>
          </a:r>
          <a:endParaRPr lang="en-US" b="1" dirty="0"/>
        </a:p>
      </dgm:t>
    </dgm:pt>
    <dgm:pt modelId="{4E3379ED-D57F-4707-AC84-63CFE1AC6F51}" type="parTrans" cxnId="{47E5BA9B-5305-4958-A4C1-8991E168D77E}">
      <dgm:prSet/>
      <dgm:spPr/>
      <dgm:t>
        <a:bodyPr/>
        <a:lstStyle/>
        <a:p>
          <a:endParaRPr lang="en-US"/>
        </a:p>
      </dgm:t>
    </dgm:pt>
    <dgm:pt modelId="{B80C9656-74BA-42C4-A02E-7F7805951D7A}" type="sibTrans" cxnId="{47E5BA9B-5305-4958-A4C1-8991E168D77E}">
      <dgm:prSet/>
      <dgm:spPr/>
      <dgm:t>
        <a:bodyPr/>
        <a:lstStyle/>
        <a:p>
          <a:endParaRPr lang="en-US"/>
        </a:p>
      </dgm:t>
    </dgm:pt>
    <dgm:pt modelId="{77DE49EE-1B44-4C1C-BC18-540FF2EB04AA}" type="pres">
      <dgm:prSet presAssocID="{52E778A8-6331-432E-B251-B1D628A33C03}" presName="root" presStyleCnt="0">
        <dgm:presLayoutVars>
          <dgm:dir/>
          <dgm:resizeHandles val="exact"/>
        </dgm:presLayoutVars>
      </dgm:prSet>
      <dgm:spPr/>
    </dgm:pt>
    <dgm:pt modelId="{4A97D578-A022-44BF-8E95-78C6DECAB9A5}" type="pres">
      <dgm:prSet presAssocID="{091A6A51-100F-4183-8898-3649641B5FFB}" presName="compNode" presStyleCnt="0"/>
      <dgm:spPr/>
    </dgm:pt>
    <dgm:pt modelId="{2D11A47F-2CFC-425B-B80E-D7EC439539A3}" type="pres">
      <dgm:prSet presAssocID="{091A6A51-100F-4183-8898-3649641B5FFB}" presName="bgRect" presStyleLbl="bgShp" presStyleIdx="0" presStyleCnt="4"/>
      <dgm:spPr/>
    </dgm:pt>
    <dgm:pt modelId="{DE39E462-2B72-4453-8D5F-E20B5E139D6E}" type="pres">
      <dgm:prSet presAssocID="{091A6A51-100F-4183-8898-3649641B5FF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104871E-FA48-44DE-AB6E-CD3E49003495}" type="pres">
      <dgm:prSet presAssocID="{091A6A51-100F-4183-8898-3649641B5FFB}" presName="spaceRect" presStyleCnt="0"/>
      <dgm:spPr/>
    </dgm:pt>
    <dgm:pt modelId="{C7311446-4458-40DB-87CE-82307FF693B7}" type="pres">
      <dgm:prSet presAssocID="{091A6A51-100F-4183-8898-3649641B5FFB}" presName="parTx" presStyleLbl="revTx" presStyleIdx="0" presStyleCnt="4">
        <dgm:presLayoutVars>
          <dgm:chMax val="0"/>
          <dgm:chPref val="0"/>
        </dgm:presLayoutVars>
      </dgm:prSet>
      <dgm:spPr/>
    </dgm:pt>
    <dgm:pt modelId="{BBC658BB-89D4-4163-835F-755E3A480C30}" type="pres">
      <dgm:prSet presAssocID="{664AFBDF-FA9A-452D-9180-2E639B39C4A9}" presName="sibTrans" presStyleCnt="0"/>
      <dgm:spPr/>
    </dgm:pt>
    <dgm:pt modelId="{24846F45-6F58-4F6E-9B22-397B78A90EC5}" type="pres">
      <dgm:prSet presAssocID="{6E571647-8A73-44B7-BA4B-6F985BB8F402}" presName="compNode" presStyleCnt="0"/>
      <dgm:spPr/>
    </dgm:pt>
    <dgm:pt modelId="{385EB174-8E98-44B6-AAE1-0079398E4E3F}" type="pres">
      <dgm:prSet presAssocID="{6E571647-8A73-44B7-BA4B-6F985BB8F402}" presName="bgRect" presStyleLbl="bgShp" presStyleIdx="1" presStyleCnt="4"/>
      <dgm:spPr/>
    </dgm:pt>
    <dgm:pt modelId="{7C057D16-0A02-42B9-B026-E956BDDD28CC}" type="pres">
      <dgm:prSet presAssocID="{6E571647-8A73-44B7-BA4B-6F985BB8F40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F160B4C8-2C0F-46BA-8501-E21D409A674F}" type="pres">
      <dgm:prSet presAssocID="{6E571647-8A73-44B7-BA4B-6F985BB8F402}" presName="spaceRect" presStyleCnt="0"/>
      <dgm:spPr/>
    </dgm:pt>
    <dgm:pt modelId="{B78F8F74-D545-4EA1-B491-4BF6D74F5513}" type="pres">
      <dgm:prSet presAssocID="{6E571647-8A73-44B7-BA4B-6F985BB8F402}" presName="parTx" presStyleLbl="revTx" presStyleIdx="1" presStyleCnt="4">
        <dgm:presLayoutVars>
          <dgm:chMax val="0"/>
          <dgm:chPref val="0"/>
        </dgm:presLayoutVars>
      </dgm:prSet>
      <dgm:spPr/>
    </dgm:pt>
    <dgm:pt modelId="{C07B5573-4360-4C69-A542-5C374ACFC99E}" type="pres">
      <dgm:prSet presAssocID="{4B327965-4D81-4028-BEC4-475D70E22E2B}" presName="sibTrans" presStyleCnt="0"/>
      <dgm:spPr/>
    </dgm:pt>
    <dgm:pt modelId="{77290EA9-452B-4243-AD44-6CEC553BF85E}" type="pres">
      <dgm:prSet presAssocID="{316BCD55-C78B-443D-A8DB-3485AC0A35DA}" presName="compNode" presStyleCnt="0"/>
      <dgm:spPr/>
    </dgm:pt>
    <dgm:pt modelId="{670EFB2A-2E4E-4D38-97C8-D3B6E1037298}" type="pres">
      <dgm:prSet presAssocID="{316BCD55-C78B-443D-A8DB-3485AC0A35DA}" presName="bgRect" presStyleLbl="bgShp" presStyleIdx="2" presStyleCnt="4"/>
      <dgm:spPr/>
    </dgm:pt>
    <dgm:pt modelId="{00A4EBE9-25C6-46F5-A696-6D026559A2E0}" type="pres">
      <dgm:prSet presAssocID="{316BCD55-C78B-443D-A8DB-3485AC0A35D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37BD951F-047A-457A-A233-23487A9DBDB6}" type="pres">
      <dgm:prSet presAssocID="{316BCD55-C78B-443D-A8DB-3485AC0A35DA}" presName="spaceRect" presStyleCnt="0"/>
      <dgm:spPr/>
    </dgm:pt>
    <dgm:pt modelId="{C273A6F9-A02E-499D-88D5-56097688AD4D}" type="pres">
      <dgm:prSet presAssocID="{316BCD55-C78B-443D-A8DB-3485AC0A35DA}" presName="parTx" presStyleLbl="revTx" presStyleIdx="2" presStyleCnt="4">
        <dgm:presLayoutVars>
          <dgm:chMax val="0"/>
          <dgm:chPref val="0"/>
        </dgm:presLayoutVars>
      </dgm:prSet>
      <dgm:spPr/>
    </dgm:pt>
    <dgm:pt modelId="{3C74B48B-3107-446B-A288-C5655F9A6929}" type="pres">
      <dgm:prSet presAssocID="{1990B753-5647-4686-BC4B-C1B3A9BB2620}" presName="sibTrans" presStyleCnt="0"/>
      <dgm:spPr/>
    </dgm:pt>
    <dgm:pt modelId="{44192009-0CB8-4763-9C0A-AB64083E3BD5}" type="pres">
      <dgm:prSet presAssocID="{A0169030-C5EC-481F-8703-A157D9F24E56}" presName="compNode" presStyleCnt="0"/>
      <dgm:spPr/>
    </dgm:pt>
    <dgm:pt modelId="{0409301D-7D24-4D72-9F28-568A5AF7B0F1}" type="pres">
      <dgm:prSet presAssocID="{A0169030-C5EC-481F-8703-A157D9F24E56}" presName="bgRect" presStyleLbl="bgShp" presStyleIdx="3" presStyleCnt="4"/>
      <dgm:spPr/>
    </dgm:pt>
    <dgm:pt modelId="{F7093D53-0BF6-439F-9772-249EAC709C86}" type="pres">
      <dgm:prSet presAssocID="{A0169030-C5EC-481F-8703-A157D9F24E5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compass"/>
        </a:ext>
      </dgm:extLst>
    </dgm:pt>
    <dgm:pt modelId="{A4FEB6F8-1CF6-4E87-AE8A-DF5CD7F0E6AF}" type="pres">
      <dgm:prSet presAssocID="{A0169030-C5EC-481F-8703-A157D9F24E56}" presName="spaceRect" presStyleCnt="0"/>
      <dgm:spPr/>
    </dgm:pt>
    <dgm:pt modelId="{88E9610B-263F-40D0-A770-275DB3FF1351}" type="pres">
      <dgm:prSet presAssocID="{A0169030-C5EC-481F-8703-A157D9F24E5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3BD9714-C8B2-7B47-9D28-B38FAB9C8B37}" type="presOf" srcId="{A0169030-C5EC-481F-8703-A157D9F24E56}" destId="{88E9610B-263F-40D0-A770-275DB3FF1351}" srcOrd="0" destOrd="0" presId="urn:microsoft.com/office/officeart/2018/2/layout/IconVerticalSolidList"/>
    <dgm:cxn modelId="{2B2F1969-E514-48FC-A1FD-D6C43C32832C}" srcId="{52E778A8-6331-432E-B251-B1D628A33C03}" destId="{091A6A51-100F-4183-8898-3649641B5FFB}" srcOrd="0" destOrd="0" parTransId="{1FEDD920-B4FB-4238-B763-E842E5105B31}" sibTransId="{664AFBDF-FA9A-452D-9180-2E639B39C4A9}"/>
    <dgm:cxn modelId="{47E5BA9B-5305-4958-A4C1-8991E168D77E}" srcId="{52E778A8-6331-432E-B251-B1D628A33C03}" destId="{A0169030-C5EC-481F-8703-A157D9F24E56}" srcOrd="3" destOrd="0" parTransId="{4E3379ED-D57F-4707-AC84-63CFE1AC6F51}" sibTransId="{B80C9656-74BA-42C4-A02E-7F7805951D7A}"/>
    <dgm:cxn modelId="{64F360AA-7839-7B4E-90C8-528035BD5ED7}" type="presOf" srcId="{6E571647-8A73-44B7-BA4B-6F985BB8F402}" destId="{B78F8F74-D545-4EA1-B491-4BF6D74F5513}" srcOrd="0" destOrd="0" presId="urn:microsoft.com/office/officeart/2018/2/layout/IconVerticalSolidList"/>
    <dgm:cxn modelId="{F689A8E9-864A-A042-A8CA-DB5DFE7E165B}" type="presOf" srcId="{316BCD55-C78B-443D-A8DB-3485AC0A35DA}" destId="{C273A6F9-A02E-499D-88D5-56097688AD4D}" srcOrd="0" destOrd="0" presId="urn:microsoft.com/office/officeart/2018/2/layout/IconVerticalSolidList"/>
    <dgm:cxn modelId="{917D18EF-1736-4165-88BE-284C87E8701C}" srcId="{52E778A8-6331-432E-B251-B1D628A33C03}" destId="{316BCD55-C78B-443D-A8DB-3485AC0A35DA}" srcOrd="2" destOrd="0" parTransId="{B86831FA-E6F4-4E3C-8BA0-6E1117CEC450}" sibTransId="{1990B753-5647-4686-BC4B-C1B3A9BB2620}"/>
    <dgm:cxn modelId="{554CB1F2-5C1E-804C-8EEE-E99478A6FE3D}" type="presOf" srcId="{52E778A8-6331-432E-B251-B1D628A33C03}" destId="{77DE49EE-1B44-4C1C-BC18-540FF2EB04AA}" srcOrd="0" destOrd="0" presId="urn:microsoft.com/office/officeart/2018/2/layout/IconVerticalSolidList"/>
    <dgm:cxn modelId="{BC10BAF6-F49D-4A30-B22E-964CE86278B8}" srcId="{52E778A8-6331-432E-B251-B1D628A33C03}" destId="{6E571647-8A73-44B7-BA4B-6F985BB8F402}" srcOrd="1" destOrd="0" parTransId="{BFC05D80-0350-407E-9CBB-675B04621F3D}" sibTransId="{4B327965-4D81-4028-BEC4-475D70E22E2B}"/>
    <dgm:cxn modelId="{447DDCF9-1281-C34B-AA3E-B19C77A8C1FB}" type="presOf" srcId="{091A6A51-100F-4183-8898-3649641B5FFB}" destId="{C7311446-4458-40DB-87CE-82307FF693B7}" srcOrd="0" destOrd="0" presId="urn:microsoft.com/office/officeart/2018/2/layout/IconVerticalSolidList"/>
    <dgm:cxn modelId="{F636A2E8-7BF8-6E4B-AB86-D2B5B90AA446}" type="presParOf" srcId="{77DE49EE-1B44-4C1C-BC18-540FF2EB04AA}" destId="{4A97D578-A022-44BF-8E95-78C6DECAB9A5}" srcOrd="0" destOrd="0" presId="urn:microsoft.com/office/officeart/2018/2/layout/IconVerticalSolidList"/>
    <dgm:cxn modelId="{DCF81704-FC13-2041-BDD7-1812BE6A6C8D}" type="presParOf" srcId="{4A97D578-A022-44BF-8E95-78C6DECAB9A5}" destId="{2D11A47F-2CFC-425B-B80E-D7EC439539A3}" srcOrd="0" destOrd="0" presId="urn:microsoft.com/office/officeart/2018/2/layout/IconVerticalSolidList"/>
    <dgm:cxn modelId="{AB1AFFEA-1D01-C84B-9832-ABB1778F79F1}" type="presParOf" srcId="{4A97D578-A022-44BF-8E95-78C6DECAB9A5}" destId="{DE39E462-2B72-4453-8D5F-E20B5E139D6E}" srcOrd="1" destOrd="0" presId="urn:microsoft.com/office/officeart/2018/2/layout/IconVerticalSolidList"/>
    <dgm:cxn modelId="{CE336AF1-27E3-5746-901D-9536011D581F}" type="presParOf" srcId="{4A97D578-A022-44BF-8E95-78C6DECAB9A5}" destId="{4104871E-FA48-44DE-AB6E-CD3E49003495}" srcOrd="2" destOrd="0" presId="urn:microsoft.com/office/officeart/2018/2/layout/IconVerticalSolidList"/>
    <dgm:cxn modelId="{719EED3C-61E8-444A-86E5-311CCC9A7316}" type="presParOf" srcId="{4A97D578-A022-44BF-8E95-78C6DECAB9A5}" destId="{C7311446-4458-40DB-87CE-82307FF693B7}" srcOrd="3" destOrd="0" presId="urn:microsoft.com/office/officeart/2018/2/layout/IconVerticalSolidList"/>
    <dgm:cxn modelId="{49BBC7DC-2617-0941-BA33-C2B058164E33}" type="presParOf" srcId="{77DE49EE-1B44-4C1C-BC18-540FF2EB04AA}" destId="{BBC658BB-89D4-4163-835F-755E3A480C30}" srcOrd="1" destOrd="0" presId="urn:microsoft.com/office/officeart/2018/2/layout/IconVerticalSolidList"/>
    <dgm:cxn modelId="{BF4DFB9D-C7F2-7F48-BE3E-3C870AB7CAB3}" type="presParOf" srcId="{77DE49EE-1B44-4C1C-BC18-540FF2EB04AA}" destId="{24846F45-6F58-4F6E-9B22-397B78A90EC5}" srcOrd="2" destOrd="0" presId="urn:microsoft.com/office/officeart/2018/2/layout/IconVerticalSolidList"/>
    <dgm:cxn modelId="{53624917-47DE-1A40-9190-034AF80994B0}" type="presParOf" srcId="{24846F45-6F58-4F6E-9B22-397B78A90EC5}" destId="{385EB174-8E98-44B6-AAE1-0079398E4E3F}" srcOrd="0" destOrd="0" presId="urn:microsoft.com/office/officeart/2018/2/layout/IconVerticalSolidList"/>
    <dgm:cxn modelId="{ED32BAB6-66FD-0D45-9B4F-6FAED9BA9A98}" type="presParOf" srcId="{24846F45-6F58-4F6E-9B22-397B78A90EC5}" destId="{7C057D16-0A02-42B9-B026-E956BDDD28CC}" srcOrd="1" destOrd="0" presId="urn:microsoft.com/office/officeart/2018/2/layout/IconVerticalSolidList"/>
    <dgm:cxn modelId="{08F6F87E-15CE-7942-8281-174D21BB26C5}" type="presParOf" srcId="{24846F45-6F58-4F6E-9B22-397B78A90EC5}" destId="{F160B4C8-2C0F-46BA-8501-E21D409A674F}" srcOrd="2" destOrd="0" presId="urn:microsoft.com/office/officeart/2018/2/layout/IconVerticalSolidList"/>
    <dgm:cxn modelId="{BEAB40A1-0496-E34F-BB56-A433720636AF}" type="presParOf" srcId="{24846F45-6F58-4F6E-9B22-397B78A90EC5}" destId="{B78F8F74-D545-4EA1-B491-4BF6D74F5513}" srcOrd="3" destOrd="0" presId="urn:microsoft.com/office/officeart/2018/2/layout/IconVerticalSolidList"/>
    <dgm:cxn modelId="{43E6E64D-D668-B74F-8B49-8741F3CCAC04}" type="presParOf" srcId="{77DE49EE-1B44-4C1C-BC18-540FF2EB04AA}" destId="{C07B5573-4360-4C69-A542-5C374ACFC99E}" srcOrd="3" destOrd="0" presId="urn:microsoft.com/office/officeart/2018/2/layout/IconVerticalSolidList"/>
    <dgm:cxn modelId="{D6276DD5-8840-FA46-A1D6-548870E47C11}" type="presParOf" srcId="{77DE49EE-1B44-4C1C-BC18-540FF2EB04AA}" destId="{77290EA9-452B-4243-AD44-6CEC553BF85E}" srcOrd="4" destOrd="0" presId="urn:microsoft.com/office/officeart/2018/2/layout/IconVerticalSolidList"/>
    <dgm:cxn modelId="{78E2879F-2F93-9140-891A-DA576F55E968}" type="presParOf" srcId="{77290EA9-452B-4243-AD44-6CEC553BF85E}" destId="{670EFB2A-2E4E-4D38-97C8-D3B6E1037298}" srcOrd="0" destOrd="0" presId="urn:microsoft.com/office/officeart/2018/2/layout/IconVerticalSolidList"/>
    <dgm:cxn modelId="{9D911C0A-7F74-D44E-8B53-9031E47A4B81}" type="presParOf" srcId="{77290EA9-452B-4243-AD44-6CEC553BF85E}" destId="{00A4EBE9-25C6-46F5-A696-6D026559A2E0}" srcOrd="1" destOrd="0" presId="urn:microsoft.com/office/officeart/2018/2/layout/IconVerticalSolidList"/>
    <dgm:cxn modelId="{8340C21F-CCB5-8C43-ACD0-BB49149DCD6B}" type="presParOf" srcId="{77290EA9-452B-4243-AD44-6CEC553BF85E}" destId="{37BD951F-047A-457A-A233-23487A9DBDB6}" srcOrd="2" destOrd="0" presId="urn:microsoft.com/office/officeart/2018/2/layout/IconVerticalSolidList"/>
    <dgm:cxn modelId="{54DD138B-EF81-2B43-81A2-443FF80F9838}" type="presParOf" srcId="{77290EA9-452B-4243-AD44-6CEC553BF85E}" destId="{C273A6F9-A02E-499D-88D5-56097688AD4D}" srcOrd="3" destOrd="0" presId="urn:microsoft.com/office/officeart/2018/2/layout/IconVerticalSolidList"/>
    <dgm:cxn modelId="{C9857906-CADC-5B44-972F-C91D823D4FE9}" type="presParOf" srcId="{77DE49EE-1B44-4C1C-BC18-540FF2EB04AA}" destId="{3C74B48B-3107-446B-A288-C5655F9A6929}" srcOrd="5" destOrd="0" presId="urn:microsoft.com/office/officeart/2018/2/layout/IconVerticalSolidList"/>
    <dgm:cxn modelId="{3A210751-D71B-2B4C-B197-3C487FA5A6BF}" type="presParOf" srcId="{77DE49EE-1B44-4C1C-BC18-540FF2EB04AA}" destId="{44192009-0CB8-4763-9C0A-AB64083E3BD5}" srcOrd="6" destOrd="0" presId="urn:microsoft.com/office/officeart/2018/2/layout/IconVerticalSolidList"/>
    <dgm:cxn modelId="{9AF3706D-7F4B-F84E-BE8E-473ECC610B91}" type="presParOf" srcId="{44192009-0CB8-4763-9C0A-AB64083E3BD5}" destId="{0409301D-7D24-4D72-9F28-568A5AF7B0F1}" srcOrd="0" destOrd="0" presId="urn:microsoft.com/office/officeart/2018/2/layout/IconVerticalSolidList"/>
    <dgm:cxn modelId="{57408FFF-5860-594B-8E38-88B1F169CA2F}" type="presParOf" srcId="{44192009-0CB8-4763-9C0A-AB64083E3BD5}" destId="{F7093D53-0BF6-439F-9772-249EAC709C86}" srcOrd="1" destOrd="0" presId="urn:microsoft.com/office/officeart/2018/2/layout/IconVerticalSolidList"/>
    <dgm:cxn modelId="{E04496F4-52D9-594E-A927-1267F9E7AC93}" type="presParOf" srcId="{44192009-0CB8-4763-9C0A-AB64083E3BD5}" destId="{A4FEB6F8-1CF6-4E87-AE8A-DF5CD7F0E6AF}" srcOrd="2" destOrd="0" presId="urn:microsoft.com/office/officeart/2018/2/layout/IconVerticalSolidList"/>
    <dgm:cxn modelId="{5716B3F1-519D-AE4B-8672-2558E7E8BF30}" type="presParOf" srcId="{44192009-0CB8-4763-9C0A-AB64083E3BD5}" destId="{88E9610B-263F-40D0-A770-275DB3FF13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1A47F-2CFC-425B-B80E-D7EC439539A3}">
      <dsp:nvSpPr>
        <dsp:cNvPr id="0" name=""/>
        <dsp:cNvSpPr/>
      </dsp:nvSpPr>
      <dsp:spPr>
        <a:xfrm>
          <a:off x="0" y="1863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9E462-2B72-4453-8D5F-E20B5E139D6E}">
      <dsp:nvSpPr>
        <dsp:cNvPr id="0" name=""/>
        <dsp:cNvSpPr/>
      </dsp:nvSpPr>
      <dsp:spPr>
        <a:xfrm>
          <a:off x="285669" y="214344"/>
          <a:ext cx="519399" cy="5193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11446-4458-40DB-87CE-82307FF693B7}">
      <dsp:nvSpPr>
        <dsp:cNvPr id="0" name=""/>
        <dsp:cNvSpPr/>
      </dsp:nvSpPr>
      <dsp:spPr>
        <a:xfrm>
          <a:off x="1090739" y="1863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The dictamen</a:t>
          </a:r>
        </a:p>
      </dsp:txBody>
      <dsp:txXfrm>
        <a:off x="1090739" y="1863"/>
        <a:ext cx="8218360" cy="944363"/>
      </dsp:txXfrm>
    </dsp:sp>
    <dsp:sp modelId="{385EB174-8E98-44B6-AAE1-0079398E4E3F}">
      <dsp:nvSpPr>
        <dsp:cNvPr id="0" name=""/>
        <dsp:cNvSpPr/>
      </dsp:nvSpPr>
      <dsp:spPr>
        <a:xfrm>
          <a:off x="0" y="1182317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57D16-0A02-42B9-B026-E956BDDD28CC}">
      <dsp:nvSpPr>
        <dsp:cNvPr id="0" name=""/>
        <dsp:cNvSpPr/>
      </dsp:nvSpPr>
      <dsp:spPr>
        <a:xfrm>
          <a:off x="285669" y="1394798"/>
          <a:ext cx="519399" cy="5193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F8F74-D545-4EA1-B491-4BF6D74F5513}">
      <dsp:nvSpPr>
        <dsp:cNvPr id="0" name=""/>
        <dsp:cNvSpPr/>
      </dsp:nvSpPr>
      <dsp:spPr>
        <a:xfrm>
          <a:off x="1090739" y="1182317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The</a:t>
          </a:r>
          <a:r>
            <a:rPr lang="es-ES" sz="2200" b="0" kern="1200" dirty="0"/>
            <a:t> </a:t>
          </a:r>
          <a:r>
            <a:rPr lang="es-ES" sz="2200" b="0" kern="1200" dirty="0" err="1"/>
            <a:t>Context</a:t>
          </a:r>
          <a:endParaRPr lang="en-US" sz="2200" kern="1200" dirty="0"/>
        </a:p>
      </dsp:txBody>
      <dsp:txXfrm>
        <a:off x="1090739" y="1182317"/>
        <a:ext cx="8218360" cy="944363"/>
      </dsp:txXfrm>
    </dsp:sp>
    <dsp:sp modelId="{670EFB2A-2E4E-4D38-97C8-D3B6E1037298}">
      <dsp:nvSpPr>
        <dsp:cNvPr id="0" name=""/>
        <dsp:cNvSpPr/>
      </dsp:nvSpPr>
      <dsp:spPr>
        <a:xfrm>
          <a:off x="0" y="2362770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4EBE9-25C6-46F5-A696-6D026559A2E0}">
      <dsp:nvSpPr>
        <dsp:cNvPr id="0" name=""/>
        <dsp:cNvSpPr/>
      </dsp:nvSpPr>
      <dsp:spPr>
        <a:xfrm>
          <a:off x="285669" y="2575252"/>
          <a:ext cx="519399" cy="5193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3A6F9-A02E-499D-88D5-56097688AD4D}">
      <dsp:nvSpPr>
        <dsp:cNvPr id="0" name=""/>
        <dsp:cNvSpPr/>
      </dsp:nvSpPr>
      <dsp:spPr>
        <a:xfrm>
          <a:off x="1090739" y="2362770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Biographies</a:t>
          </a:r>
        </a:p>
      </dsp:txBody>
      <dsp:txXfrm>
        <a:off x="1090739" y="2362770"/>
        <a:ext cx="8218360" cy="944363"/>
      </dsp:txXfrm>
    </dsp:sp>
    <dsp:sp modelId="{0409301D-7D24-4D72-9F28-568A5AF7B0F1}">
      <dsp:nvSpPr>
        <dsp:cNvPr id="0" name=""/>
        <dsp:cNvSpPr/>
      </dsp:nvSpPr>
      <dsp:spPr>
        <a:xfrm>
          <a:off x="0" y="3543224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93D53-0BF6-439F-9772-249EAC709C86}">
      <dsp:nvSpPr>
        <dsp:cNvPr id="0" name=""/>
        <dsp:cNvSpPr/>
      </dsp:nvSpPr>
      <dsp:spPr>
        <a:xfrm>
          <a:off x="285669" y="3755706"/>
          <a:ext cx="519399" cy="5193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E9610B-263F-40D0-A770-275DB3FF1351}">
      <dsp:nvSpPr>
        <dsp:cNvPr id="0" name=""/>
        <dsp:cNvSpPr/>
      </dsp:nvSpPr>
      <dsp:spPr>
        <a:xfrm>
          <a:off x="1090739" y="3543224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Advances</a:t>
          </a:r>
          <a:r>
            <a:rPr lang="es-ES" sz="2200" b="0" kern="1200" dirty="0"/>
            <a:t> &amp; step forwards</a:t>
          </a:r>
          <a:endParaRPr lang="en-US" sz="2200" b="1" kern="1200" dirty="0"/>
        </a:p>
      </dsp:txBody>
      <dsp:txXfrm>
        <a:off x="1090739" y="3543224"/>
        <a:ext cx="8218360" cy="944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1A47F-2CFC-425B-B80E-D7EC439539A3}">
      <dsp:nvSpPr>
        <dsp:cNvPr id="0" name=""/>
        <dsp:cNvSpPr/>
      </dsp:nvSpPr>
      <dsp:spPr>
        <a:xfrm>
          <a:off x="0" y="1863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9E462-2B72-4453-8D5F-E20B5E139D6E}">
      <dsp:nvSpPr>
        <dsp:cNvPr id="0" name=""/>
        <dsp:cNvSpPr/>
      </dsp:nvSpPr>
      <dsp:spPr>
        <a:xfrm>
          <a:off x="285669" y="214344"/>
          <a:ext cx="519399" cy="5193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11446-4458-40DB-87CE-82307FF693B7}">
      <dsp:nvSpPr>
        <dsp:cNvPr id="0" name=""/>
        <dsp:cNvSpPr/>
      </dsp:nvSpPr>
      <dsp:spPr>
        <a:xfrm>
          <a:off x="1090739" y="1863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The dictamen</a:t>
          </a:r>
        </a:p>
      </dsp:txBody>
      <dsp:txXfrm>
        <a:off x="1090739" y="1863"/>
        <a:ext cx="8218360" cy="944363"/>
      </dsp:txXfrm>
    </dsp:sp>
    <dsp:sp modelId="{385EB174-8E98-44B6-AAE1-0079398E4E3F}">
      <dsp:nvSpPr>
        <dsp:cNvPr id="0" name=""/>
        <dsp:cNvSpPr/>
      </dsp:nvSpPr>
      <dsp:spPr>
        <a:xfrm>
          <a:off x="0" y="1182317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57D16-0A02-42B9-B026-E956BDDD28CC}">
      <dsp:nvSpPr>
        <dsp:cNvPr id="0" name=""/>
        <dsp:cNvSpPr/>
      </dsp:nvSpPr>
      <dsp:spPr>
        <a:xfrm>
          <a:off x="285669" y="1394798"/>
          <a:ext cx="519399" cy="5193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F8F74-D545-4EA1-B491-4BF6D74F5513}">
      <dsp:nvSpPr>
        <dsp:cNvPr id="0" name=""/>
        <dsp:cNvSpPr/>
      </dsp:nvSpPr>
      <dsp:spPr>
        <a:xfrm>
          <a:off x="1090739" y="1182317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The</a:t>
          </a:r>
          <a:r>
            <a:rPr lang="es-ES" sz="2200" b="0" kern="1200" dirty="0"/>
            <a:t> </a:t>
          </a:r>
          <a:r>
            <a:rPr lang="es-ES" sz="2200" b="0" kern="1200" dirty="0" err="1"/>
            <a:t>Context</a:t>
          </a:r>
          <a:endParaRPr lang="en-US" sz="2200" kern="1200" dirty="0"/>
        </a:p>
      </dsp:txBody>
      <dsp:txXfrm>
        <a:off x="1090739" y="1182317"/>
        <a:ext cx="8218360" cy="944363"/>
      </dsp:txXfrm>
    </dsp:sp>
    <dsp:sp modelId="{670EFB2A-2E4E-4D38-97C8-D3B6E1037298}">
      <dsp:nvSpPr>
        <dsp:cNvPr id="0" name=""/>
        <dsp:cNvSpPr/>
      </dsp:nvSpPr>
      <dsp:spPr>
        <a:xfrm>
          <a:off x="0" y="2362770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4EBE9-25C6-46F5-A696-6D026559A2E0}">
      <dsp:nvSpPr>
        <dsp:cNvPr id="0" name=""/>
        <dsp:cNvSpPr/>
      </dsp:nvSpPr>
      <dsp:spPr>
        <a:xfrm>
          <a:off x="285669" y="2575252"/>
          <a:ext cx="519399" cy="5193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3A6F9-A02E-499D-88D5-56097688AD4D}">
      <dsp:nvSpPr>
        <dsp:cNvPr id="0" name=""/>
        <dsp:cNvSpPr/>
      </dsp:nvSpPr>
      <dsp:spPr>
        <a:xfrm>
          <a:off x="1090739" y="2362770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Biographies</a:t>
          </a:r>
        </a:p>
      </dsp:txBody>
      <dsp:txXfrm>
        <a:off x="1090739" y="2362770"/>
        <a:ext cx="8218360" cy="944363"/>
      </dsp:txXfrm>
    </dsp:sp>
    <dsp:sp modelId="{0409301D-7D24-4D72-9F28-568A5AF7B0F1}">
      <dsp:nvSpPr>
        <dsp:cNvPr id="0" name=""/>
        <dsp:cNvSpPr/>
      </dsp:nvSpPr>
      <dsp:spPr>
        <a:xfrm>
          <a:off x="0" y="3543224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93D53-0BF6-439F-9772-249EAC709C86}">
      <dsp:nvSpPr>
        <dsp:cNvPr id="0" name=""/>
        <dsp:cNvSpPr/>
      </dsp:nvSpPr>
      <dsp:spPr>
        <a:xfrm>
          <a:off x="285669" y="3755706"/>
          <a:ext cx="519399" cy="5193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E9610B-263F-40D0-A770-275DB3FF1351}">
      <dsp:nvSpPr>
        <dsp:cNvPr id="0" name=""/>
        <dsp:cNvSpPr/>
      </dsp:nvSpPr>
      <dsp:spPr>
        <a:xfrm>
          <a:off x="1090739" y="3543224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Advances</a:t>
          </a:r>
          <a:r>
            <a:rPr lang="es-ES" sz="2200" b="0" kern="1200" dirty="0"/>
            <a:t> &amp; step forwards</a:t>
          </a:r>
          <a:endParaRPr lang="en-US" sz="2200" b="1" kern="1200" dirty="0"/>
        </a:p>
      </dsp:txBody>
      <dsp:txXfrm>
        <a:off x="1090739" y="3543224"/>
        <a:ext cx="8218360" cy="9443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1A47F-2CFC-425B-B80E-D7EC439539A3}">
      <dsp:nvSpPr>
        <dsp:cNvPr id="0" name=""/>
        <dsp:cNvSpPr/>
      </dsp:nvSpPr>
      <dsp:spPr>
        <a:xfrm>
          <a:off x="0" y="1863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9E462-2B72-4453-8D5F-E20B5E139D6E}">
      <dsp:nvSpPr>
        <dsp:cNvPr id="0" name=""/>
        <dsp:cNvSpPr/>
      </dsp:nvSpPr>
      <dsp:spPr>
        <a:xfrm>
          <a:off x="285669" y="214344"/>
          <a:ext cx="519399" cy="5193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11446-4458-40DB-87CE-82307FF693B7}">
      <dsp:nvSpPr>
        <dsp:cNvPr id="0" name=""/>
        <dsp:cNvSpPr/>
      </dsp:nvSpPr>
      <dsp:spPr>
        <a:xfrm>
          <a:off x="1090739" y="1863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A brief Overview</a:t>
          </a:r>
        </a:p>
      </dsp:txBody>
      <dsp:txXfrm>
        <a:off x="1090739" y="1863"/>
        <a:ext cx="8218360" cy="944363"/>
      </dsp:txXfrm>
    </dsp:sp>
    <dsp:sp modelId="{385EB174-8E98-44B6-AAE1-0079398E4E3F}">
      <dsp:nvSpPr>
        <dsp:cNvPr id="0" name=""/>
        <dsp:cNvSpPr/>
      </dsp:nvSpPr>
      <dsp:spPr>
        <a:xfrm>
          <a:off x="0" y="1182317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57D16-0A02-42B9-B026-E956BDDD28CC}">
      <dsp:nvSpPr>
        <dsp:cNvPr id="0" name=""/>
        <dsp:cNvSpPr/>
      </dsp:nvSpPr>
      <dsp:spPr>
        <a:xfrm>
          <a:off x="285669" y="1394798"/>
          <a:ext cx="519399" cy="5193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F8F74-D545-4EA1-B491-4BF6D74F5513}">
      <dsp:nvSpPr>
        <dsp:cNvPr id="0" name=""/>
        <dsp:cNvSpPr/>
      </dsp:nvSpPr>
      <dsp:spPr>
        <a:xfrm>
          <a:off x="1090739" y="1182317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The</a:t>
          </a:r>
          <a:r>
            <a:rPr lang="es-ES" sz="2200" b="0" kern="1200" dirty="0"/>
            <a:t> </a:t>
          </a:r>
          <a:r>
            <a:rPr lang="es-ES" sz="2200" b="0" kern="1200" dirty="0" err="1"/>
            <a:t>Context</a:t>
          </a:r>
          <a:endParaRPr lang="en-US" sz="2200" kern="1200" dirty="0"/>
        </a:p>
      </dsp:txBody>
      <dsp:txXfrm>
        <a:off x="1090739" y="1182317"/>
        <a:ext cx="8218360" cy="944363"/>
      </dsp:txXfrm>
    </dsp:sp>
    <dsp:sp modelId="{670EFB2A-2E4E-4D38-97C8-D3B6E1037298}">
      <dsp:nvSpPr>
        <dsp:cNvPr id="0" name=""/>
        <dsp:cNvSpPr/>
      </dsp:nvSpPr>
      <dsp:spPr>
        <a:xfrm>
          <a:off x="0" y="2362770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4EBE9-25C6-46F5-A696-6D026559A2E0}">
      <dsp:nvSpPr>
        <dsp:cNvPr id="0" name=""/>
        <dsp:cNvSpPr/>
      </dsp:nvSpPr>
      <dsp:spPr>
        <a:xfrm>
          <a:off x="285669" y="2575252"/>
          <a:ext cx="519399" cy="5193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3A6F9-A02E-499D-88D5-56097688AD4D}">
      <dsp:nvSpPr>
        <dsp:cNvPr id="0" name=""/>
        <dsp:cNvSpPr/>
      </dsp:nvSpPr>
      <dsp:spPr>
        <a:xfrm>
          <a:off x="1090739" y="2362770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Biographies</a:t>
          </a:r>
        </a:p>
      </dsp:txBody>
      <dsp:txXfrm>
        <a:off x="1090739" y="2362770"/>
        <a:ext cx="8218360" cy="944363"/>
      </dsp:txXfrm>
    </dsp:sp>
    <dsp:sp modelId="{0409301D-7D24-4D72-9F28-568A5AF7B0F1}">
      <dsp:nvSpPr>
        <dsp:cNvPr id="0" name=""/>
        <dsp:cNvSpPr/>
      </dsp:nvSpPr>
      <dsp:spPr>
        <a:xfrm>
          <a:off x="0" y="3543224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93D53-0BF6-439F-9772-249EAC709C86}">
      <dsp:nvSpPr>
        <dsp:cNvPr id="0" name=""/>
        <dsp:cNvSpPr/>
      </dsp:nvSpPr>
      <dsp:spPr>
        <a:xfrm>
          <a:off x="285669" y="3755706"/>
          <a:ext cx="519399" cy="5193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E9610B-263F-40D0-A770-275DB3FF1351}">
      <dsp:nvSpPr>
        <dsp:cNvPr id="0" name=""/>
        <dsp:cNvSpPr/>
      </dsp:nvSpPr>
      <dsp:spPr>
        <a:xfrm>
          <a:off x="1090739" y="3543224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Advances</a:t>
          </a:r>
          <a:r>
            <a:rPr lang="es-ES" sz="2200" b="0" kern="1200" dirty="0"/>
            <a:t> &amp; step forwards</a:t>
          </a:r>
          <a:endParaRPr lang="en-US" sz="2200" b="1" kern="1200" dirty="0"/>
        </a:p>
      </dsp:txBody>
      <dsp:txXfrm>
        <a:off x="1090739" y="3543224"/>
        <a:ext cx="8218360" cy="9443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1A47F-2CFC-425B-B80E-D7EC439539A3}">
      <dsp:nvSpPr>
        <dsp:cNvPr id="0" name=""/>
        <dsp:cNvSpPr/>
      </dsp:nvSpPr>
      <dsp:spPr>
        <a:xfrm>
          <a:off x="0" y="1863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9E462-2B72-4453-8D5F-E20B5E139D6E}">
      <dsp:nvSpPr>
        <dsp:cNvPr id="0" name=""/>
        <dsp:cNvSpPr/>
      </dsp:nvSpPr>
      <dsp:spPr>
        <a:xfrm>
          <a:off x="285669" y="214344"/>
          <a:ext cx="519399" cy="5193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11446-4458-40DB-87CE-82307FF693B7}">
      <dsp:nvSpPr>
        <dsp:cNvPr id="0" name=""/>
        <dsp:cNvSpPr/>
      </dsp:nvSpPr>
      <dsp:spPr>
        <a:xfrm>
          <a:off x="1090739" y="1863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A brief Overview</a:t>
          </a:r>
        </a:p>
      </dsp:txBody>
      <dsp:txXfrm>
        <a:off x="1090739" y="1863"/>
        <a:ext cx="8218360" cy="944363"/>
      </dsp:txXfrm>
    </dsp:sp>
    <dsp:sp modelId="{385EB174-8E98-44B6-AAE1-0079398E4E3F}">
      <dsp:nvSpPr>
        <dsp:cNvPr id="0" name=""/>
        <dsp:cNvSpPr/>
      </dsp:nvSpPr>
      <dsp:spPr>
        <a:xfrm>
          <a:off x="0" y="1182317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57D16-0A02-42B9-B026-E956BDDD28CC}">
      <dsp:nvSpPr>
        <dsp:cNvPr id="0" name=""/>
        <dsp:cNvSpPr/>
      </dsp:nvSpPr>
      <dsp:spPr>
        <a:xfrm>
          <a:off x="285669" y="1394798"/>
          <a:ext cx="519399" cy="5193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F8F74-D545-4EA1-B491-4BF6D74F5513}">
      <dsp:nvSpPr>
        <dsp:cNvPr id="0" name=""/>
        <dsp:cNvSpPr/>
      </dsp:nvSpPr>
      <dsp:spPr>
        <a:xfrm>
          <a:off x="1090739" y="1182317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The</a:t>
          </a:r>
          <a:r>
            <a:rPr lang="es-ES" sz="2200" b="0" kern="1200" dirty="0"/>
            <a:t> </a:t>
          </a:r>
          <a:r>
            <a:rPr lang="es-ES" sz="2200" b="0" kern="1200" dirty="0" err="1"/>
            <a:t>Context</a:t>
          </a:r>
          <a:endParaRPr lang="en-US" sz="2200" kern="1200" dirty="0"/>
        </a:p>
      </dsp:txBody>
      <dsp:txXfrm>
        <a:off x="1090739" y="1182317"/>
        <a:ext cx="8218360" cy="944363"/>
      </dsp:txXfrm>
    </dsp:sp>
    <dsp:sp modelId="{670EFB2A-2E4E-4D38-97C8-D3B6E1037298}">
      <dsp:nvSpPr>
        <dsp:cNvPr id="0" name=""/>
        <dsp:cNvSpPr/>
      </dsp:nvSpPr>
      <dsp:spPr>
        <a:xfrm>
          <a:off x="0" y="2362770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4EBE9-25C6-46F5-A696-6D026559A2E0}">
      <dsp:nvSpPr>
        <dsp:cNvPr id="0" name=""/>
        <dsp:cNvSpPr/>
      </dsp:nvSpPr>
      <dsp:spPr>
        <a:xfrm>
          <a:off x="285669" y="2575252"/>
          <a:ext cx="519399" cy="5193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3A6F9-A02E-499D-88D5-56097688AD4D}">
      <dsp:nvSpPr>
        <dsp:cNvPr id="0" name=""/>
        <dsp:cNvSpPr/>
      </dsp:nvSpPr>
      <dsp:spPr>
        <a:xfrm>
          <a:off x="1090739" y="2362770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Biographies</a:t>
          </a:r>
        </a:p>
      </dsp:txBody>
      <dsp:txXfrm>
        <a:off x="1090739" y="2362770"/>
        <a:ext cx="8218360" cy="944363"/>
      </dsp:txXfrm>
    </dsp:sp>
    <dsp:sp modelId="{0409301D-7D24-4D72-9F28-568A5AF7B0F1}">
      <dsp:nvSpPr>
        <dsp:cNvPr id="0" name=""/>
        <dsp:cNvSpPr/>
      </dsp:nvSpPr>
      <dsp:spPr>
        <a:xfrm>
          <a:off x="0" y="3543224"/>
          <a:ext cx="9309100" cy="944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93D53-0BF6-439F-9772-249EAC709C86}">
      <dsp:nvSpPr>
        <dsp:cNvPr id="0" name=""/>
        <dsp:cNvSpPr/>
      </dsp:nvSpPr>
      <dsp:spPr>
        <a:xfrm>
          <a:off x="285669" y="3755706"/>
          <a:ext cx="519399" cy="5193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E9610B-263F-40D0-A770-275DB3FF1351}">
      <dsp:nvSpPr>
        <dsp:cNvPr id="0" name=""/>
        <dsp:cNvSpPr/>
      </dsp:nvSpPr>
      <dsp:spPr>
        <a:xfrm>
          <a:off x="1090739" y="3543224"/>
          <a:ext cx="8218360" cy="94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45" tIns="99945" rIns="99945" bIns="9994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 err="1"/>
            <a:t>Advances</a:t>
          </a:r>
          <a:r>
            <a:rPr lang="es-ES" sz="2200" b="0" kern="1200" dirty="0"/>
            <a:t> &amp; step forwards</a:t>
          </a:r>
          <a:endParaRPr lang="en-US" sz="2200" b="1" kern="1200" dirty="0"/>
        </a:p>
      </dsp:txBody>
      <dsp:txXfrm>
        <a:off x="1090739" y="3543224"/>
        <a:ext cx="8218360" cy="944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48D08-9E4D-DB4F-810E-200A2950220F}" type="datetimeFigureOut">
              <a:rPr lang="en-ES" smtClean="0"/>
              <a:t>10/12/24</a:t>
            </a:fld>
            <a:endParaRPr lang="en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D64E2-CE51-1544-B8FE-27E7775387B1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599692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en-ES" dirty="0"/>
              <a:t>anviar per una imatge més parlant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D64E2-CE51-1544-B8FE-27E7775387B1}" type="slidenum">
              <a:rPr lang="en-ES" smtClean="0"/>
              <a:t>1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86748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en-ES" dirty="0"/>
              <a:t>anviar les imatges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D64E2-CE51-1544-B8FE-27E7775387B1}" type="slidenum">
              <a:rPr lang="en-ES" smtClean="0"/>
              <a:t>3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192430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D64E2-CE51-1544-B8FE-27E7775387B1}" type="slidenum">
              <a:rPr lang="en-ES" smtClean="0"/>
              <a:t>8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778194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Pays his college degree (and the Porsche) from the earnings of videogame sales</a:t>
            </a:r>
          </a:p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D64E2-CE51-1544-B8FE-27E7775387B1}" type="slidenum">
              <a:rPr lang="en-ES" smtClean="0"/>
              <a:t>13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584776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D64E2-CE51-1544-B8FE-27E7775387B1}" type="slidenum">
              <a:rPr lang="en-ES" smtClean="0"/>
              <a:t>18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89955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4332A-0ABB-8F34-46FF-0D28A254C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A1C0AE-98FA-A7A6-A0E4-C9EEE07A2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pPr/>
              <a:t>12/10/24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8F6053-664D-347F-CFCE-4F80BCA7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F425A-687F-BD0D-905E-31631288E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EDCABF-A6ED-B6C9-5BF5-940E818DE22C}"/>
              </a:ext>
            </a:extLst>
          </p:cNvPr>
          <p:cNvSpPr/>
          <p:nvPr userDrawn="1"/>
        </p:nvSpPr>
        <p:spPr>
          <a:xfrm>
            <a:off x="790414" y="650929"/>
            <a:ext cx="1441342" cy="557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302" y="258950"/>
            <a:ext cx="10363200" cy="6572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2" y="1187532"/>
            <a:ext cx="10471297" cy="47542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87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7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93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56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86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39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90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05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27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96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AB78474-C5AF-A848-9048-A8A9B8C0E199}"/>
              </a:ext>
            </a:extLst>
          </p:cNvPr>
          <p:cNvSpPr txBox="1"/>
          <p:nvPr userDrawn="1"/>
        </p:nvSpPr>
        <p:spPr>
          <a:xfrm>
            <a:off x="10345305" y="878448"/>
            <a:ext cx="1221809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ES" sz="1800" dirty="0"/>
              <a:t>Objectives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FC27F6-7999-404B-9FD3-956FDB619FF6}"/>
              </a:ext>
            </a:extLst>
          </p:cNvPr>
          <p:cNvSpPr txBox="1"/>
          <p:nvPr userDrawn="1"/>
        </p:nvSpPr>
        <p:spPr>
          <a:xfrm>
            <a:off x="5314352" y="880015"/>
            <a:ext cx="81144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ES" sz="1800" dirty="0"/>
              <a:t>Genes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32D040-1D3D-2043-BB8F-E8370253892F}"/>
              </a:ext>
            </a:extLst>
          </p:cNvPr>
          <p:cNvSpPr>
            <a:spLocks/>
          </p:cNvSpPr>
          <p:nvPr userDrawn="1"/>
        </p:nvSpPr>
        <p:spPr>
          <a:xfrm>
            <a:off x="6615324" y="1247780"/>
            <a:ext cx="5289979" cy="1094829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CAF800-EDE1-0A48-99CA-61BDF3916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3DE5-AD34-DC44-90E6-45D7AA7FA01D}" type="datetimeFigureOut">
              <a:rPr lang="en-ES" smtClean="0"/>
              <a:t>10/12/24</a:t>
            </a:fld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55D47-1347-7C40-87F9-1623732D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5B53A-54C8-C248-97E0-2B774D36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81E66-7067-2D4A-98B1-E258E4740338}" type="slidenum">
              <a:rPr lang="en-ES" smtClean="0"/>
              <a:t>‹#›</a:t>
            </a:fld>
            <a:endParaRPr lang="en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B527D7-D0B0-BF4F-9856-C6EF39CC5AE0}"/>
              </a:ext>
            </a:extLst>
          </p:cNvPr>
          <p:cNvSpPr>
            <a:spLocks/>
          </p:cNvSpPr>
          <p:nvPr userDrawn="1"/>
        </p:nvSpPr>
        <p:spPr>
          <a:xfrm>
            <a:off x="1076949" y="1249960"/>
            <a:ext cx="5289979" cy="1094829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F41CEE-46FD-054B-83F3-40CE36E3D8F4}"/>
              </a:ext>
            </a:extLst>
          </p:cNvPr>
          <p:cNvSpPr>
            <a:spLocks noChangeAspect="1"/>
          </p:cNvSpPr>
          <p:nvPr userDrawn="1"/>
        </p:nvSpPr>
        <p:spPr>
          <a:xfrm>
            <a:off x="71301" y="52602"/>
            <a:ext cx="11851379" cy="8236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016CCF-0633-7E42-82AE-5B79E7A29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20" y="136422"/>
            <a:ext cx="11025213" cy="60017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ES" dirty="0"/>
          </a:p>
        </p:txBody>
      </p:sp>
      <p:pic>
        <p:nvPicPr>
          <p:cNvPr id="17" name="Graphic 16" descr="Chef">
            <a:extLst>
              <a:ext uri="{FF2B5EF4-FFF2-40B4-BE49-F238E27FC236}">
                <a16:creationId xmlns:a16="http://schemas.microsoft.com/office/drawing/2014/main" id="{F035CD9F-19DF-6D4B-91B3-9FDDD32E48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5289" y="1430388"/>
            <a:ext cx="1219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8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12/10/24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00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7" r:id="rId2"/>
    <p:sldLayoutId id="2147483716" r:id="rId3"/>
    <p:sldLayoutId id="2147483708" r:id="rId4"/>
    <p:sldLayoutId id="2147483709" r:id="rId5"/>
    <p:sldLayoutId id="2147483710" r:id="rId6"/>
    <p:sldLayoutId id="2147483711" r:id="rId7"/>
    <p:sldLayoutId id="2147483701" r:id="rId8"/>
    <p:sldLayoutId id="2147483706" r:id="rId9"/>
    <p:sldLayoutId id="2147483702" r:id="rId10"/>
    <p:sldLayoutId id="2147483703" r:id="rId11"/>
    <p:sldLayoutId id="2147483704" r:id="rId12"/>
    <p:sldLayoutId id="2147483705" r:id="rId13"/>
    <p:sldLayoutId id="2147483714" r:id="rId1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ep.edu/science/chemistry/_files/images/facilities/cryo%20em%20microscope.pn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hyperlink" Target="https://structbio.vanderbilt.edu/nmr/facility/Renovation_2010_11/900_2012_2_small.jpg" TargetMode="Externa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9D986-B6B0-DB40-C577-D6A4D7F3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03" y="556054"/>
            <a:ext cx="10363200" cy="1314443"/>
          </a:xfrm>
        </p:spPr>
        <p:txBody>
          <a:bodyPr anchor="t">
            <a:normAutofit/>
          </a:bodyPr>
          <a:lstStyle/>
          <a:p>
            <a:r>
              <a:rPr lang="en-GB" b="1" i="1" dirty="0">
                <a:solidFill>
                  <a:srgbClr val="19376A"/>
                </a:solidFill>
                <a:effectLst/>
                <a:latin typeface="Verdana" panose="020B0604030504040204" pitchFamily="34" charset="0"/>
              </a:rPr>
              <a:t>Nobel Prize in Chemistry 2024: A.I. in protein structure.</a:t>
            </a:r>
            <a:endParaRPr lang="en-GB" dirty="0">
              <a:solidFill>
                <a:srgbClr val="19376A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D88F5C1-6386-A1CC-6D08-DB641CDE7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89" y="2545491"/>
            <a:ext cx="4879714" cy="312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5DF100-605E-7FA1-354C-06E3B8431810}"/>
              </a:ext>
            </a:extLst>
          </p:cNvPr>
          <p:cNvSpPr txBox="1"/>
          <p:nvPr/>
        </p:nvSpPr>
        <p:spPr>
          <a:xfrm>
            <a:off x="1430295" y="5789826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1" u="sng" dirty="0">
                <a:solidFill>
                  <a:srgbClr val="006699"/>
                </a:solidFill>
                <a:effectLst/>
                <a:latin typeface="-apple-system"/>
              </a:rPr>
              <a:t>Rosetta</a:t>
            </a:r>
            <a:endParaRPr lang="en-ES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7DD42A2-8625-A7D2-0EA4-D91614972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3" y="2128450"/>
            <a:ext cx="5080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40219C4-4498-37BF-3B30-16CE5C7BEAEC}"/>
              </a:ext>
            </a:extLst>
          </p:cNvPr>
          <p:cNvSpPr txBox="1"/>
          <p:nvPr/>
        </p:nvSpPr>
        <p:spPr>
          <a:xfrm>
            <a:off x="7291516" y="5789826"/>
            <a:ext cx="1436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1" u="sng" dirty="0">
                <a:solidFill>
                  <a:srgbClr val="006699"/>
                </a:solidFill>
                <a:effectLst/>
                <a:latin typeface="-apple-system"/>
              </a:rPr>
              <a:t>AlphaFold</a:t>
            </a:r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1115543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9767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Outline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216A742C-ADF0-48E7-AD31-C09AFC19851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25237125"/>
              </p:ext>
            </p:extLst>
          </p:nvPr>
        </p:nvGraphicFramePr>
        <p:xfrm>
          <a:off x="1013961" y="1675677"/>
          <a:ext cx="9309100" cy="44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8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graphicEl>
                                              <a:dgm id="{C7311446-4458-40DB-87CE-82307FF69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graphicEl>
                                              <a:dgm id="{C7311446-4458-40DB-87CE-82307FF69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graphicEl>
                                              <a:dgm id="{C7311446-4458-40DB-87CE-82307FF69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EA46C5-605F-0AF9-D5B5-8FAAE45E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772"/>
            <a:ext cx="10363200" cy="1314443"/>
          </a:xfrm>
        </p:spPr>
        <p:txBody>
          <a:bodyPr anchor="t">
            <a:normAutofit/>
          </a:bodyPr>
          <a:lstStyle/>
          <a:p>
            <a:r>
              <a:rPr lang="es-ES" dirty="0" err="1"/>
              <a:t>The</a:t>
            </a:r>
            <a:r>
              <a:rPr lang="es-ES" dirty="0"/>
              <a:t> dictamen</a:t>
            </a:r>
            <a:endParaRPr lang="en-E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6D66AC-5B00-3C30-3B74-CC6D0184F5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" b="5084"/>
          <a:stretch/>
        </p:blipFill>
        <p:spPr>
          <a:xfrm>
            <a:off x="6096000" y="1823760"/>
            <a:ext cx="5105400" cy="3210480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439E02-96EA-50FD-48EE-940421FDC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455215"/>
            <a:ext cx="4713615" cy="48362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B15D02-8A5D-1814-129D-8D8CF33DF05C}"/>
              </a:ext>
            </a:extLst>
          </p:cNvPr>
          <p:cNvSpPr txBox="1"/>
          <p:nvPr/>
        </p:nvSpPr>
        <p:spPr>
          <a:xfrm>
            <a:off x="6424550" y="5218119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dirty="0"/>
              <a:t>D. Baker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7C8D53-1174-82B6-FF97-B9DB5D60EEA2}"/>
              </a:ext>
            </a:extLst>
          </p:cNvPr>
          <p:cNvSpPr txBox="1"/>
          <p:nvPr/>
        </p:nvSpPr>
        <p:spPr>
          <a:xfrm>
            <a:off x="7961653" y="5257620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dirty="0"/>
              <a:t>D. Hassabis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A219EF-6984-47FF-985E-70FC3FC6D827}"/>
              </a:ext>
            </a:extLst>
          </p:cNvPr>
          <p:cNvSpPr txBox="1"/>
          <p:nvPr/>
        </p:nvSpPr>
        <p:spPr>
          <a:xfrm>
            <a:off x="9822562" y="5253257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dirty="0"/>
              <a:t>J. Jumper</a:t>
            </a:r>
          </a:p>
        </p:txBody>
      </p:sp>
    </p:spTree>
    <p:extLst>
      <p:ext uri="{BB962C8B-B14F-4D97-AF65-F5344CB8AC3E}">
        <p14:creationId xmlns:p14="http://schemas.microsoft.com/office/powerpoint/2010/main" val="9013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E0442-19DD-8D84-F12E-483463F8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0BDA47F9-CC58-D7C8-6CE5-B8911BD82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9767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Outline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49834F83-8AFC-0B19-86C2-3F4C40F5227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78770742"/>
              </p:ext>
            </p:extLst>
          </p:nvPr>
        </p:nvGraphicFramePr>
        <p:xfrm>
          <a:off x="1013961" y="1675677"/>
          <a:ext cx="9309100" cy="44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2F4F65-11F2-99F4-2526-3437317E3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8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graphicEl>
                                              <a:dgm id="{C7311446-4458-40DB-87CE-82307FF69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graphicEl>
                                              <a:dgm id="{C7311446-4458-40DB-87CE-82307FF69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graphicEl>
                                              <a:dgm id="{C7311446-4458-40DB-87CE-82307FF69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132A2C-20A0-09D1-937F-CBCF92805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ES" dirty="0"/>
              <a:t>Nobel prize in chemistry on proteins?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8BA84F-2A0A-CB95-CD73-813E4E947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3" y="1187532"/>
            <a:ext cx="5036358" cy="47542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“The diversity of life testifies to proteins’ amazing capacity as chemical tools. They control and drive all the chemi­cal reactions that together are the basis of life. Proteins also function as hormones, signal substances, antibodies and the building blocks of different tissues.</a:t>
            </a:r>
            <a:endParaRPr lang="en-ES" dirty="0"/>
          </a:p>
          <a:p>
            <a:pPr marL="0" indent="0">
              <a:buNone/>
            </a:pPr>
            <a:r>
              <a:rPr lang="en-ES" b="1" dirty="0"/>
              <a:t>…..</a:t>
            </a:r>
          </a:p>
          <a:p>
            <a:pPr marL="0" indent="0">
              <a:buNone/>
            </a:pPr>
            <a:r>
              <a:rPr lang="en-ES" b="1" dirty="0"/>
              <a:t>….</a:t>
            </a:r>
          </a:p>
          <a:p>
            <a:pPr marL="0" indent="0">
              <a:buNone/>
            </a:pPr>
            <a:r>
              <a:rPr lang="en-GB" dirty="0"/>
              <a:t>Life could not exist without proteins. That we can now predict protein structures and design our own proteins confers the greatest benefit to humankind.”</a:t>
            </a:r>
            <a:endParaRPr lang="en-ES" dirty="0"/>
          </a:p>
          <a:p>
            <a:pPr marL="0" indent="0">
              <a:buNone/>
            </a:pPr>
            <a:endParaRPr lang="en-E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F64BEB-A1B3-F09F-254B-F9C544204F99}"/>
              </a:ext>
            </a:extLst>
          </p:cNvPr>
          <p:cNvSpPr txBox="1"/>
          <p:nvPr/>
        </p:nvSpPr>
        <p:spPr>
          <a:xfrm>
            <a:off x="833852" y="6229718"/>
            <a:ext cx="10308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ES" dirty="0"/>
              <a:t>https://www.nobelprize.org/prizes/chemistry/2024/press-release/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D12595E-8D0A-FC71-2CE4-123748C9AA90}"/>
              </a:ext>
            </a:extLst>
          </p:cNvPr>
          <p:cNvCxnSpPr>
            <a:cxnSpLocks/>
          </p:cNvCxnSpPr>
          <p:nvPr/>
        </p:nvCxnSpPr>
        <p:spPr>
          <a:xfrm>
            <a:off x="6096000" y="4421565"/>
            <a:ext cx="0" cy="1606333"/>
          </a:xfrm>
          <a:prstGeom prst="line">
            <a:avLst/>
          </a:prstGeom>
          <a:ln w="571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7DCB905-6E05-FAEF-FC2D-BDA2F355E0EA}"/>
              </a:ext>
            </a:extLst>
          </p:cNvPr>
          <p:cNvSpPr txBox="1"/>
          <p:nvPr/>
        </p:nvSpPr>
        <p:spPr>
          <a:xfrm>
            <a:off x="6195975" y="4416589"/>
            <a:ext cx="599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Predicting protein structures from sequence allows to: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529563-2E0E-8ACE-D8E9-457394813F57}"/>
              </a:ext>
            </a:extLst>
          </p:cNvPr>
          <p:cNvSpPr txBox="1"/>
          <p:nvPr/>
        </p:nvSpPr>
        <p:spPr>
          <a:xfrm>
            <a:off x="6499508" y="4970833"/>
            <a:ext cx="464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Understand life’s molecular machinery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B69C94-592A-6E74-D847-E5F9C2D3CBEC}"/>
              </a:ext>
            </a:extLst>
          </p:cNvPr>
          <p:cNvSpPr txBox="1"/>
          <p:nvPr/>
        </p:nvSpPr>
        <p:spPr>
          <a:xfrm>
            <a:off x="6499508" y="5393081"/>
            <a:ext cx="464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De novo design of proteins for new functions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D95C15-C9F7-73B7-264E-FEEE92E0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906" y="872113"/>
            <a:ext cx="3559901" cy="331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F48AA9-A72A-2B33-A1CF-8200279AEFB9}"/>
              </a:ext>
            </a:extLst>
          </p:cNvPr>
          <p:cNvSpPr txBox="1"/>
          <p:nvPr/>
        </p:nvSpPr>
        <p:spPr>
          <a:xfrm>
            <a:off x="6952268" y="4207957"/>
            <a:ext cx="60991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</a:t>
            </a:r>
            <a:r>
              <a:rPr lang="en-US" sz="800" dirty="0" err="1"/>
              <a:t>www.eufic.org</a:t>
            </a:r>
            <a:r>
              <a:rPr lang="en-US" sz="800" dirty="0"/>
              <a:t>/</a:t>
            </a:r>
            <a:r>
              <a:rPr lang="en-US" sz="800" dirty="0" err="1"/>
              <a:t>en</a:t>
            </a:r>
            <a:r>
              <a:rPr lang="en-US" sz="800" dirty="0"/>
              <a:t>/</a:t>
            </a:r>
            <a:r>
              <a:rPr lang="en-US" sz="800" dirty="0" err="1"/>
              <a:t>whats</a:t>
            </a:r>
            <a:r>
              <a:rPr lang="en-US" sz="800" dirty="0"/>
              <a:t>-in-food/article/what-are-proteins-and-what-is-their-function-in-the-body</a:t>
            </a:r>
          </a:p>
        </p:txBody>
      </p:sp>
    </p:spTree>
    <p:extLst>
      <p:ext uri="{BB962C8B-B14F-4D97-AF65-F5344CB8AC3E}">
        <p14:creationId xmlns:p14="http://schemas.microsoft.com/office/powerpoint/2010/main" val="334519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B07F3-7129-C1D7-4894-9A68E308B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91B1443-363C-037E-9760-6812090B0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959" y="356682"/>
            <a:ext cx="4896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 b="1" dirty="0">
                <a:solidFill>
                  <a:schemeClr val="tx2"/>
                </a:solidFill>
                <a:ea typeface="MS Mincho" pitchFamily="49" charset="-128"/>
                <a:cs typeface="Arial" pitchFamily="34" charset="0"/>
              </a:rPr>
              <a:t>The structure levels in proteins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5" name="3 Rectángulo">
            <a:extLst>
              <a:ext uri="{FF2B5EF4-FFF2-40B4-BE49-F238E27FC236}">
                <a16:creationId xmlns:a16="http://schemas.microsoft.com/office/drawing/2014/main" id="{A2FA3999-7C6D-6EE6-449C-36AF7CCAA989}"/>
              </a:ext>
            </a:extLst>
          </p:cNvPr>
          <p:cNvSpPr/>
          <p:nvPr/>
        </p:nvSpPr>
        <p:spPr>
          <a:xfrm>
            <a:off x="3886814" y="5511053"/>
            <a:ext cx="3222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 err="1">
                <a:latin typeface="Courier New" pitchFamily="49" charset="0"/>
                <a:cs typeface="Courier New" pitchFamily="49" charset="0"/>
              </a:rPr>
              <a:t>The</a:t>
            </a:r>
            <a:r>
              <a:rPr lang="es-ES" sz="12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s-ES" sz="1200" b="1" dirty="0" err="1">
                <a:latin typeface="Courier New" pitchFamily="49" charset="0"/>
                <a:cs typeface="Courier New" pitchFamily="49" charset="0"/>
              </a:rPr>
              <a:t>sequence</a:t>
            </a:r>
            <a:endParaRPr lang="es-ES" sz="1200" b="1" dirty="0">
              <a:latin typeface="Courier New" pitchFamily="49" charset="0"/>
              <a:cs typeface="Courier New" pitchFamily="49" charset="0"/>
            </a:endParaRPr>
          </a:p>
          <a:p>
            <a:r>
              <a:rPr lang="es-ES" sz="1200" b="1" dirty="0">
                <a:latin typeface="Courier New" pitchFamily="49" charset="0"/>
                <a:cs typeface="Courier New" pitchFamily="49" charset="0"/>
              </a:rPr>
              <a:t>MVLSPADKTNVKAAWGKVGAHAGEYGAEALERMFLSFPTTKTYFPHFDLSHGSAQVKGHGKKVADALTNAVAHVDDMPNALSALSDLHAHKLRVDPVNFKLLSHCLLVTLAAHLPAEFTPAVHASLDKFLASVSTVLTSKYR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FF9DE2-6771-1043-26CB-B0978E614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602531"/>
            <a:ext cx="5443151" cy="213120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F40DE3D-B1CA-A0C7-EB34-0E0B0D724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7" y="1126852"/>
            <a:ext cx="8714020" cy="424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3D543021-BCC3-54EF-E1FE-EF38AF3B3779}"/>
              </a:ext>
            </a:extLst>
          </p:cNvPr>
          <p:cNvSpPr/>
          <p:nvPr/>
        </p:nvSpPr>
        <p:spPr>
          <a:xfrm rot="16200000">
            <a:off x="3983108" y="4645448"/>
            <a:ext cx="1124464" cy="332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17" name="3 Rectángulo">
            <a:extLst>
              <a:ext uri="{FF2B5EF4-FFF2-40B4-BE49-F238E27FC236}">
                <a16:creationId xmlns:a16="http://schemas.microsoft.com/office/drawing/2014/main" id="{4620454E-4EF8-5373-D5F7-31B4416922B8}"/>
              </a:ext>
            </a:extLst>
          </p:cNvPr>
          <p:cNvSpPr/>
          <p:nvPr/>
        </p:nvSpPr>
        <p:spPr>
          <a:xfrm>
            <a:off x="296287" y="1126852"/>
            <a:ext cx="40829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 err="1">
                <a:latin typeface="Courier New" pitchFamily="49" charset="0"/>
                <a:cs typeface="Courier New" pitchFamily="49" charset="0"/>
              </a:rPr>
              <a:t>The</a:t>
            </a:r>
            <a:r>
              <a:rPr lang="es-ES" sz="12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s-ES" sz="1200" b="1" dirty="0" err="1">
                <a:latin typeface="Courier New" pitchFamily="49" charset="0"/>
                <a:cs typeface="Courier New" pitchFamily="49" charset="0"/>
              </a:rPr>
              <a:t>starting</a:t>
            </a:r>
            <a:r>
              <a:rPr lang="es-ES" sz="1200" b="1" dirty="0">
                <a:latin typeface="Courier New" pitchFamily="49" charset="0"/>
                <a:cs typeface="Courier New" pitchFamily="49" charset="0"/>
              </a:rPr>
              <a:t> raw material: 20 amino </a:t>
            </a:r>
            <a:r>
              <a:rPr lang="es-ES" sz="1200" b="1" dirty="0" err="1">
                <a:latin typeface="Courier New" pitchFamily="49" charset="0"/>
                <a:cs typeface="Courier New" pitchFamily="49" charset="0"/>
              </a:rPr>
              <a:t>acids</a:t>
            </a:r>
            <a:endParaRPr lang="es-ES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1335DA-A7D9-6321-CF13-5140EE92D509}"/>
              </a:ext>
            </a:extLst>
          </p:cNvPr>
          <p:cNvSpPr txBox="1"/>
          <p:nvPr/>
        </p:nvSpPr>
        <p:spPr>
          <a:xfrm>
            <a:off x="6034663" y="1034519"/>
            <a:ext cx="2108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 err="1">
                <a:latin typeface="Courier New" pitchFamily="49" charset="0"/>
                <a:cs typeface="Courier New" pitchFamily="49" charset="0"/>
              </a:rPr>
              <a:t>The</a:t>
            </a:r>
            <a:r>
              <a:rPr lang="es-E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s-ES" sz="1800" b="1" dirty="0" err="1">
                <a:latin typeface="Courier New" pitchFamily="49" charset="0"/>
                <a:cs typeface="Courier New" pitchFamily="49" charset="0"/>
              </a:rPr>
              <a:t>structure</a:t>
            </a:r>
            <a:endParaRPr lang="es-ES" sz="1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B01338-F95C-76BC-9CD7-56417754C64E}"/>
              </a:ext>
            </a:extLst>
          </p:cNvPr>
          <p:cNvSpPr txBox="1"/>
          <p:nvPr/>
        </p:nvSpPr>
        <p:spPr>
          <a:xfrm>
            <a:off x="8143103" y="1080685"/>
            <a:ext cx="3066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latin typeface="Courier New" pitchFamily="49" charset="0"/>
                <a:cs typeface="Courier New" pitchFamily="49" charset="0"/>
              </a:rPr>
              <a:t>&lt;-&gt;    </a:t>
            </a:r>
            <a:r>
              <a:rPr lang="es-ES" sz="1800" b="1" dirty="0" err="1">
                <a:latin typeface="Courier New" pitchFamily="49" charset="0"/>
                <a:cs typeface="Courier New" pitchFamily="49" charset="0"/>
              </a:rPr>
              <a:t>The</a:t>
            </a:r>
            <a:r>
              <a:rPr lang="es-E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s-ES" sz="1800" b="1" dirty="0" err="1">
                <a:latin typeface="Courier New" pitchFamily="49" charset="0"/>
                <a:cs typeface="Courier New" pitchFamily="49" charset="0"/>
              </a:rPr>
              <a:t>function</a:t>
            </a:r>
            <a:endParaRPr lang="es-ES" sz="1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6DC627-0E9B-5017-5655-6BD555CBB917}"/>
              </a:ext>
            </a:extLst>
          </p:cNvPr>
          <p:cNvSpPr txBox="1"/>
          <p:nvPr/>
        </p:nvSpPr>
        <p:spPr>
          <a:xfrm>
            <a:off x="8736227" y="1542350"/>
            <a:ext cx="34011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 err="1">
                <a:latin typeface="Courier New" pitchFamily="49" charset="0"/>
                <a:cs typeface="Courier New" pitchFamily="49" charset="0"/>
              </a:rPr>
              <a:t>Oxygen</a:t>
            </a:r>
            <a:r>
              <a:rPr lang="es-E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s-ES" sz="1800" b="1" dirty="0" err="1">
                <a:latin typeface="Courier New" pitchFamily="49" charset="0"/>
                <a:cs typeface="Courier New" pitchFamily="49" charset="0"/>
              </a:rPr>
              <a:t>transport</a:t>
            </a:r>
            <a:endParaRPr lang="es-ES" sz="1800" b="1" dirty="0">
              <a:latin typeface="Courier New" pitchFamily="49" charset="0"/>
              <a:cs typeface="Courier New" pitchFamily="49" charset="0"/>
            </a:endParaRPr>
          </a:p>
          <a:p>
            <a:endParaRPr lang="es-ES" b="1" dirty="0">
              <a:latin typeface="Courier New" pitchFamily="49" charset="0"/>
              <a:cs typeface="Courier New" pitchFamily="49" charset="0"/>
            </a:endParaRPr>
          </a:p>
          <a:p>
            <a:r>
              <a:rPr lang="es-ES" b="1" dirty="0" err="1">
                <a:latin typeface="Courier New" pitchFamily="49" charset="0"/>
                <a:cs typeface="Courier New" pitchFamily="49" charset="0"/>
              </a:rPr>
              <a:t>Metabolism</a:t>
            </a:r>
            <a:endParaRPr lang="es-ES" b="1" dirty="0">
              <a:latin typeface="Courier New" pitchFamily="49" charset="0"/>
              <a:cs typeface="Courier New" pitchFamily="49" charset="0"/>
            </a:endParaRPr>
          </a:p>
          <a:p>
            <a:endParaRPr lang="es-ES" sz="1800" b="1" dirty="0">
              <a:latin typeface="Courier New" pitchFamily="49" charset="0"/>
              <a:cs typeface="Courier New" pitchFamily="49" charset="0"/>
            </a:endParaRPr>
          </a:p>
          <a:p>
            <a:r>
              <a:rPr lang="es-ES" b="1" dirty="0" err="1">
                <a:latin typeface="Courier New" pitchFamily="49" charset="0"/>
                <a:cs typeface="Courier New" pitchFamily="49" charset="0"/>
              </a:rPr>
              <a:t>Signaling</a:t>
            </a:r>
            <a:endParaRPr lang="es-ES" b="1" dirty="0">
              <a:latin typeface="Courier New" pitchFamily="49" charset="0"/>
              <a:cs typeface="Courier New" pitchFamily="49" charset="0"/>
            </a:endParaRPr>
          </a:p>
          <a:p>
            <a:endParaRPr lang="es-ES" sz="1800" b="1" dirty="0">
              <a:latin typeface="Courier New" pitchFamily="49" charset="0"/>
              <a:cs typeface="Courier New" pitchFamily="49" charset="0"/>
            </a:endParaRPr>
          </a:p>
          <a:p>
            <a:r>
              <a:rPr lang="es-ES" b="1" dirty="0">
                <a:latin typeface="Courier New" pitchFamily="49" charset="0"/>
                <a:cs typeface="Courier New" pitchFamily="49" charset="0"/>
              </a:rPr>
              <a:t>….</a:t>
            </a:r>
            <a:endParaRPr lang="es-ES" sz="18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382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0E5405-E05B-61CA-5349-BB8C7EC4BAA8}"/>
              </a:ext>
            </a:extLst>
          </p:cNvPr>
          <p:cNvSpPr/>
          <p:nvPr/>
        </p:nvSpPr>
        <p:spPr>
          <a:xfrm>
            <a:off x="2782818" y="397896"/>
            <a:ext cx="6511350" cy="29870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algn="ctr"/>
            <a:endParaRPr lang="en-US" sz="240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AD9C56F8-7185-96B0-D78C-AEA7CDB6C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302" y="218843"/>
            <a:ext cx="10363200" cy="65722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What can we do with structural knowledge?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FC3C30F-5FBF-EA1F-431D-14814394C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2" y="1187532"/>
            <a:ext cx="3227323" cy="4754297"/>
          </a:xfrm>
        </p:spPr>
        <p:txBody>
          <a:bodyPr/>
          <a:lstStyle/>
          <a:p>
            <a:r>
              <a:rPr lang="en-GB" dirty="0"/>
              <a:t>Vast applications in numerous fields from chemistry, biology, medicine, </a:t>
            </a:r>
            <a:r>
              <a:rPr lang="en-GB" dirty="0" err="1"/>
              <a:t>nanosciences</a:t>
            </a:r>
            <a:r>
              <a:rPr lang="en-GB" dirty="0"/>
              <a:t>…</a:t>
            </a:r>
          </a:p>
          <a:p>
            <a:pPr lvl="1"/>
            <a:r>
              <a:rPr lang="en-GB" dirty="0"/>
              <a:t>Decoding life’s mechanism</a:t>
            </a:r>
          </a:p>
          <a:p>
            <a:pPr lvl="1"/>
            <a:r>
              <a:rPr lang="en-GB" dirty="0"/>
              <a:t>Designing new drugs</a:t>
            </a:r>
          </a:p>
          <a:p>
            <a:pPr lvl="1"/>
            <a:r>
              <a:rPr lang="en-GB" dirty="0"/>
              <a:t>Designing new biomarkers and vaccines</a:t>
            </a:r>
          </a:p>
          <a:p>
            <a:pPr lvl="1"/>
            <a:r>
              <a:rPr lang="en-GB" dirty="0"/>
              <a:t>Designing new enzymes</a:t>
            </a:r>
          </a:p>
          <a:p>
            <a:pPr lvl="1"/>
            <a:endParaRPr lang="en-E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C40B55-B8D6-FADC-99ED-4A8923C72193}"/>
              </a:ext>
            </a:extLst>
          </p:cNvPr>
          <p:cNvGrpSpPr/>
          <p:nvPr/>
        </p:nvGrpSpPr>
        <p:grpSpPr>
          <a:xfrm>
            <a:off x="4033625" y="954890"/>
            <a:ext cx="8058807" cy="5743647"/>
            <a:chOff x="4033625" y="954890"/>
            <a:chExt cx="8058807" cy="574364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832971E-2E39-4957-0D41-B4A83D51E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2316" y="1628853"/>
              <a:ext cx="4399673" cy="5069684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9C0965-77D2-2621-1C02-9FD843807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40542" y="1863253"/>
              <a:ext cx="2163536" cy="370269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5A4D9DC-18FD-C54F-7757-C77650649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9558" y="5534833"/>
              <a:ext cx="1406402" cy="116163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8C1010D-0BFF-F4DB-EF96-B20237EC31AA}"/>
                </a:ext>
              </a:extLst>
            </p:cNvPr>
            <p:cNvSpPr/>
            <p:nvPr/>
          </p:nvSpPr>
          <p:spPr>
            <a:xfrm>
              <a:off x="4033625" y="1367486"/>
              <a:ext cx="2514098" cy="170096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>
              <a:noAutofit/>
            </a:bodyPr>
            <a:lstStyle/>
            <a:p>
              <a:r>
                <a:rPr lang="en-US" sz="1200" dirty="0"/>
                <a:t>Electrostatics Surface Properties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46B0C38-171E-7931-57E7-EA41A03A0B29}"/>
                </a:ext>
              </a:extLst>
            </p:cNvPr>
            <p:cNvSpPr/>
            <p:nvPr/>
          </p:nvSpPr>
          <p:spPr>
            <a:xfrm>
              <a:off x="4475459" y="954890"/>
              <a:ext cx="4407970" cy="365083"/>
            </a:xfrm>
            <a:prstGeom prst="rect">
              <a:avLst/>
            </a:prstGeom>
            <a:solidFill>
              <a:srgbClr val="FFFFFF"/>
            </a:solidFill>
          </p:spPr>
          <p:txBody>
            <a:bodyPr lIns="0" tIns="0" rIns="0" bIns="0">
              <a:noAutofit/>
            </a:bodyPr>
            <a:lstStyle/>
            <a:p>
              <a:pPr defTabSz="1978881">
                <a:tabLst>
                  <a:tab pos="1978881" algn="l"/>
                </a:tabLst>
              </a:pPr>
              <a:r>
                <a:rPr lang="en-US" sz="1200" dirty="0"/>
                <a:t>	Compare structure of proteins</a:t>
              </a:r>
            </a:p>
            <a:p>
              <a:pPr marL="2341356">
                <a:lnSpc>
                  <a:spcPct val="88000"/>
                </a:lnSpc>
              </a:pPr>
              <a:r>
                <a:rPr lang="en-US" sz="1200" dirty="0"/>
                <a:t>(molecular evolution)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6E653C-2F7C-7DBF-B626-ED5E7891AE70}"/>
                </a:ext>
              </a:extLst>
            </p:cNvPr>
            <p:cNvSpPr/>
            <p:nvPr/>
          </p:nvSpPr>
          <p:spPr>
            <a:xfrm>
              <a:off x="10366582" y="4792219"/>
              <a:ext cx="1524639" cy="379604"/>
            </a:xfrm>
            <a:prstGeom prst="rect">
              <a:avLst/>
            </a:prstGeom>
            <a:solidFill>
              <a:srgbClr val="FFFFFF"/>
            </a:solidFill>
          </p:spPr>
          <p:txBody>
            <a:bodyPr lIns="0" tIns="0" rIns="0" bIns="0">
              <a:noAutofit/>
            </a:bodyPr>
            <a:lstStyle/>
            <a:p>
              <a:pPr algn="ctr"/>
              <a:r>
                <a:rPr lang="en-US" sz="1200"/>
                <a:t>Define ligand binding site regions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A9C35A4-0F99-286F-7431-85AB22A889E0}"/>
                </a:ext>
              </a:extLst>
            </p:cNvPr>
            <p:cNvSpPr/>
            <p:nvPr/>
          </p:nvSpPr>
          <p:spPr>
            <a:xfrm>
              <a:off x="4197497" y="5522387"/>
              <a:ext cx="2306666" cy="379604"/>
            </a:xfrm>
            <a:prstGeom prst="rect">
              <a:avLst/>
            </a:prstGeom>
            <a:solidFill>
              <a:srgbClr val="FFFFFF"/>
            </a:solidFill>
          </p:spPr>
          <p:txBody>
            <a:bodyPr lIns="0" tIns="0" rIns="0" bIns="0">
              <a:noAutofit/>
            </a:bodyPr>
            <a:lstStyle/>
            <a:p>
              <a:pPr algn="ctr"/>
              <a:r>
                <a:rPr lang="en-US" sz="1200"/>
                <a:t>Find exposed-buried residues (design of mutations)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8752538-D596-1D30-5916-540439B12E1E}"/>
                </a:ext>
              </a:extLst>
            </p:cNvPr>
            <p:cNvSpPr/>
            <p:nvPr/>
          </p:nvSpPr>
          <p:spPr>
            <a:xfrm>
              <a:off x="5850746" y="6345899"/>
              <a:ext cx="1026798" cy="184616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>
              <a:noAutofit/>
            </a:bodyPr>
            <a:lstStyle/>
            <a:p>
              <a:r>
                <a:rPr lang="en-US" sz="1200"/>
                <a:t>Design drugs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938F02-E03A-C728-4B1B-15BDE7930DF6}"/>
                </a:ext>
              </a:extLst>
            </p:cNvPr>
            <p:cNvSpPr/>
            <p:nvPr/>
          </p:nvSpPr>
          <p:spPr>
            <a:xfrm>
              <a:off x="10309537" y="5620918"/>
              <a:ext cx="1638727" cy="18254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1200" dirty="0"/>
                <a:t>Map hydrophobicity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73F0901-E410-EE2B-8CDA-3AEB6D4BE261}"/>
                </a:ext>
              </a:extLst>
            </p:cNvPr>
            <p:cNvSpPr/>
            <p:nvPr/>
          </p:nvSpPr>
          <p:spPr>
            <a:xfrm>
              <a:off x="9785767" y="2041646"/>
              <a:ext cx="2306665" cy="18254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1200" dirty="0"/>
                <a:t>Find cavities within the protein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39D9ABE-0BF7-A925-F010-0FB593571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05060" y="1286655"/>
              <a:ext cx="1742250" cy="15099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212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293E4-A16B-9C11-4EB5-03A7D8C7B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D136686-8629-CE60-3FEA-B55A67E6C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3" y="1187532"/>
            <a:ext cx="5045858" cy="4754297"/>
          </a:xfrm>
        </p:spPr>
        <p:txBody>
          <a:bodyPr/>
          <a:lstStyle/>
          <a:p>
            <a:r>
              <a:rPr lang="en-US" sz="20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1957-1959: first atomic model of a protein </a:t>
            </a:r>
          </a:p>
          <a:p>
            <a:r>
              <a:rPr lang="en-US" sz="20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1962: First Nobel prize for solving a protein structure using crystallography and X-ray diffraction </a:t>
            </a:r>
            <a:endParaRPr lang="en-US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/>
            </a:endParaRPr>
          </a:p>
          <a:p>
            <a:r>
              <a:rPr lang="en-US" sz="20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1972: Levinthal paradox</a:t>
            </a:r>
          </a:p>
          <a:p>
            <a:r>
              <a:rPr lang="en-US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Structure – function ?</a:t>
            </a:r>
            <a:endParaRPr lang="en-US" sz="20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/>
            </a:endParaRPr>
          </a:p>
        </p:txBody>
      </p:sp>
      <p:pic>
        <p:nvPicPr>
          <p:cNvPr id="2" name="Picture 2" descr="unnumbered 4 p138">
            <a:extLst>
              <a:ext uri="{FF2B5EF4-FFF2-40B4-BE49-F238E27FC236}">
                <a16:creationId xmlns:a16="http://schemas.microsoft.com/office/drawing/2014/main" id="{9E6D33D6-C7C4-2D48-C9EC-2F1DA8565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1" y="1264202"/>
            <a:ext cx="3046742" cy="304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14FEAFB2-5F82-1200-685B-2C87A330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</a:t>
            </a:r>
            <a:r>
              <a:rPr lang="en-ES" dirty="0"/>
              <a:t>he results of a long-standing scientific effort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C724B2-C253-C395-BC4B-ED39A1A2B234}"/>
              </a:ext>
            </a:extLst>
          </p:cNvPr>
          <p:cNvSpPr txBox="1"/>
          <p:nvPr/>
        </p:nvSpPr>
        <p:spPr>
          <a:xfrm>
            <a:off x="5769864" y="4658975"/>
            <a:ext cx="60972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“If I have seen further, it is by standing on the shoulders of giants.”</a:t>
            </a:r>
          </a:p>
          <a:p>
            <a:r>
              <a:rPr lang="en-US" sz="1800" dirty="0"/>
              <a:t>Sir Isaac Newton</a:t>
            </a:r>
          </a:p>
        </p:txBody>
      </p:sp>
      <p:pic>
        <p:nvPicPr>
          <p:cNvPr id="2050" name="Picture 2" descr=" ">
            <a:extLst>
              <a:ext uri="{FF2B5EF4-FFF2-40B4-BE49-F238E27FC236}">
                <a16:creationId xmlns:a16="http://schemas.microsoft.com/office/drawing/2014/main" id="{179CF614-D118-28E6-8032-C3BA0F8B4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61"/>
          <a:stretch/>
        </p:blipFill>
        <p:spPr bwMode="auto">
          <a:xfrm>
            <a:off x="9520210" y="1275695"/>
            <a:ext cx="1863517" cy="244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3E6F77-A05E-046A-D02D-2E082B82CBE0}"/>
              </a:ext>
            </a:extLst>
          </p:cNvPr>
          <p:cNvSpPr txBox="1"/>
          <p:nvPr/>
        </p:nvSpPr>
        <p:spPr>
          <a:xfrm>
            <a:off x="9520210" y="3820431"/>
            <a:ext cx="20974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/>
              <a:t>Cyrus Levinthal, 1922-1990</a:t>
            </a:r>
          </a:p>
        </p:txBody>
      </p:sp>
    </p:spTree>
    <p:extLst>
      <p:ext uri="{BB962C8B-B14F-4D97-AF65-F5344CB8AC3E}">
        <p14:creationId xmlns:p14="http://schemas.microsoft.com/office/powerpoint/2010/main" val="2644760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3A2B984-2452-044E-43C5-E5FB7C219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722" y="1281711"/>
            <a:ext cx="3303495" cy="473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6E58DB-7762-5CD2-6388-9363F2FC5BCC}"/>
              </a:ext>
            </a:extLst>
          </p:cNvPr>
          <p:cNvSpPr txBox="1"/>
          <p:nvPr/>
        </p:nvSpPr>
        <p:spPr>
          <a:xfrm>
            <a:off x="173722" y="6256251"/>
            <a:ext cx="33886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hlinkClick r:id="rId3"/>
              </a:rPr>
              <a:t>https://www.utep.edu/science/chemistry/_files/images/facilities/cryo%20em%20microscope.png</a:t>
            </a:r>
            <a:r>
              <a:rPr lang="en-US" sz="800" dirty="0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D37E488-19DD-4C5F-E1F5-2E88D12D0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3746" y="1281710"/>
            <a:ext cx="3548930" cy="473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D7C68-A1DC-D6B9-2FAB-60F18FC7B5E7}"/>
              </a:ext>
            </a:extLst>
          </p:cNvPr>
          <p:cNvSpPr txBox="1"/>
          <p:nvPr/>
        </p:nvSpPr>
        <p:spPr>
          <a:xfrm>
            <a:off x="3723746" y="6256251"/>
            <a:ext cx="36654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hlinkClick r:id="rId5"/>
              </a:rPr>
              <a:t>https://structbio.vanderbilt.edu/nmr/facility/Renovation_2010_11/900_2012_2_small.jpg</a:t>
            </a:r>
            <a:r>
              <a:rPr lang="en-US" sz="800" dirty="0"/>
              <a:t>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61DDDCF-15D0-744B-2DC5-D8188A74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5721" y="1568581"/>
            <a:ext cx="4647271" cy="348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EF9C91-0577-4763-9921-BEF708CEF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ES" dirty="0"/>
              <a:t>How to solve protein structures experimentally</a:t>
            </a:r>
          </a:p>
        </p:txBody>
      </p:sp>
    </p:spTree>
    <p:extLst>
      <p:ext uri="{BB962C8B-B14F-4D97-AF65-F5344CB8AC3E}">
        <p14:creationId xmlns:p14="http://schemas.microsoft.com/office/powerpoint/2010/main" val="350506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50BC6-6585-8AFB-51A3-1A00121EC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Rectángulo">
            <a:extLst>
              <a:ext uri="{FF2B5EF4-FFF2-40B4-BE49-F238E27FC236}">
                <a16:creationId xmlns:a16="http://schemas.microsoft.com/office/drawing/2014/main" id="{E10A93C6-2087-88B7-8C2A-219C1820A9ED}"/>
              </a:ext>
            </a:extLst>
          </p:cNvPr>
          <p:cNvSpPr/>
          <p:nvPr/>
        </p:nvSpPr>
        <p:spPr>
          <a:xfrm>
            <a:off x="395536" y="162650"/>
            <a:ext cx="7313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ea typeface="MS Mincho" pitchFamily="49" charset="-128"/>
                <a:cs typeface="Arial" pitchFamily="34" charset="0"/>
              </a:rPr>
              <a:t>The number seqs vs numbers of structures vs number of folds</a:t>
            </a:r>
            <a:endParaRPr lang="es-ES" sz="2400" b="1" dirty="0">
              <a:solidFill>
                <a:schemeClr val="tx2"/>
              </a:solidFill>
              <a:ea typeface="MS Mincho" pitchFamily="49" charset="-128"/>
              <a:cs typeface="Arial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09967A2-2246-AE73-32CF-7EA7459B5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41" y="1362979"/>
            <a:ext cx="4692891" cy="245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9EDAD6-631C-A082-0D96-29A7087C516A}"/>
              </a:ext>
            </a:extLst>
          </p:cNvPr>
          <p:cNvSpPr txBox="1"/>
          <p:nvPr/>
        </p:nvSpPr>
        <p:spPr>
          <a:xfrm>
            <a:off x="1606566" y="1149866"/>
            <a:ext cx="3124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2024: 250 million sequences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01AF42-0A05-C3AA-277F-535AE4BDD4E0}"/>
              </a:ext>
            </a:extLst>
          </p:cNvPr>
          <p:cNvGrpSpPr/>
          <p:nvPr/>
        </p:nvGrpSpPr>
        <p:grpSpPr>
          <a:xfrm>
            <a:off x="395536" y="3819414"/>
            <a:ext cx="4670734" cy="3060602"/>
            <a:chOff x="395536" y="3819414"/>
            <a:chExt cx="4670734" cy="3060602"/>
          </a:xfrm>
        </p:grpSpPr>
        <p:pic>
          <p:nvPicPr>
            <p:cNvPr id="3" name="Imagen 6">
              <a:extLst>
                <a:ext uri="{FF2B5EF4-FFF2-40B4-BE49-F238E27FC236}">
                  <a16:creationId xmlns:a16="http://schemas.microsoft.com/office/drawing/2014/main" id="{A74BCC8F-F364-2E9E-C17F-69D7E7038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185" y="3819414"/>
              <a:ext cx="1492440" cy="268321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197E45-C6DE-F4A3-98E7-E16473A1078B}"/>
                </a:ext>
              </a:extLst>
            </p:cNvPr>
            <p:cNvSpPr txBox="1"/>
            <p:nvPr/>
          </p:nvSpPr>
          <p:spPr>
            <a:xfrm>
              <a:off x="2756321" y="4385724"/>
              <a:ext cx="230994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err="1">
                  <a:sym typeface="Wingdings" pitchFamily="2" charset="2"/>
                </a:rPr>
                <a:t>Only</a:t>
              </a:r>
              <a:r>
                <a:rPr lang="es-ES" dirty="0">
                  <a:sym typeface="Wingdings" pitchFamily="2" charset="2"/>
                </a:rPr>
                <a:t> 0,1% </a:t>
              </a:r>
              <a:r>
                <a:rPr lang="es-ES" dirty="0" err="1">
                  <a:sym typeface="Wingdings" pitchFamily="2" charset="2"/>
                </a:rPr>
                <a:t>of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the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protein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structure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of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the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known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genome</a:t>
              </a:r>
              <a:r>
                <a:rPr lang="es-ES" dirty="0">
                  <a:sym typeface="Wingdings" pitchFamily="2" charset="2"/>
                </a:rPr>
                <a:t> has </a:t>
              </a:r>
              <a:r>
                <a:rPr lang="es-ES" dirty="0" err="1">
                  <a:sym typeface="Wingdings" pitchFamily="2" charset="2"/>
                </a:rPr>
                <a:t>been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experimentally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solved</a:t>
              </a:r>
              <a:endParaRPr lang="en-E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7AFF32-D2CF-C50B-06BC-D22D5766D0AF}"/>
                </a:ext>
              </a:extLst>
            </p:cNvPr>
            <p:cNvSpPr txBox="1"/>
            <p:nvPr/>
          </p:nvSpPr>
          <p:spPr>
            <a:xfrm>
              <a:off x="395536" y="6510684"/>
              <a:ext cx="27753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2024: 228 227 structures.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FA20753-D1C3-7724-194B-6541F39E7BAD}"/>
              </a:ext>
            </a:extLst>
          </p:cNvPr>
          <p:cNvGrpSpPr/>
          <p:nvPr/>
        </p:nvGrpSpPr>
        <p:grpSpPr>
          <a:xfrm>
            <a:off x="6090515" y="2678151"/>
            <a:ext cx="5501871" cy="3464495"/>
            <a:chOff x="5923281" y="2778554"/>
            <a:chExt cx="5501871" cy="3464495"/>
          </a:xfrm>
        </p:grpSpPr>
        <p:pic>
          <p:nvPicPr>
            <p:cNvPr id="2" name="Picture 4">
              <a:extLst>
                <a:ext uri="{FF2B5EF4-FFF2-40B4-BE49-F238E27FC236}">
                  <a16:creationId xmlns:a16="http://schemas.microsoft.com/office/drawing/2014/main" id="{857C2D41-27FE-C4DB-4472-8DF535EFF3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02043" y="2778554"/>
              <a:ext cx="1723109" cy="3446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2657EF-69DC-FB0D-B398-512CA8FC3E76}"/>
                </a:ext>
              </a:extLst>
            </p:cNvPr>
            <p:cNvSpPr txBox="1"/>
            <p:nvPr/>
          </p:nvSpPr>
          <p:spPr>
            <a:xfrm>
              <a:off x="6199652" y="4584332"/>
              <a:ext cx="1839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2019 :1400 folds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90367D-742D-71FA-6393-02BF17B9370E}"/>
                </a:ext>
              </a:extLst>
            </p:cNvPr>
            <p:cNvSpPr txBox="1"/>
            <p:nvPr/>
          </p:nvSpPr>
          <p:spPr>
            <a:xfrm>
              <a:off x="6096000" y="3938001"/>
              <a:ext cx="28196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err="1">
                  <a:sym typeface="Wingdings" pitchFamily="2" charset="2"/>
                </a:rPr>
                <a:t>Last</a:t>
              </a:r>
              <a:r>
                <a:rPr lang="es-ES" dirty="0">
                  <a:sym typeface="Wingdings" pitchFamily="2" charset="2"/>
                </a:rPr>
                <a:t> 10 </a:t>
              </a:r>
              <a:r>
                <a:rPr lang="es-ES" dirty="0" err="1">
                  <a:sym typeface="Wingdings" pitchFamily="2" charset="2"/>
                </a:rPr>
                <a:t>years</a:t>
              </a:r>
              <a:r>
                <a:rPr lang="es-ES" dirty="0">
                  <a:sym typeface="Wingdings" pitchFamily="2" charset="2"/>
                </a:rPr>
                <a:t>: </a:t>
              </a:r>
              <a:r>
                <a:rPr lang="es-ES" dirty="0" err="1">
                  <a:sym typeface="Wingdings" pitchFamily="2" charset="2"/>
                </a:rPr>
                <a:t>almost</a:t>
              </a:r>
              <a:r>
                <a:rPr lang="es-ES" dirty="0">
                  <a:sym typeface="Wingdings" pitchFamily="2" charset="2"/>
                </a:rPr>
                <a:t> no new </a:t>
              </a:r>
              <a:r>
                <a:rPr lang="es-ES" dirty="0" err="1">
                  <a:sym typeface="Wingdings" pitchFamily="2" charset="2"/>
                </a:rPr>
                <a:t>fold</a:t>
              </a:r>
              <a:r>
                <a:rPr lang="es-ES" dirty="0">
                  <a:sym typeface="Wingdings" pitchFamily="2" charset="2"/>
                </a:rPr>
                <a:t> </a:t>
              </a:r>
              <a:r>
                <a:rPr lang="es-ES" dirty="0" err="1">
                  <a:sym typeface="Wingdings" pitchFamily="2" charset="2"/>
                </a:rPr>
                <a:t>identified</a:t>
              </a:r>
              <a:endParaRPr lang="en-E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D8A1CE0-C73A-6B8D-E60A-E2BEB29C6113}"/>
                </a:ext>
              </a:extLst>
            </p:cNvPr>
            <p:cNvSpPr txBox="1"/>
            <p:nvPr/>
          </p:nvSpPr>
          <p:spPr>
            <a:xfrm>
              <a:off x="5923281" y="5319719"/>
              <a:ext cx="36717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Sufficient data to train AI and other statistical models to predict protein structures!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32F849-2008-5D2A-A4F5-0F1BA78333F2}"/>
              </a:ext>
            </a:extLst>
          </p:cNvPr>
          <p:cNvGrpSpPr/>
          <p:nvPr/>
        </p:nvGrpSpPr>
        <p:grpSpPr>
          <a:xfrm>
            <a:off x="9693160" y="6149727"/>
            <a:ext cx="2819642" cy="646331"/>
            <a:chOff x="9693160" y="6205147"/>
            <a:chExt cx="2819642" cy="64633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732F4AF-3AE8-6C05-4A59-E3021DA6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2920" r="22072"/>
            <a:stretch/>
          </p:blipFill>
          <p:spPr>
            <a:xfrm>
              <a:off x="11391053" y="6205147"/>
              <a:ext cx="632059" cy="64633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99244D-9575-CAAB-F098-B43FE5552B44}"/>
                </a:ext>
              </a:extLst>
            </p:cNvPr>
            <p:cNvSpPr txBox="1"/>
            <p:nvPr/>
          </p:nvSpPr>
          <p:spPr>
            <a:xfrm>
              <a:off x="9693160" y="6355642"/>
              <a:ext cx="28196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ym typeface="Wingdings" pitchFamily="2" charset="2"/>
                </a:rPr>
                <a:t>Computation</a:t>
              </a:r>
              <a:r>
                <a:rPr lang="es-ES" dirty="0">
                  <a:sym typeface="Wingdings" pitchFamily="2" charset="2"/>
                </a:rPr>
                <a:t> !</a:t>
              </a:r>
              <a:endParaRPr lang="en-E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B6DDAE-C908-6DE5-C147-ACC9FFA94642}"/>
              </a:ext>
            </a:extLst>
          </p:cNvPr>
          <p:cNvGrpSpPr/>
          <p:nvPr/>
        </p:nvGrpSpPr>
        <p:grpSpPr>
          <a:xfrm>
            <a:off x="5873960" y="576894"/>
            <a:ext cx="7054589" cy="3016017"/>
            <a:chOff x="5873960" y="576894"/>
            <a:chExt cx="7054589" cy="30160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5648DDC-95E1-44A6-F161-E7E571855CFD}"/>
                </a:ext>
              </a:extLst>
            </p:cNvPr>
            <p:cNvSpPr txBox="1"/>
            <p:nvPr/>
          </p:nvSpPr>
          <p:spPr>
            <a:xfrm>
              <a:off x="7535719" y="576894"/>
              <a:ext cx="30029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Problem Levinthal Folding</a:t>
              </a:r>
            </a:p>
            <a:p>
              <a:endParaRPr lang="en-US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81AC387-A4D1-0717-2135-74D28D530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67850" y="1059776"/>
              <a:ext cx="2835540" cy="253313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9DA10BA-7C6A-0AF5-41E2-9C684D8B8390}"/>
                </a:ext>
              </a:extLst>
            </p:cNvPr>
            <p:cNvSpPr txBox="1"/>
            <p:nvPr/>
          </p:nvSpPr>
          <p:spPr>
            <a:xfrm rot="20706476">
              <a:off x="5873960" y="1624013"/>
              <a:ext cx="4519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ES" dirty="0"/>
                <a:t>Can’t be solved with pure physical models!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9786B1-D322-F6CA-AAF6-A75AC1634C39}"/>
                </a:ext>
              </a:extLst>
            </p:cNvPr>
            <p:cNvSpPr txBox="1"/>
            <p:nvPr/>
          </p:nvSpPr>
          <p:spPr>
            <a:xfrm>
              <a:off x="10108907" y="1581356"/>
              <a:ext cx="28196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ym typeface="Wingdings" pitchFamily="2" charset="2"/>
                </a:rPr>
                <a:t>Computation</a:t>
              </a:r>
              <a:r>
                <a:rPr lang="es-ES" dirty="0">
                  <a:sym typeface="Wingdings" pitchFamily="2" charset="2"/>
                </a:rPr>
                <a:t> ?</a:t>
              </a:r>
              <a:endParaRPr lang="en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6190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6541276-1BCA-A95A-A75D-7E92DE186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312" y="1002013"/>
            <a:ext cx="6212024" cy="238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omputer tower with a few parts&#10;&#10;Description automatically generated with medium confidence">
            <a:extLst>
              <a:ext uri="{FF2B5EF4-FFF2-40B4-BE49-F238E27FC236}">
                <a16:creationId xmlns:a16="http://schemas.microsoft.com/office/drawing/2014/main" id="{CDA654B2-D61D-EFC2-B271-1EC0F7A16B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37443" y="4002163"/>
            <a:ext cx="2609075" cy="21632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BF978A-1D1E-5EAC-9998-7DDA8D088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2897" y="4214539"/>
            <a:ext cx="3453888" cy="238451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134D0CD-C325-ED57-E926-321DF04E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High Accuracy in protein structure predictions: AlphaFold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E6B6664-DF28-4DCF-EF2E-9151A298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3" y="1187532"/>
            <a:ext cx="4326768" cy="4754297"/>
          </a:xfrm>
        </p:spPr>
        <p:txBody>
          <a:bodyPr/>
          <a:lstStyle/>
          <a:p>
            <a:r>
              <a:rPr lang="en-GB" dirty="0"/>
              <a:t>Many software for prediction structure proteins but </a:t>
            </a:r>
            <a:r>
              <a:rPr lang="en-GB" dirty="0" err="1">
                <a:latin typeface="Symbol" pitchFamily="2" charset="2"/>
              </a:rPr>
              <a:t>a</a:t>
            </a:r>
            <a:r>
              <a:rPr lang="en-GB" dirty="0" err="1"/>
              <a:t>Fold</a:t>
            </a:r>
            <a:r>
              <a:rPr lang="en-GB" dirty="0"/>
              <a:t>:</a:t>
            </a:r>
          </a:p>
          <a:p>
            <a:pPr marL="560070" lvl="1" indent="-285750">
              <a:buFontTx/>
              <a:buChar char="-"/>
            </a:pPr>
            <a:r>
              <a:rPr lang="en-GB" dirty="0"/>
              <a:t>Accuracy as proved since 2018 in CASP tournament </a:t>
            </a:r>
          </a:p>
          <a:p>
            <a:pPr marL="560070" lvl="1" indent="-285750">
              <a:buFontTx/>
              <a:buChar char="-"/>
            </a:pPr>
            <a:r>
              <a:rPr lang="en-GB" dirty="0"/>
              <a:t>Practical (from desktop computers to HPC set ups)</a:t>
            </a:r>
          </a:p>
          <a:p>
            <a:pPr marL="560070" lvl="1" indent="-285750">
              <a:buFontTx/>
              <a:buChar char="-"/>
            </a:pPr>
            <a:r>
              <a:rPr lang="en-GB" dirty="0"/>
              <a:t>Massive outputs: </a:t>
            </a:r>
            <a:r>
              <a:rPr lang="en-GB" dirty="0" err="1">
                <a:latin typeface="Symbol" pitchFamily="2" charset="2"/>
              </a:rPr>
              <a:t>a</a:t>
            </a:r>
            <a:r>
              <a:rPr lang="en-GB" dirty="0" err="1"/>
              <a:t>Fold</a:t>
            </a:r>
            <a:r>
              <a:rPr lang="en-GB" dirty="0"/>
              <a:t> predictions available for ”almost” the entire known genome (more than 2M predicted structures)</a:t>
            </a:r>
          </a:p>
          <a:p>
            <a:pPr marL="514350" indent="-285750">
              <a:buFontTx/>
              <a:buChar char="-"/>
            </a:pPr>
            <a:r>
              <a:rPr lang="en-GB" dirty="0"/>
              <a:t>Only starting point structures!</a:t>
            </a:r>
          </a:p>
          <a:p>
            <a:pPr marL="514350" indent="-285750">
              <a:buFontTx/>
              <a:buChar char="-"/>
            </a:pPr>
            <a:endParaRPr lang="en-GB" dirty="0"/>
          </a:p>
          <a:p>
            <a:pPr marL="560070" lvl="1" indent="-285750">
              <a:buFontTx/>
              <a:buChar char="-"/>
            </a:pPr>
            <a:endParaRPr lang="en-E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2F2A7BD-D7BC-974C-FCF5-36AED8F940BB}"/>
              </a:ext>
            </a:extLst>
          </p:cNvPr>
          <p:cNvGrpSpPr/>
          <p:nvPr/>
        </p:nvGrpSpPr>
        <p:grpSpPr>
          <a:xfrm>
            <a:off x="1316095" y="783771"/>
            <a:ext cx="10013695" cy="2791862"/>
            <a:chOff x="1316095" y="783771"/>
            <a:chExt cx="10013695" cy="279186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DB5AD7-59D3-273B-4263-416A6D3DA07E}"/>
                </a:ext>
              </a:extLst>
            </p:cNvPr>
            <p:cNvSpPr/>
            <p:nvPr/>
          </p:nvSpPr>
          <p:spPr>
            <a:xfrm>
              <a:off x="6792686" y="783771"/>
              <a:ext cx="4537104" cy="2315689"/>
            </a:xfrm>
            <a:prstGeom prst="rect">
              <a:avLst/>
            </a:prstGeom>
            <a:solidFill>
              <a:schemeClr val="bg1">
                <a:alpha val="7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C51E365-DFC7-0828-F5C9-29280F2202C3}"/>
                </a:ext>
              </a:extLst>
            </p:cNvPr>
            <p:cNvSpPr txBox="1"/>
            <p:nvPr/>
          </p:nvSpPr>
          <p:spPr>
            <a:xfrm>
              <a:off x="7302792" y="1002013"/>
              <a:ext cx="360817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b="1" i="0" u="none" strike="noStrike" dirty="0">
                  <a:solidFill>
                    <a:srgbClr val="767676"/>
                  </a:solidFill>
                  <a:effectLst/>
                  <a:latin typeface="Grandview" panose="020B0502040204020203" pitchFamily="34" charset="0"/>
                </a:rPr>
                <a:t>CASP</a:t>
              </a:r>
              <a:r>
                <a:rPr lang="en-GB" b="0" i="0" u="none" strike="noStrike" dirty="0">
                  <a:solidFill>
                    <a:srgbClr val="474747"/>
                  </a:solidFill>
                  <a:effectLst/>
                  <a:latin typeface="Grandview" panose="020B0502040204020203" pitchFamily="34" charset="0"/>
                </a:rPr>
                <a:t> (Critical Assessment of Structure Prediction) </a:t>
              </a:r>
              <a:endParaRPr lang="en-ES" dirty="0">
                <a:latin typeface="Grandview" panose="020B0502040204020203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43DF98-21BE-A636-48EA-87B6D85A7F98}"/>
                </a:ext>
              </a:extLst>
            </p:cNvPr>
            <p:cNvSpPr txBox="1"/>
            <p:nvPr/>
          </p:nvSpPr>
          <p:spPr>
            <a:xfrm>
              <a:off x="6567086" y="2652303"/>
              <a:ext cx="4762704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rgbClr val="767676"/>
                  </a:solidFill>
                  <a:latin typeface="Grandview" panose="020B0502040204020203" pitchFamily="34" charset="0"/>
                </a:rPr>
                <a:t>Biannual “</a:t>
              </a:r>
              <a:r>
                <a:rPr lang="en-GB" i="0" u="none" strike="noStrike" dirty="0">
                  <a:solidFill>
                    <a:srgbClr val="767676"/>
                  </a:solidFill>
                  <a:effectLst/>
                  <a:latin typeface="Grandview" panose="020B0502040204020203" pitchFamily="34" charset="0"/>
                </a:rPr>
                <a:t>tournament” for the assessment of computational approaches for structure prediction </a:t>
              </a:r>
              <a:endParaRPr lang="en-ES" dirty="0">
                <a:latin typeface="Grandview" panose="020B0502040204020203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B2E9A69-FA94-63DE-CBF9-C83A2CA4A09C}"/>
                </a:ext>
              </a:extLst>
            </p:cNvPr>
            <p:cNvSpPr/>
            <p:nvPr/>
          </p:nvSpPr>
          <p:spPr>
            <a:xfrm>
              <a:off x="1316095" y="2230103"/>
              <a:ext cx="864973" cy="646331"/>
            </a:xfrm>
            <a:prstGeom prst="ellipse">
              <a:avLst/>
            </a:prstGeom>
            <a:noFill/>
            <a:ln w="571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14990A4-98C8-727C-C250-115579111869}"/>
                </a:ext>
              </a:extLst>
            </p:cNvPr>
            <p:cNvCxnSpPr>
              <a:cxnSpLocks/>
              <a:stCxn id="14" idx="6"/>
              <a:endCxn id="12" idx="1"/>
            </p:cNvCxnSpPr>
            <p:nvPr/>
          </p:nvCxnSpPr>
          <p:spPr>
            <a:xfrm flipV="1">
              <a:off x="2181068" y="1325179"/>
              <a:ext cx="5121724" cy="122809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F292DC3-42FB-5C91-3636-8DDB8EEA2245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>
              <a:off x="9106879" y="1648344"/>
              <a:ext cx="0" cy="99404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59706AB-9339-45A2-0A4B-86F7DF65C239}"/>
              </a:ext>
            </a:extLst>
          </p:cNvPr>
          <p:cNvGrpSpPr/>
          <p:nvPr/>
        </p:nvGrpSpPr>
        <p:grpSpPr>
          <a:xfrm>
            <a:off x="5810974" y="774996"/>
            <a:ext cx="5258939" cy="1821463"/>
            <a:chOff x="4645182" y="463236"/>
            <a:chExt cx="7546818" cy="313145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49A326B-D4A8-844B-E771-EF12C51EC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903" t="2367"/>
            <a:stretch/>
          </p:blipFill>
          <p:spPr>
            <a:xfrm>
              <a:off x="4645182" y="463236"/>
              <a:ext cx="7546818" cy="313145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7A1F4E-F462-BE71-09D7-1F61C0DF90E0}"/>
                </a:ext>
              </a:extLst>
            </p:cNvPr>
            <p:cNvSpPr txBox="1"/>
            <p:nvPr/>
          </p:nvSpPr>
          <p:spPr>
            <a:xfrm>
              <a:off x="7976103" y="1222218"/>
              <a:ext cx="1781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CASP13 (2018)</a:t>
              </a:r>
            </a:p>
          </p:txBody>
        </p:sp>
        <p:sp>
          <p:nvSpPr>
            <p:cNvPr id="22" name="Right Arrow 21">
              <a:extLst>
                <a:ext uri="{FF2B5EF4-FFF2-40B4-BE49-F238E27FC236}">
                  <a16:creationId xmlns:a16="http://schemas.microsoft.com/office/drawing/2014/main" id="{2A877002-FFB3-433A-7A77-4A1924308573}"/>
                </a:ext>
              </a:extLst>
            </p:cNvPr>
            <p:cNvSpPr/>
            <p:nvPr/>
          </p:nvSpPr>
          <p:spPr>
            <a:xfrm flipH="1" flipV="1">
              <a:off x="5142368" y="544653"/>
              <a:ext cx="497941" cy="336838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023C0B-FC5B-EA14-79D7-569D2ECCA58D}"/>
              </a:ext>
            </a:extLst>
          </p:cNvPr>
          <p:cNvGrpSpPr/>
          <p:nvPr/>
        </p:nvGrpSpPr>
        <p:grpSpPr>
          <a:xfrm>
            <a:off x="5854127" y="2516842"/>
            <a:ext cx="5416135" cy="1780827"/>
            <a:chOff x="4264065" y="3712845"/>
            <a:chExt cx="7772400" cy="306159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AE330EE-7408-1E48-2E1B-AC8F29467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361"/>
            <a:stretch/>
          </p:blipFill>
          <p:spPr>
            <a:xfrm>
              <a:off x="4264065" y="3712845"/>
              <a:ext cx="7772400" cy="306159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6C5F65B-37D4-DF45-2F7D-74BE70C16BBE}"/>
                </a:ext>
              </a:extLst>
            </p:cNvPr>
            <p:cNvSpPr txBox="1"/>
            <p:nvPr/>
          </p:nvSpPr>
          <p:spPr>
            <a:xfrm>
              <a:off x="7600447" y="4623125"/>
              <a:ext cx="1781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CASP14 (2020)</a:t>
              </a:r>
            </a:p>
          </p:txBody>
        </p:sp>
        <p:sp>
          <p:nvSpPr>
            <p:cNvPr id="26" name="Right Arrow 25">
              <a:extLst>
                <a:ext uri="{FF2B5EF4-FFF2-40B4-BE49-F238E27FC236}">
                  <a16:creationId xmlns:a16="http://schemas.microsoft.com/office/drawing/2014/main" id="{025E0311-4AB8-D46E-F38D-129B79AD1B07}"/>
                </a:ext>
              </a:extLst>
            </p:cNvPr>
            <p:cNvSpPr/>
            <p:nvPr/>
          </p:nvSpPr>
          <p:spPr>
            <a:xfrm flipH="1" flipV="1">
              <a:off x="4766712" y="3945560"/>
              <a:ext cx="497941" cy="336838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195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9767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Outline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216A742C-ADF0-48E7-AD31-C09AFC19851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78460792"/>
              </p:ext>
            </p:extLst>
          </p:nvPr>
        </p:nvGraphicFramePr>
        <p:xfrm>
          <a:off x="1013961" y="1675677"/>
          <a:ext cx="9309100" cy="44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49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graphicEl>
                                              <a:dgm id="{B78F8F74-D545-4EA1-B491-4BF6D74F5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graphicEl>
                                              <a:dgm id="{B78F8F74-D545-4EA1-B491-4BF6D74F5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graphicEl>
                                              <a:dgm id="{B78F8F74-D545-4EA1-B491-4BF6D74F5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85FCD-74C7-35F7-DAE5-C32753E7D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279C7D-77FD-E4D9-D881-2FB271F6A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302" y="258950"/>
            <a:ext cx="4320098" cy="657222"/>
          </a:xfrm>
        </p:spPr>
        <p:txBody>
          <a:bodyPr>
            <a:normAutofit fontScale="90000"/>
          </a:bodyPr>
          <a:lstStyle/>
          <a:p>
            <a:r>
              <a:rPr lang="en-US" dirty="0"/>
              <a:t>Sir Demis Hassabis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C96520-2C0C-B939-70DE-DDADDB553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90" y="1187532"/>
            <a:ext cx="6755333" cy="541151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tabLst>
                <a:tab pos="708025" algn="l"/>
              </a:tabLst>
            </a:pPr>
            <a:r>
              <a:rPr lang="en-US" b="1" dirty="0"/>
              <a:t>1976</a:t>
            </a:r>
            <a:r>
              <a:rPr lang="en-US" dirty="0"/>
              <a:t>: 	London, UK(Chess child prodigy)</a:t>
            </a:r>
            <a:endParaRPr lang="en-US" b="1" dirty="0"/>
          </a:p>
          <a:p>
            <a:pPr marL="715963" indent="-709613">
              <a:lnSpc>
                <a:spcPct val="150000"/>
              </a:lnSpc>
              <a:buNone/>
              <a:tabLst>
                <a:tab pos="709613" algn="l"/>
              </a:tabLst>
            </a:pPr>
            <a:r>
              <a:rPr lang="en-GB" b="1" dirty="0"/>
              <a:t>1990s</a:t>
            </a:r>
            <a:r>
              <a:rPr lang="en-GB" dirty="0"/>
              <a:t>:	</a:t>
            </a:r>
            <a:r>
              <a:rPr lang="en-US" dirty="0"/>
              <a:t>Videogame designer at high school age &amp; Founds a Videogame company after College</a:t>
            </a:r>
          </a:p>
          <a:p>
            <a:pPr marL="715963" indent="-709613">
              <a:lnSpc>
                <a:spcPct val="150000"/>
              </a:lnSpc>
              <a:buNone/>
              <a:tabLst>
                <a:tab pos="709613" algn="l"/>
              </a:tabLst>
            </a:pPr>
            <a:r>
              <a:rPr lang="en-US" dirty="0"/>
              <a:t>1997: B.Sc. Computer Science Tripos (Cambridge)</a:t>
            </a:r>
          </a:p>
          <a:p>
            <a:pPr marL="715963" indent="-709613">
              <a:lnSpc>
                <a:spcPct val="150000"/>
              </a:lnSpc>
              <a:buNone/>
              <a:tabLst>
                <a:tab pos="709613" algn="l"/>
              </a:tabLst>
            </a:pPr>
            <a:endParaRPr lang="en-US" dirty="0"/>
          </a:p>
          <a:p>
            <a:pPr marL="715963" indent="-709613" algn="just">
              <a:buNone/>
            </a:pPr>
            <a:r>
              <a:rPr lang="en-GB" b="1" dirty="0"/>
              <a:t>2009</a:t>
            </a:r>
            <a:r>
              <a:rPr lang="en-GB" dirty="0"/>
              <a:t>:	</a:t>
            </a:r>
            <a:r>
              <a:rPr lang="en-US" dirty="0"/>
              <a:t>PhD in </a:t>
            </a:r>
            <a:r>
              <a:rPr lang="en-US" b="1" dirty="0"/>
              <a:t>cognitive neuroscience </a:t>
            </a:r>
            <a:r>
              <a:rPr lang="en-US" dirty="0"/>
              <a:t>from University College London (UCL) in 2009 (2007 in the top 10 Breakthrough of the Year for neuroscience research on imagination by the Science Magazine)</a:t>
            </a:r>
            <a:endParaRPr lang="en-GB" dirty="0"/>
          </a:p>
          <a:p>
            <a:pPr marL="715963" indent="-709613">
              <a:buNone/>
            </a:pPr>
            <a:r>
              <a:rPr lang="en-GB" b="1" dirty="0"/>
              <a:t>2010</a:t>
            </a:r>
            <a:r>
              <a:rPr lang="en-GB" dirty="0"/>
              <a:t>:	Founds </a:t>
            </a:r>
            <a:r>
              <a:rPr lang="en-GB" b="1" dirty="0"/>
              <a:t>DeepMind</a:t>
            </a:r>
            <a:r>
              <a:rPr lang="en-GB" dirty="0"/>
              <a:t> in 2010, and after that, the sky is the limit</a:t>
            </a:r>
          </a:p>
          <a:p>
            <a:pPr marL="719138" indent="-708025">
              <a:buNone/>
            </a:pPr>
            <a:r>
              <a:rPr lang="en-GB" b="1" dirty="0"/>
              <a:t>2013</a:t>
            </a:r>
            <a:r>
              <a:rPr lang="en-GB" dirty="0"/>
              <a:t>:	</a:t>
            </a:r>
            <a:r>
              <a:rPr lang="en-US" dirty="0"/>
              <a:t>Creates DQN algorithm, which gave birth to the Deep Reinforcement Learning</a:t>
            </a:r>
          </a:p>
          <a:p>
            <a:pPr marL="719138" indent="-708025">
              <a:buNone/>
            </a:pPr>
            <a:r>
              <a:rPr lang="en-GB" b="1" dirty="0"/>
              <a:t>2016</a:t>
            </a:r>
            <a:r>
              <a:rPr lang="en-GB" dirty="0"/>
              <a:t>:	</a:t>
            </a:r>
            <a:r>
              <a:rPr lang="en-US" b="1" dirty="0"/>
              <a:t>AlphaGo</a:t>
            </a:r>
            <a:r>
              <a:rPr lang="en-US" dirty="0"/>
              <a:t> (in top 10 Breakthrough of the Year )</a:t>
            </a:r>
          </a:p>
          <a:p>
            <a:pPr marL="719138" indent="-708025">
              <a:buNone/>
            </a:pPr>
            <a:r>
              <a:rPr lang="en-GB" b="1" dirty="0"/>
              <a:t>2020</a:t>
            </a:r>
            <a:r>
              <a:rPr lang="en-GB" dirty="0"/>
              <a:t>:	</a:t>
            </a:r>
            <a:r>
              <a:rPr lang="en-US" b="1" dirty="0"/>
              <a:t>AlphaFold v1 </a:t>
            </a:r>
            <a:r>
              <a:rPr lang="en-US" dirty="0"/>
              <a:t>(in top 10 Breakthrough of the Year )</a:t>
            </a:r>
            <a:endParaRPr lang="en-GB" dirty="0"/>
          </a:p>
          <a:p>
            <a:pPr marL="0" indent="0">
              <a:buNone/>
              <a:tabLst>
                <a:tab pos="708025" algn="l"/>
              </a:tabLst>
            </a:pPr>
            <a:r>
              <a:rPr lang="en-GB" b="1" dirty="0"/>
              <a:t>2021</a:t>
            </a:r>
            <a:r>
              <a:rPr lang="en-GB" dirty="0"/>
              <a:t>:	</a:t>
            </a:r>
            <a:r>
              <a:rPr lang="en-US" b="1" dirty="0"/>
              <a:t>AlphaFold v2  </a:t>
            </a:r>
            <a:r>
              <a:rPr lang="en-US" dirty="0"/>
              <a:t>(Top Breakthrough of the Year )</a:t>
            </a:r>
          </a:p>
          <a:p>
            <a:pPr marL="0" indent="0">
              <a:buNone/>
              <a:tabLst>
                <a:tab pos="708025" algn="l"/>
              </a:tabLst>
            </a:pPr>
            <a:endParaRPr lang="en-GB" b="1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436C772-6D66-5EC8-0974-CABA4142D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29" t="-1" r="13701" b="43153"/>
          <a:stretch/>
        </p:blipFill>
        <p:spPr bwMode="auto">
          <a:xfrm>
            <a:off x="9108216" y="127310"/>
            <a:ext cx="1405466" cy="14154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DQN_Breakout-50">
            <a:hlinkClick r:id="" action="ppaction://media"/>
            <a:extLst>
              <a:ext uri="{FF2B5EF4-FFF2-40B4-BE49-F238E27FC236}">
                <a16:creationId xmlns:a16="http://schemas.microsoft.com/office/drawing/2014/main" id="{6E25FD2C-AEBD-B9E7-1C11-16BC94061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63360" y="2958966"/>
            <a:ext cx="2939913" cy="220493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F75308-7EB6-24B7-3722-32635D04F37F}"/>
              </a:ext>
            </a:extLst>
          </p:cNvPr>
          <p:cNvCxnSpPr>
            <a:cxnSpLocks/>
          </p:cNvCxnSpPr>
          <p:nvPr/>
        </p:nvCxnSpPr>
        <p:spPr>
          <a:xfrm>
            <a:off x="7020000" y="1245600"/>
            <a:ext cx="0" cy="2419200"/>
          </a:xfrm>
          <a:prstGeom prst="line">
            <a:avLst/>
          </a:prstGeom>
          <a:ln w="571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2962558-2EA3-1B19-8756-08624ABB94D1}"/>
              </a:ext>
            </a:extLst>
          </p:cNvPr>
          <p:cNvSpPr txBox="1"/>
          <p:nvPr/>
        </p:nvSpPr>
        <p:spPr>
          <a:xfrm>
            <a:off x="7020000" y="864365"/>
            <a:ext cx="1936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Informatics Genius (AI)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5C4111-BA7C-9D6E-5571-5E8D6ECAB618}"/>
              </a:ext>
            </a:extLst>
          </p:cNvPr>
          <p:cNvSpPr txBox="1"/>
          <p:nvPr/>
        </p:nvSpPr>
        <p:spPr>
          <a:xfrm>
            <a:off x="7423508" y="1794868"/>
            <a:ext cx="3091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Self-learning software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A2346B-9D41-6407-2D60-0B2B403F11BE}"/>
              </a:ext>
            </a:extLst>
          </p:cNvPr>
          <p:cNvSpPr txBox="1"/>
          <p:nvPr/>
        </p:nvSpPr>
        <p:spPr>
          <a:xfrm>
            <a:off x="7423508" y="2217116"/>
            <a:ext cx="3091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Learn from data statistics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FE8D2D-71CC-DD05-95E0-C8CD9A35FC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8958" y="2721384"/>
            <a:ext cx="3091038" cy="2608889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71C912-4534-9CCB-7E6F-6D8110106F2B}"/>
              </a:ext>
            </a:extLst>
          </p:cNvPr>
          <p:cNvCxnSpPr>
            <a:cxnSpLocks/>
          </p:cNvCxnSpPr>
          <p:nvPr/>
        </p:nvCxnSpPr>
        <p:spPr>
          <a:xfrm>
            <a:off x="7020000" y="3903901"/>
            <a:ext cx="0" cy="2419200"/>
          </a:xfrm>
          <a:prstGeom prst="line">
            <a:avLst/>
          </a:prstGeom>
          <a:ln w="571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8326DB6-80AA-C0F5-D7F6-483FCF98BABC}"/>
              </a:ext>
            </a:extLst>
          </p:cNvPr>
          <p:cNvSpPr txBox="1"/>
          <p:nvPr/>
        </p:nvSpPr>
        <p:spPr>
          <a:xfrm>
            <a:off x="7423508" y="5670469"/>
            <a:ext cx="3772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Breakthroughs in AI applied to different fields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D5893A-8675-652A-B310-953F304FA2DB}"/>
              </a:ext>
            </a:extLst>
          </p:cNvPr>
          <p:cNvSpPr txBox="1"/>
          <p:nvPr/>
        </p:nvSpPr>
        <p:spPr>
          <a:xfrm>
            <a:off x="7353000" y="6363131"/>
            <a:ext cx="609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ES" dirty="0"/>
              <a:t>Together with J. Jumper on Protein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A8DDD6F-AE4F-C2E4-A7E3-12C89EA7627A}"/>
              </a:ext>
            </a:extLst>
          </p:cNvPr>
          <p:cNvCxnSpPr/>
          <p:nvPr/>
        </p:nvCxnSpPr>
        <p:spPr>
          <a:xfrm>
            <a:off x="832905" y="6137018"/>
            <a:ext cx="1324800" cy="0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FE02FD3-A4CD-687E-B6EE-5AF1833D49F3}"/>
              </a:ext>
            </a:extLst>
          </p:cNvPr>
          <p:cNvCxnSpPr/>
          <p:nvPr/>
        </p:nvCxnSpPr>
        <p:spPr>
          <a:xfrm>
            <a:off x="832905" y="5744252"/>
            <a:ext cx="1324800" cy="0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5EB0DA7-9031-3F8C-44FB-76BFBDC64E07}"/>
              </a:ext>
            </a:extLst>
          </p:cNvPr>
          <p:cNvSpPr txBox="1"/>
          <p:nvPr/>
        </p:nvSpPr>
        <p:spPr>
          <a:xfrm rot="2430356">
            <a:off x="10409989" y="567866"/>
            <a:ext cx="1782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600" b="1" dirty="0"/>
              <a:t>Protein structure</a:t>
            </a:r>
          </a:p>
        </p:txBody>
      </p:sp>
    </p:spTree>
    <p:extLst>
      <p:ext uri="{BB962C8B-B14F-4D97-AF65-F5344CB8AC3E}">
        <p14:creationId xmlns:p14="http://schemas.microsoft.com/office/powerpoint/2010/main" val="127284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3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40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26" grpId="0"/>
      <p:bldP spid="28" grpId="0"/>
      <p:bldP spid="29" grpId="0"/>
      <p:bldP spid="32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27E4-7C5D-23E4-BDC9-D366F6C13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379D37D-94BD-595F-F322-CFF3500C1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27" t="3881" r="14991" b="5414"/>
          <a:stretch/>
        </p:blipFill>
        <p:spPr bwMode="auto">
          <a:xfrm>
            <a:off x="8667324" y="258950"/>
            <a:ext cx="1742303" cy="16912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5A4F8EB-B92A-B10E-A528-0EF3D1899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John M. Jumper</a:t>
            </a:r>
            <a:endParaRPr lang="en-E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F6042C-2E41-CDF1-516A-F7C88473C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90" y="1187532"/>
            <a:ext cx="6755333" cy="541151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  <a:tabLst>
                <a:tab pos="708025" algn="l"/>
              </a:tabLst>
            </a:pPr>
            <a:r>
              <a:rPr lang="en-US" b="1" dirty="0"/>
              <a:t>1985</a:t>
            </a:r>
            <a:r>
              <a:rPr lang="en-US" dirty="0"/>
              <a:t>: Little Rock, Arkansas, U.S.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US" b="1" dirty="0"/>
              <a:t>2007</a:t>
            </a:r>
            <a:r>
              <a:rPr lang="en-US" dirty="0"/>
              <a:t>: B.Sc. In Physics and Mathematics (Van der Bild)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US" b="1" dirty="0"/>
              <a:t>2010</a:t>
            </a:r>
            <a:r>
              <a:rPr lang="en-US" dirty="0"/>
              <a:t>: M. Sc. Condensed Matter Physics (Cambridge)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US" b="1" dirty="0"/>
              <a:t>2012</a:t>
            </a:r>
            <a:r>
              <a:rPr lang="en-US" dirty="0"/>
              <a:t>: M. Sc. Theoretical Chemistry (Chicago)</a:t>
            </a:r>
          </a:p>
          <a:p>
            <a:pPr marL="719138" indent="-708025">
              <a:buNone/>
              <a:tabLst>
                <a:tab pos="708025" algn="l"/>
              </a:tabLst>
            </a:pPr>
            <a:r>
              <a:rPr lang="en-GB" b="1" dirty="0"/>
              <a:t>2017</a:t>
            </a:r>
            <a:r>
              <a:rPr lang="en-GB" dirty="0"/>
              <a:t>:	* </a:t>
            </a:r>
            <a:r>
              <a:rPr lang="en-GB" b="1" dirty="0"/>
              <a:t>PhD thesis</a:t>
            </a:r>
            <a:r>
              <a:rPr lang="en-GB" dirty="0"/>
              <a:t>: New Methods Using Rigorous Machine Learning for Coarse-Grained Protein Folding and Dynamics (University of Chicago).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GB" dirty="0"/>
              <a:t>	* Joins </a:t>
            </a:r>
            <a:r>
              <a:rPr lang="en-GB" b="1" dirty="0"/>
              <a:t>Google Deep Mind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GB" b="1" dirty="0"/>
              <a:t>2018</a:t>
            </a:r>
            <a:r>
              <a:rPr lang="en-GB" dirty="0"/>
              <a:t>:	* Member of the team that won </a:t>
            </a:r>
            <a:r>
              <a:rPr lang="en-GB" b="1" dirty="0"/>
              <a:t>CASP13</a:t>
            </a:r>
            <a:r>
              <a:rPr lang="en-GB" dirty="0"/>
              <a:t> with AlphaFold v1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GB" b="1" dirty="0"/>
              <a:t>2020</a:t>
            </a:r>
            <a:r>
              <a:rPr lang="en-GB" dirty="0"/>
              <a:t>:	* Author of AlphaFold v1 paper (3r)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GB" dirty="0"/>
              <a:t>	* Leader of the team that won </a:t>
            </a:r>
            <a:r>
              <a:rPr lang="en-GB" b="1" dirty="0"/>
              <a:t>CASP14</a:t>
            </a:r>
            <a:r>
              <a:rPr lang="en-GB" dirty="0"/>
              <a:t>  (AlphaFold v2)</a:t>
            </a:r>
          </a:p>
          <a:p>
            <a:pPr marL="719138" indent="-708025">
              <a:buNone/>
            </a:pPr>
            <a:r>
              <a:rPr lang="en-GB" b="1" dirty="0"/>
              <a:t>2021</a:t>
            </a:r>
            <a:r>
              <a:rPr lang="en-GB" dirty="0"/>
              <a:t>:	* AlphaFold v2 Nature paper (1</a:t>
            </a:r>
            <a:r>
              <a:rPr lang="en-GB" baseline="30000" dirty="0"/>
              <a:t>st</a:t>
            </a:r>
            <a:r>
              <a:rPr lang="en-GB" dirty="0"/>
              <a:t>, </a:t>
            </a:r>
            <a:r>
              <a:rPr lang="en-GB" dirty="0" err="1"/>
              <a:t>cC</a:t>
            </a:r>
            <a:r>
              <a:rPr lang="en-GB" dirty="0"/>
              <a:t>) &amp; source code release</a:t>
            </a:r>
            <a:br>
              <a:rPr lang="en-GB" dirty="0"/>
            </a:br>
            <a:r>
              <a:rPr lang="en-GB" dirty="0"/>
              <a:t>* Highly accurate protein structure prediction for the human proteome (</a:t>
            </a:r>
            <a:r>
              <a:rPr lang="en-GB" dirty="0" err="1"/>
              <a:t>cC</a:t>
            </a:r>
            <a:r>
              <a:rPr lang="en-GB" dirty="0"/>
              <a:t>) (</a:t>
            </a:r>
            <a:r>
              <a:rPr lang="en-GB" dirty="0" err="1"/>
              <a:t>pTM</a:t>
            </a:r>
            <a:r>
              <a:rPr lang="en-GB" dirty="0"/>
              <a:t> score)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GB" b="1" dirty="0"/>
              <a:t>2022</a:t>
            </a:r>
            <a:r>
              <a:rPr lang="en-GB" dirty="0"/>
              <a:t>:	* </a:t>
            </a:r>
            <a:r>
              <a:rPr lang="en-GB" b="1" dirty="0"/>
              <a:t>AlphaFold Protein Structure Database </a:t>
            </a:r>
            <a:r>
              <a:rPr lang="en-GB" dirty="0"/>
              <a:t>(</a:t>
            </a:r>
            <a:r>
              <a:rPr lang="en-GB" dirty="0" err="1"/>
              <a:t>cC</a:t>
            </a:r>
            <a:r>
              <a:rPr lang="en-GB" dirty="0"/>
              <a:t>) (PAE)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GB" dirty="0"/>
              <a:t>	* </a:t>
            </a:r>
            <a:r>
              <a:rPr lang="en-GB" b="1" dirty="0"/>
              <a:t>AlphaFold-Multimer</a:t>
            </a:r>
            <a:r>
              <a:rPr lang="en-GB" dirty="0"/>
              <a:t> (</a:t>
            </a:r>
            <a:r>
              <a:rPr lang="en-GB" dirty="0" err="1"/>
              <a:t>cC</a:t>
            </a:r>
            <a:r>
              <a:rPr lang="en-GB" dirty="0"/>
              <a:t>) </a:t>
            </a:r>
          </a:p>
          <a:p>
            <a:pPr marL="0" indent="0">
              <a:buNone/>
              <a:tabLst>
                <a:tab pos="708025" algn="l"/>
              </a:tabLst>
            </a:pPr>
            <a:r>
              <a:rPr lang="en-GB" b="1" dirty="0"/>
              <a:t>NOW</a:t>
            </a:r>
            <a:r>
              <a:rPr lang="en-GB" dirty="0"/>
              <a:t>:	* </a:t>
            </a:r>
            <a:r>
              <a:rPr lang="en-GB" b="1" dirty="0"/>
              <a:t>Google Deep Mind director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8A3875-947A-4E3B-C356-82085D5373F5}"/>
              </a:ext>
            </a:extLst>
          </p:cNvPr>
          <p:cNvSpPr txBox="1"/>
          <p:nvPr/>
        </p:nvSpPr>
        <p:spPr>
          <a:xfrm rot="2430356">
            <a:off x="10162764" y="538438"/>
            <a:ext cx="1782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600" b="1" dirty="0"/>
              <a:t>Protein structure</a:t>
            </a:r>
          </a:p>
        </p:txBody>
      </p:sp>
    </p:spTree>
    <p:extLst>
      <p:ext uri="{BB962C8B-B14F-4D97-AF65-F5344CB8AC3E}">
        <p14:creationId xmlns:p14="http://schemas.microsoft.com/office/powerpoint/2010/main" val="2691019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51283-727B-A7CD-B720-C7C704412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ES" dirty="0"/>
              <a:t>Protein (and enzyme)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F23E2-4A8F-BB0A-CBBE-D97F4A5E4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2" y="1187532"/>
            <a:ext cx="4943445" cy="4754297"/>
          </a:xfrm>
        </p:spPr>
        <p:txBody>
          <a:bodyPr/>
          <a:lstStyle/>
          <a:p>
            <a:r>
              <a:rPr lang="en-ES" dirty="0"/>
              <a:t>Create new-to-nature folds for de novo functions</a:t>
            </a:r>
          </a:p>
          <a:p>
            <a:pPr lvl="1"/>
            <a:r>
              <a:rPr lang="en-GB" dirty="0"/>
              <a:t>R</a:t>
            </a:r>
            <a:r>
              <a:rPr lang="en-ES" dirty="0"/>
              <a:t>ecognition</a:t>
            </a:r>
          </a:p>
          <a:p>
            <a:pPr lvl="1"/>
            <a:r>
              <a:rPr lang="en-GB" dirty="0"/>
              <a:t>C</a:t>
            </a:r>
            <a:r>
              <a:rPr lang="en-ES" dirty="0"/>
              <a:t>atalysis</a:t>
            </a:r>
          </a:p>
          <a:p>
            <a:pPr lvl="1"/>
            <a:r>
              <a:rPr lang="en-GB" dirty="0"/>
              <a:t>E</a:t>
            </a:r>
            <a:r>
              <a:rPr lang="en-ES" dirty="0"/>
              <a:t>tc..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ES" dirty="0"/>
              <a:t>Baker’s lab pioneer</a:t>
            </a:r>
          </a:p>
          <a:p>
            <a:pPr lvl="1"/>
            <a:r>
              <a:rPr lang="en-GB" dirty="0"/>
              <a:t>B</a:t>
            </a:r>
            <a:r>
              <a:rPr lang="en-ES" dirty="0"/>
              <a:t>ased on physical models and/or AI approaches</a:t>
            </a:r>
          </a:p>
          <a:p>
            <a:pPr lvl="1"/>
            <a:r>
              <a:rPr lang="en-ES" dirty="0"/>
              <a:t>Rosetta</a:t>
            </a:r>
          </a:p>
          <a:p>
            <a:pPr lvl="1"/>
            <a:r>
              <a:rPr lang="en-ES" dirty="0"/>
              <a:t>Diffusion</a:t>
            </a:r>
          </a:p>
          <a:p>
            <a:pPr lvl="1"/>
            <a:r>
              <a:rPr lang="en-GB" dirty="0"/>
              <a:t>E</a:t>
            </a:r>
            <a:r>
              <a:rPr lang="en-ES" dirty="0"/>
              <a:t>tc.</a:t>
            </a:r>
          </a:p>
          <a:p>
            <a:pPr lvl="1"/>
            <a:r>
              <a:rPr lang="en-ES" dirty="0"/>
              <a:t>“From function, to structure, to function”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85E86-AE02-928B-EDE8-278768A5D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6111" y="258950"/>
            <a:ext cx="2299811" cy="28004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C6924D-7603-685B-83A1-423FAB191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445" y="4574061"/>
            <a:ext cx="2879141" cy="21593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2F5B4-0261-9065-8D7A-4FCED59BF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497" y="2013966"/>
            <a:ext cx="3079089" cy="230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34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0D405-8C6E-5FE9-AAF8-C664CCFB6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ES" dirty="0"/>
              <a:t>D. Baker (Univerity of Washington)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829F2D7-F60C-2EE7-CAA4-8072EC7F446D}"/>
              </a:ext>
            </a:extLst>
          </p:cNvPr>
          <p:cNvSpPr txBox="1">
            <a:spLocks/>
          </p:cNvSpPr>
          <p:nvPr/>
        </p:nvSpPr>
        <p:spPr>
          <a:xfrm>
            <a:off x="142390" y="1187532"/>
            <a:ext cx="6755333" cy="54115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US" b="1" dirty="0"/>
              <a:t>1962</a:t>
            </a:r>
            <a:r>
              <a:rPr lang="en-US" dirty="0"/>
              <a:t>: 	Seattle, USA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US" dirty="0"/>
              <a:t>1984: B.Sc. In Art with Major in Biology (Harvard)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US" dirty="0"/>
              <a:t>1989: Ph.D. in </a:t>
            </a:r>
            <a:r>
              <a:rPr lang="en-US" dirty="0" err="1"/>
              <a:t>BioChemistry</a:t>
            </a:r>
            <a:r>
              <a:rPr lang="en-US" dirty="0"/>
              <a:t> (Berkeley)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b="1" dirty="0"/>
              <a:t>2003: Computer design of a novel globular enzyme with a new folding profile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b="1" dirty="0"/>
              <a:t>2005</a:t>
            </a:r>
            <a:r>
              <a:rPr lang="en-GB" dirty="0"/>
              <a:t>:	</a:t>
            </a:r>
            <a:r>
              <a:rPr lang="en-GB" dirty="0" err="1"/>
              <a:t>Rosetta@Home</a:t>
            </a:r>
            <a:r>
              <a:rPr lang="en-GB" dirty="0"/>
              <a:t> shared </a:t>
            </a:r>
            <a:r>
              <a:rPr lang="en-GB" dirty="0" err="1"/>
              <a:t>ressources</a:t>
            </a:r>
            <a:r>
              <a:rPr lang="en-GB" dirty="0"/>
              <a:t> worldwide to solve protein folding problem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2008: </a:t>
            </a:r>
            <a:r>
              <a:rPr lang="en-GB" dirty="0" err="1">
                <a:solidFill>
                  <a:srgbClr val="202122"/>
                </a:solidFill>
                <a:latin typeface="Arial" panose="020B0604020202020204" pitchFamily="34" charset="0"/>
              </a:rPr>
              <a:t>FoldIt</a:t>
            </a: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 video game ”folding” software using </a:t>
            </a:r>
            <a:r>
              <a:rPr lang="en-GB" dirty="0" err="1">
                <a:solidFill>
                  <a:srgbClr val="202122"/>
                </a:solidFill>
                <a:latin typeface="Arial" panose="020B0604020202020204" pitchFamily="34" charset="0"/>
              </a:rPr>
              <a:t>hyperclusterisation</a:t>
            </a: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 of home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2002: Rosetta ab initio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2005: Rosetta 2.0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2009: Rosetta 3.0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2021: </a:t>
            </a:r>
            <a:r>
              <a:rPr lang="en-GB" dirty="0" err="1">
                <a:solidFill>
                  <a:srgbClr val="202122"/>
                </a:solidFill>
                <a:latin typeface="Arial" panose="020B0604020202020204" pitchFamily="34" charset="0"/>
              </a:rPr>
              <a:t>RosettaFold</a:t>
            </a: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2022: </a:t>
            </a:r>
            <a:r>
              <a:rPr lang="en-GB" dirty="0" err="1">
                <a:solidFill>
                  <a:srgbClr val="202122"/>
                </a:solidFill>
                <a:latin typeface="Arial" panose="020B0604020202020204" pitchFamily="34" charset="0"/>
              </a:rPr>
              <a:t>ProteinNMM</a:t>
            </a: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2023: Rosetta diffusion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708025" algn="l"/>
              </a:tabLst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2024: A dozen of biotechnological companies creates, 600 articles </a:t>
            </a:r>
            <a:r>
              <a:rPr lang="en-GB" dirty="0" err="1">
                <a:solidFill>
                  <a:srgbClr val="202122"/>
                </a:solidFill>
                <a:latin typeface="Arial" panose="020B0604020202020204" pitchFamily="34" charset="0"/>
              </a:rPr>
              <a:t>cientifics</a:t>
            </a: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, one of the 100 most influential persons in Health (Time) </a:t>
            </a:r>
            <a:endParaRPr lang="en-GB" dirty="0"/>
          </a:p>
        </p:txBody>
      </p:sp>
      <p:pic>
        <p:nvPicPr>
          <p:cNvPr id="11266" name="Picture 2" descr="David Baker, XV Premio Fronteras del Conocimiento en ...">
            <a:extLst>
              <a:ext uri="{FF2B5EF4-FFF2-40B4-BE49-F238E27FC236}">
                <a16:creationId xmlns:a16="http://schemas.microsoft.com/office/drawing/2014/main" id="{AF2E056C-64AF-7C65-8EB4-F773601A2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6" t="3241" r="1748" b="12488"/>
          <a:stretch/>
        </p:blipFill>
        <p:spPr bwMode="auto">
          <a:xfrm>
            <a:off x="10080346" y="316605"/>
            <a:ext cx="1503797" cy="15001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A85355-AD6C-2B4C-0A24-26922F4B0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370" y="2213242"/>
            <a:ext cx="3101500" cy="1192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E6310-CB88-23A7-192C-B11265C79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085" y="3564970"/>
            <a:ext cx="2126069" cy="161591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1426F6-3F19-951C-F45E-675A7A4BD398}"/>
              </a:ext>
            </a:extLst>
          </p:cNvPr>
          <p:cNvCxnSpPr>
            <a:cxnSpLocks/>
          </p:cNvCxnSpPr>
          <p:nvPr/>
        </p:nvCxnSpPr>
        <p:spPr>
          <a:xfrm>
            <a:off x="2923488" y="4478918"/>
            <a:ext cx="0" cy="1156182"/>
          </a:xfrm>
          <a:prstGeom prst="line">
            <a:avLst/>
          </a:prstGeom>
          <a:ln w="571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7BAABB7-ED10-E88A-C661-5E5547E7FE3A}"/>
              </a:ext>
            </a:extLst>
          </p:cNvPr>
          <p:cNvSpPr txBox="1"/>
          <p:nvPr/>
        </p:nvSpPr>
        <p:spPr>
          <a:xfrm>
            <a:off x="2973688" y="4033808"/>
            <a:ext cx="1936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Moved from physical models…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8159C-44FD-7E88-1C79-409DE36D62C9}"/>
              </a:ext>
            </a:extLst>
          </p:cNvPr>
          <p:cNvSpPr txBox="1"/>
          <p:nvPr/>
        </p:nvSpPr>
        <p:spPr>
          <a:xfrm>
            <a:off x="3257762" y="5180880"/>
            <a:ext cx="1936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</a:t>
            </a:r>
            <a:r>
              <a:rPr lang="en-ES" dirty="0"/>
              <a:t>o AI..</a:t>
            </a:r>
          </a:p>
        </p:txBody>
      </p:sp>
    </p:spTree>
    <p:extLst>
      <p:ext uri="{BB962C8B-B14F-4D97-AF65-F5344CB8AC3E}">
        <p14:creationId xmlns:p14="http://schemas.microsoft.com/office/powerpoint/2010/main" val="398585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5833-9071-6FA4-DF21-27C766A72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7AA7925-B2E4-9D61-CA6C-0B37BFA6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9767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Outline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C6A41711-8E81-E94C-BA6A-AD395589B9BB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013961" y="1675677"/>
          <a:ext cx="9309100" cy="44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51DD23-5E19-FC6E-029F-5F198694B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75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graphicEl>
                                              <a:dgm id="{B78F8F74-D545-4EA1-B491-4BF6D74F5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graphicEl>
                                              <a:dgm id="{B78F8F74-D545-4EA1-B491-4BF6D74F5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graphicEl>
                                              <a:dgm id="{B78F8F74-D545-4EA1-B491-4BF6D74F5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501CC0-D6EB-2605-531D-B57F4B31B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ES" dirty="0"/>
              <a:t>Advances &amp; limitations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857431-B025-CC96-FCFF-0DEB38788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3" y="1187532"/>
            <a:ext cx="5289698" cy="475429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Any researcher involved in structural biology (chemists, biochemists, biophysicists, etc.) can rapidly access suitable accuracy structures in a matter of seconds to hours and perform a search on them.</a:t>
            </a:r>
          </a:p>
          <a:p>
            <a:r>
              <a:rPr lang="en-GB" dirty="0"/>
              <a:t>Tools for identifying protein sequences coding for new-to-nature proteins are now accessible and leading the way in biotechnologies and biomedicine</a:t>
            </a:r>
          </a:p>
          <a:p>
            <a:r>
              <a:rPr lang="en-GB" dirty="0"/>
              <a:t>Does not solve everything:</a:t>
            </a:r>
          </a:p>
          <a:p>
            <a:pPr lvl="1"/>
            <a:r>
              <a:rPr lang="en-GB" dirty="0"/>
              <a:t>Levinthal’s problem is still unsolved</a:t>
            </a:r>
          </a:p>
          <a:p>
            <a:pPr lvl="1"/>
            <a:r>
              <a:rPr lang="en-GB" dirty="0"/>
              <a:t>Still substantial limitation for intrinsically disordered proteins (prions, amyloids, peptides..)</a:t>
            </a:r>
          </a:p>
          <a:p>
            <a:pPr lvl="1"/>
            <a:r>
              <a:rPr lang="en-GB" dirty="0"/>
              <a:t>Still need physical models (molecular modeling) for accurate mechanism</a:t>
            </a:r>
            <a:endParaRPr lang="en-E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264F21-239A-1581-B163-9C2F228E71C5}"/>
              </a:ext>
            </a:extLst>
          </p:cNvPr>
          <p:cNvGrpSpPr/>
          <p:nvPr/>
        </p:nvGrpSpPr>
        <p:grpSpPr>
          <a:xfrm>
            <a:off x="6912864" y="587561"/>
            <a:ext cx="4710989" cy="3048093"/>
            <a:chOff x="6912864" y="587561"/>
            <a:chExt cx="4710989" cy="30480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BC905FE-5665-4E33-7B83-B95EE1A5C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25410" y="770816"/>
              <a:ext cx="2835540" cy="2533135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6D3B38-78DC-D7C4-D755-2DED69DDDB75}"/>
                </a:ext>
              </a:extLst>
            </p:cNvPr>
            <p:cNvCxnSpPr/>
            <p:nvPr/>
          </p:nvCxnSpPr>
          <p:spPr>
            <a:xfrm flipH="1">
              <a:off x="7176211" y="587561"/>
              <a:ext cx="4447642" cy="3048093"/>
            </a:xfrm>
            <a:prstGeom prst="line">
              <a:avLst/>
            </a:prstGeom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892FF77-1FDD-445D-8073-9D2F95FEE5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12864" y="739961"/>
              <a:ext cx="4323283" cy="2824719"/>
            </a:xfrm>
            <a:prstGeom prst="line">
              <a:avLst/>
            </a:prstGeom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BDFF258-0930-7F5A-4B1A-D714E5D0EFE2}"/>
              </a:ext>
            </a:extLst>
          </p:cNvPr>
          <p:cNvSpPr txBox="1"/>
          <p:nvPr/>
        </p:nvSpPr>
        <p:spPr>
          <a:xfrm rot="19638008">
            <a:off x="2379984" y="2266100"/>
            <a:ext cx="670728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ES" sz="2800" dirty="0"/>
              <a:t>But we have made a major step forwards!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420468-5A49-17FB-415F-9D419819BF9A}"/>
              </a:ext>
            </a:extLst>
          </p:cNvPr>
          <p:cNvGrpSpPr/>
          <p:nvPr/>
        </p:nvGrpSpPr>
        <p:grpSpPr>
          <a:xfrm>
            <a:off x="7000646" y="4035503"/>
            <a:ext cx="4752442" cy="1887203"/>
            <a:chOff x="7000646" y="4035503"/>
            <a:chExt cx="4752442" cy="1887203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0BDBA858-F018-992D-0261-BD3BED7219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646" y="4035503"/>
              <a:ext cx="4752442" cy="1087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C995D29-1EC6-8A96-432E-BDA5610C07AA}"/>
                </a:ext>
              </a:extLst>
            </p:cNvPr>
            <p:cNvSpPr txBox="1"/>
            <p:nvPr/>
          </p:nvSpPr>
          <p:spPr>
            <a:xfrm>
              <a:off x="9670694" y="5337931"/>
              <a:ext cx="3706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ES" sz="32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893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DashVTI">
  <a:themeElements>
    <a:clrScheme name="Personalizado 11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0F55B3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6366A7F7BF1A4C937B910362794D67" ma:contentTypeVersion="17" ma:contentTypeDescription="Crea un document nou" ma:contentTypeScope="" ma:versionID="70ddd52bb378e13554ae683dbf49b0a7">
  <xsd:schema xmlns:xsd="http://www.w3.org/2001/XMLSchema" xmlns:xs="http://www.w3.org/2001/XMLSchema" xmlns:p="http://schemas.microsoft.com/office/2006/metadata/properties" xmlns:ns2="ab7117b9-6351-4ddf-b485-470f6a1a296f" xmlns:ns3="fe040d53-65e8-4bf5-bcaa-05d2b6d49e6a" targetNamespace="http://schemas.microsoft.com/office/2006/metadata/properties" ma:root="true" ma:fieldsID="3706539f07cd7e6f765ed066213c341c" ns2:_="" ns3:_="">
    <xsd:import namespace="ab7117b9-6351-4ddf-b485-470f6a1a296f"/>
    <xsd:import namespace="fe040d53-65e8-4bf5-bcaa-05d2b6d49e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117b9-6351-4ddf-b485-470f6a1a29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34c01127-bdf0-454e-9077-a20ba63b60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040d53-65e8-4bf5-bcaa-05d2b6d49e6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811ab68-5535-4e48-9f2e-e2110ecbd98e}" ma:internalName="TaxCatchAll" ma:showField="CatchAllData" ma:web="fe040d53-65e8-4bf5-bcaa-05d2b6d49e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7117b9-6351-4ddf-b485-470f6a1a296f">
      <Terms xmlns="http://schemas.microsoft.com/office/infopath/2007/PartnerControls"/>
    </lcf76f155ced4ddcb4097134ff3c332f>
    <TaxCatchAll xmlns="fe040d53-65e8-4bf5-bcaa-05d2b6d49e6a" xsi:nil="true"/>
  </documentManagement>
</p:properties>
</file>

<file path=customXml/itemProps1.xml><?xml version="1.0" encoding="utf-8"?>
<ds:datastoreItem xmlns:ds="http://schemas.openxmlformats.org/officeDocument/2006/customXml" ds:itemID="{C7F3E470-0DFD-4CF6-A556-E450C9F0E2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A75D54-C747-4AB5-A679-22E092D825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7117b9-6351-4ddf-b485-470f6a1a296f"/>
    <ds:schemaRef ds:uri="fe040d53-65e8-4bf5-bcaa-05d2b6d49e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FAB191-5E82-4B4A-B260-B5D2495E7EFE}">
  <ds:schemaRefs>
    <ds:schemaRef ds:uri="http://purl.org/dc/terms/"/>
    <ds:schemaRef ds:uri="http://purl.org/dc/dcmitype/"/>
    <ds:schemaRef ds:uri="http://schemas.microsoft.com/office/2006/documentManagement/types"/>
    <ds:schemaRef ds:uri="fe040d53-65e8-4bf5-bcaa-05d2b6d49e6a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ab7117b9-6351-4ddf-b485-470f6a1a296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19280</TotalTime>
  <Words>1271</Words>
  <Application>Microsoft Macintosh PowerPoint</Application>
  <PresentationFormat>Widescreen</PresentationFormat>
  <Paragraphs>176</Paragraphs>
  <Slides>18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MS Mincho</vt:lpstr>
      <vt:lpstr>-apple-system</vt:lpstr>
      <vt:lpstr>Arial</vt:lpstr>
      <vt:lpstr>Calibri</vt:lpstr>
      <vt:lpstr>Courier New</vt:lpstr>
      <vt:lpstr>Grandview</vt:lpstr>
      <vt:lpstr>Grandview Display</vt:lpstr>
      <vt:lpstr>Symbol</vt:lpstr>
      <vt:lpstr>Verdana</vt:lpstr>
      <vt:lpstr>Wingdings</vt:lpstr>
      <vt:lpstr>DashVTI</vt:lpstr>
      <vt:lpstr>Nobel Prize in Chemistry 2024: A.I. in protein structure.</vt:lpstr>
      <vt:lpstr>Outline</vt:lpstr>
      <vt:lpstr>The dictamen</vt:lpstr>
      <vt:lpstr>Outline</vt:lpstr>
      <vt:lpstr>Nobel prize in chemistry on proteins?</vt:lpstr>
      <vt:lpstr>PowerPoint Presentation</vt:lpstr>
      <vt:lpstr>What can we do with structural knowledge?</vt:lpstr>
      <vt:lpstr>The results of a long-standing scientific effort</vt:lpstr>
      <vt:lpstr>How to solve protein structures experimentally</vt:lpstr>
      <vt:lpstr>PowerPoint Presentation</vt:lpstr>
      <vt:lpstr>High Accuracy in protein structure predictions: AlphaFold</vt:lpstr>
      <vt:lpstr>Outline</vt:lpstr>
      <vt:lpstr>Sir Demis Hassabis</vt:lpstr>
      <vt:lpstr>John M. Jumper</vt:lpstr>
      <vt:lpstr>Protein (and enzyme) design</vt:lpstr>
      <vt:lpstr>D. Baker (Univerity of Washington)</vt:lpstr>
      <vt:lpstr>Outline</vt:lpstr>
      <vt:lpstr>Advances &amp; limitations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computational strategies for metalloenzyme design </dc:title>
  <dc:creator>Laura Tiessler Sala</dc:creator>
  <cp:lastModifiedBy>Oscar Conchillo Solé</cp:lastModifiedBy>
  <cp:revision>59</cp:revision>
  <dcterms:created xsi:type="dcterms:W3CDTF">2023-02-14T15:10:17Z</dcterms:created>
  <dcterms:modified xsi:type="dcterms:W3CDTF">2024-12-10T09:41:00Z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0x010100AD6366A7F7BF1A4C937B910362794D67</vt:lpwstr>
  </property>
</Properties>
</file>