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 id="2147483650" r:id="rId2"/>
  </p:sldMasterIdLst>
  <p:notesMasterIdLst>
    <p:notesMasterId r:id="rId55"/>
  </p:notesMasterIdLst>
  <p:handoutMasterIdLst>
    <p:handoutMasterId r:id="rId56"/>
  </p:handoutMasterIdLst>
  <p:sldIdLst>
    <p:sldId id="301" r:id="rId3"/>
    <p:sldId id="258" r:id="rId4"/>
    <p:sldId id="302" r:id="rId5"/>
    <p:sldId id="315" r:id="rId6"/>
    <p:sldId id="303" r:id="rId7"/>
    <p:sldId id="259" r:id="rId8"/>
    <p:sldId id="260" r:id="rId9"/>
    <p:sldId id="304" r:id="rId10"/>
    <p:sldId id="305" r:id="rId11"/>
    <p:sldId id="306" r:id="rId12"/>
    <p:sldId id="263" r:id="rId13"/>
    <p:sldId id="312" r:id="rId14"/>
    <p:sldId id="313" r:id="rId15"/>
    <p:sldId id="276" r:id="rId16"/>
    <p:sldId id="314" r:id="rId17"/>
    <p:sldId id="261" r:id="rId18"/>
    <p:sldId id="264" r:id="rId19"/>
    <p:sldId id="265" r:id="rId20"/>
    <p:sldId id="308" r:id="rId21"/>
    <p:sldId id="267" r:id="rId22"/>
    <p:sldId id="268" r:id="rId23"/>
    <p:sldId id="269" r:id="rId24"/>
    <p:sldId id="270" r:id="rId25"/>
    <p:sldId id="271" r:id="rId26"/>
    <p:sldId id="309" r:id="rId27"/>
    <p:sldId id="272" r:id="rId28"/>
    <p:sldId id="274" r:id="rId29"/>
    <p:sldId id="275" r:id="rId30"/>
    <p:sldId id="285" r:id="rId31"/>
    <p:sldId id="286" r:id="rId32"/>
    <p:sldId id="288" r:id="rId33"/>
    <p:sldId id="287" r:id="rId34"/>
    <p:sldId id="310" r:id="rId35"/>
    <p:sldId id="273" r:id="rId36"/>
    <p:sldId id="277" r:id="rId37"/>
    <p:sldId id="278" r:id="rId38"/>
    <p:sldId id="279" r:id="rId39"/>
    <p:sldId id="280" r:id="rId40"/>
    <p:sldId id="281" r:id="rId41"/>
    <p:sldId id="282" r:id="rId42"/>
    <p:sldId id="283" r:id="rId43"/>
    <p:sldId id="284" r:id="rId44"/>
    <p:sldId id="290" r:id="rId45"/>
    <p:sldId id="291" r:id="rId46"/>
    <p:sldId id="292" r:id="rId47"/>
    <p:sldId id="311" r:id="rId48"/>
    <p:sldId id="296" r:id="rId49"/>
    <p:sldId id="298" r:id="rId50"/>
    <p:sldId id="299" r:id="rId51"/>
    <p:sldId id="300" r:id="rId52"/>
    <p:sldId id="316" r:id="rId53"/>
    <p:sldId id="317" r:id="rId54"/>
  </p:sldIdLst>
  <p:sldSz cx="9144000" cy="6858000" type="screen4x3"/>
  <p:notesSz cx="6858000" cy="9144000"/>
  <p:defaultTextStyle>
    <a:defPPr>
      <a:defRPr lang="es-ES"/>
    </a:defPPr>
    <a:lvl1pPr algn="l" rtl="0" fontAlgn="base">
      <a:spcBef>
        <a:spcPct val="0"/>
      </a:spcBef>
      <a:spcAft>
        <a:spcPct val="0"/>
      </a:spcAft>
      <a:defRPr sz="1400"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1400"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1400"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1400"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1400" kern="1200">
        <a:solidFill>
          <a:schemeClr val="tx1"/>
        </a:solidFill>
        <a:latin typeface="Arial" panose="020B0604020202020204" pitchFamily="34" charset="0"/>
        <a:ea typeface="+mn-ea"/>
        <a:cs typeface="+mn-cs"/>
      </a:defRPr>
    </a:lvl5pPr>
    <a:lvl6pPr marL="2286000" algn="l" defTabSz="914400" rtl="0" eaLnBrk="1" latinLnBrk="0" hangingPunct="1">
      <a:defRPr sz="1400" kern="1200">
        <a:solidFill>
          <a:schemeClr val="tx1"/>
        </a:solidFill>
        <a:latin typeface="Arial" panose="020B0604020202020204" pitchFamily="34" charset="0"/>
        <a:ea typeface="+mn-ea"/>
        <a:cs typeface="+mn-cs"/>
      </a:defRPr>
    </a:lvl6pPr>
    <a:lvl7pPr marL="2743200" algn="l" defTabSz="914400" rtl="0" eaLnBrk="1" latinLnBrk="0" hangingPunct="1">
      <a:defRPr sz="1400" kern="1200">
        <a:solidFill>
          <a:schemeClr val="tx1"/>
        </a:solidFill>
        <a:latin typeface="Arial" panose="020B0604020202020204" pitchFamily="34" charset="0"/>
        <a:ea typeface="+mn-ea"/>
        <a:cs typeface="+mn-cs"/>
      </a:defRPr>
    </a:lvl7pPr>
    <a:lvl8pPr marL="3200400" algn="l" defTabSz="914400" rtl="0" eaLnBrk="1" latinLnBrk="0" hangingPunct="1">
      <a:defRPr sz="1400" kern="1200">
        <a:solidFill>
          <a:schemeClr val="tx1"/>
        </a:solidFill>
        <a:latin typeface="Arial" panose="020B0604020202020204" pitchFamily="34" charset="0"/>
        <a:ea typeface="+mn-ea"/>
        <a:cs typeface="+mn-cs"/>
      </a:defRPr>
    </a:lvl8pPr>
    <a:lvl9pPr marL="3657600" algn="l" defTabSz="914400" rtl="0" eaLnBrk="1" latinLnBrk="0" hangingPunct="1">
      <a:defRPr sz="14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55" userDrawn="1">
          <p15:clr>
            <a:srgbClr val="A4A3A4"/>
          </p15:clr>
        </p15:guide>
        <p15:guide id="2" pos="61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5" autoAdjust="0"/>
    <p:restoredTop sz="96246" autoAdjust="0"/>
  </p:normalViewPr>
  <p:slideViewPr>
    <p:cSldViewPr snapToGrid="0" showGuides="1">
      <p:cViewPr varScale="1">
        <p:scale>
          <a:sx n="144" d="100"/>
          <a:sy n="144" d="100"/>
        </p:scale>
        <p:origin x="1344" y="200"/>
      </p:cViewPr>
      <p:guideLst>
        <p:guide orient="horz" pos="255"/>
        <p:guide pos="61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360045" cy="360045"/>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105ADC6A-FD68-25D5-4315-FB299B3EE0A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New Roman" panose="02020603050405020304" pitchFamily="18" charset="0"/>
              </a:defRPr>
            </a:lvl1pPr>
          </a:lstStyle>
          <a:p>
            <a:endParaRPr lang="en-US" altLang="en-ES"/>
          </a:p>
        </p:txBody>
      </p:sp>
      <p:sp>
        <p:nvSpPr>
          <p:cNvPr id="72707" name="Rectangle 3">
            <a:extLst>
              <a:ext uri="{FF2B5EF4-FFF2-40B4-BE49-F238E27FC236}">
                <a16:creationId xmlns:a16="http://schemas.microsoft.com/office/drawing/2014/main" id="{9A26CF70-0266-553E-59B1-23994C002A4A}"/>
              </a:ext>
            </a:extLst>
          </p:cNvPr>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anose="02020603050405020304" pitchFamily="18" charset="0"/>
              </a:defRPr>
            </a:lvl1pPr>
          </a:lstStyle>
          <a:p>
            <a:endParaRPr lang="en-US" altLang="en-ES"/>
          </a:p>
        </p:txBody>
      </p:sp>
      <p:sp>
        <p:nvSpPr>
          <p:cNvPr id="72708" name="Rectangle 4">
            <a:extLst>
              <a:ext uri="{FF2B5EF4-FFF2-40B4-BE49-F238E27FC236}">
                <a16:creationId xmlns:a16="http://schemas.microsoft.com/office/drawing/2014/main" id="{0DEEDE28-E9A9-968A-0FBC-20EDBD3B9A45}"/>
              </a:ext>
            </a:extLst>
          </p:cNvPr>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New Roman" panose="02020603050405020304" pitchFamily="18" charset="0"/>
              </a:defRPr>
            </a:lvl1pPr>
          </a:lstStyle>
          <a:p>
            <a:endParaRPr lang="en-US" altLang="en-ES"/>
          </a:p>
        </p:txBody>
      </p:sp>
      <p:sp>
        <p:nvSpPr>
          <p:cNvPr id="72709" name="Rectangle 5">
            <a:extLst>
              <a:ext uri="{FF2B5EF4-FFF2-40B4-BE49-F238E27FC236}">
                <a16:creationId xmlns:a16="http://schemas.microsoft.com/office/drawing/2014/main" id="{5287A329-6339-173B-50A2-190D5C324FDC}"/>
              </a:ext>
            </a:extLst>
          </p:cNvPr>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fld id="{7B45E154-9928-1E4D-B61C-4AFDE027132C}" type="slidenum">
              <a:rPr lang="en-US" altLang="en-ES"/>
              <a:pPr/>
              <a:t>‹#›</a:t>
            </a:fld>
            <a:endParaRPr lang="en-US" altLang="en-E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16D2E900-50E8-3EC7-F433-0A0F9EC3031D}"/>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New Roman" panose="02020603050405020304" pitchFamily="18" charset="0"/>
              </a:defRPr>
            </a:lvl1pPr>
          </a:lstStyle>
          <a:p>
            <a:endParaRPr lang="en-US" altLang="en-ES"/>
          </a:p>
        </p:txBody>
      </p:sp>
      <p:sp>
        <p:nvSpPr>
          <p:cNvPr id="73731" name="Rectangle 3">
            <a:extLst>
              <a:ext uri="{FF2B5EF4-FFF2-40B4-BE49-F238E27FC236}">
                <a16:creationId xmlns:a16="http://schemas.microsoft.com/office/drawing/2014/main" id="{C05A3DBD-ED53-3AAC-A3BA-475451AACF7B}"/>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anose="02020603050405020304" pitchFamily="18" charset="0"/>
              </a:defRPr>
            </a:lvl1pPr>
          </a:lstStyle>
          <a:p>
            <a:endParaRPr lang="en-US" altLang="en-ES"/>
          </a:p>
        </p:txBody>
      </p:sp>
      <p:sp>
        <p:nvSpPr>
          <p:cNvPr id="73732" name="Rectangle 4">
            <a:extLst>
              <a:ext uri="{FF2B5EF4-FFF2-40B4-BE49-F238E27FC236}">
                <a16:creationId xmlns:a16="http://schemas.microsoft.com/office/drawing/2014/main" id="{C5D81ECF-0D2A-ACE4-3E1B-6F602E7DF936}"/>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3733" name="Rectangle 5">
            <a:extLst>
              <a:ext uri="{FF2B5EF4-FFF2-40B4-BE49-F238E27FC236}">
                <a16:creationId xmlns:a16="http://schemas.microsoft.com/office/drawing/2014/main" id="{E52E86D0-423F-58EB-B5FC-F73E07008C90}"/>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ES"/>
              <a:t>Haga clic para modificar el estilo de texto del patrón</a:t>
            </a:r>
          </a:p>
          <a:p>
            <a:pPr lvl="1"/>
            <a:r>
              <a:rPr lang="en-US" altLang="en-ES"/>
              <a:t>Segundo nivel</a:t>
            </a:r>
          </a:p>
          <a:p>
            <a:pPr lvl="2"/>
            <a:r>
              <a:rPr lang="en-US" altLang="en-ES"/>
              <a:t>Tercer nivel</a:t>
            </a:r>
          </a:p>
          <a:p>
            <a:pPr lvl="3"/>
            <a:r>
              <a:rPr lang="en-US" altLang="en-ES"/>
              <a:t>Cuarto nivel</a:t>
            </a:r>
          </a:p>
          <a:p>
            <a:pPr lvl="4"/>
            <a:r>
              <a:rPr lang="en-US" altLang="en-ES"/>
              <a:t>Quinto nivel</a:t>
            </a:r>
          </a:p>
        </p:txBody>
      </p:sp>
      <p:sp>
        <p:nvSpPr>
          <p:cNvPr id="73734" name="Rectangle 6">
            <a:extLst>
              <a:ext uri="{FF2B5EF4-FFF2-40B4-BE49-F238E27FC236}">
                <a16:creationId xmlns:a16="http://schemas.microsoft.com/office/drawing/2014/main" id="{F4384672-E191-EA45-2DB7-57EDA7933999}"/>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New Roman" panose="02020603050405020304" pitchFamily="18" charset="0"/>
              </a:defRPr>
            </a:lvl1pPr>
          </a:lstStyle>
          <a:p>
            <a:endParaRPr lang="en-US" altLang="en-ES"/>
          </a:p>
        </p:txBody>
      </p:sp>
      <p:sp>
        <p:nvSpPr>
          <p:cNvPr id="73735" name="Rectangle 7">
            <a:extLst>
              <a:ext uri="{FF2B5EF4-FFF2-40B4-BE49-F238E27FC236}">
                <a16:creationId xmlns:a16="http://schemas.microsoft.com/office/drawing/2014/main" id="{B3F33716-1725-E984-5AB5-A7FA3EF9460D}"/>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anose="02020603050405020304" pitchFamily="18" charset="0"/>
              </a:defRPr>
            </a:lvl1pPr>
          </a:lstStyle>
          <a:p>
            <a:fld id="{A9A05C8C-2257-0644-B040-0525C2EA6364}" type="slidenum">
              <a:rPr lang="en-US" altLang="en-ES"/>
              <a:pPr/>
              <a:t>‹#›</a:t>
            </a:fld>
            <a:endParaRPr lang="en-US" altLang="en-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86F38D6-3793-51A7-95FA-343EA6E7061F}"/>
              </a:ext>
            </a:extLst>
          </p:cNvPr>
          <p:cNvSpPr>
            <a:spLocks noGrp="1" noChangeArrowheads="1"/>
          </p:cNvSpPr>
          <p:nvPr>
            <p:ph type="sldNum" sz="quarter" idx="5"/>
          </p:nvPr>
        </p:nvSpPr>
        <p:spPr>
          <a:ln/>
        </p:spPr>
        <p:txBody>
          <a:bodyPr/>
          <a:lstStyle/>
          <a:p>
            <a:fld id="{B44B74E0-8A5C-6447-AAC2-645B5099DC8F}" type="slidenum">
              <a:rPr lang="en-US" altLang="en-ES"/>
              <a:pPr/>
              <a:t>1</a:t>
            </a:fld>
            <a:endParaRPr lang="en-US" altLang="en-ES"/>
          </a:p>
        </p:txBody>
      </p:sp>
      <p:sp>
        <p:nvSpPr>
          <p:cNvPr id="196610" name="Rectangle 2">
            <a:extLst>
              <a:ext uri="{FF2B5EF4-FFF2-40B4-BE49-F238E27FC236}">
                <a16:creationId xmlns:a16="http://schemas.microsoft.com/office/drawing/2014/main" id="{958226D5-7611-EF43-E732-4890F81196F7}"/>
              </a:ext>
            </a:extLst>
          </p:cNvPr>
          <p:cNvSpPr>
            <a:spLocks noGrp="1" noRot="1" noChangeAspect="1" noChangeArrowheads="1" noTextEdit="1"/>
          </p:cNvSpPr>
          <p:nvPr>
            <p:ph type="sldImg"/>
          </p:nvPr>
        </p:nvSpPr>
        <p:spPr>
          <a:ln/>
        </p:spPr>
      </p:sp>
      <p:sp>
        <p:nvSpPr>
          <p:cNvPr id="196611" name="Rectangle 3">
            <a:extLst>
              <a:ext uri="{FF2B5EF4-FFF2-40B4-BE49-F238E27FC236}">
                <a16:creationId xmlns:a16="http://schemas.microsoft.com/office/drawing/2014/main" id="{C35B6435-115D-D689-7653-B2F32E3A3B03}"/>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68EA426C-AF45-1B1F-35E0-5A402978B0B8}"/>
              </a:ext>
            </a:extLst>
          </p:cNvPr>
          <p:cNvSpPr>
            <a:spLocks noGrp="1" noChangeArrowheads="1"/>
          </p:cNvSpPr>
          <p:nvPr>
            <p:ph type="sldNum" sz="quarter" idx="5"/>
          </p:nvPr>
        </p:nvSpPr>
        <p:spPr>
          <a:ln/>
        </p:spPr>
        <p:txBody>
          <a:bodyPr/>
          <a:lstStyle/>
          <a:p>
            <a:fld id="{E2B3D528-5383-ED4B-8735-13EE597C714E}" type="slidenum">
              <a:rPr lang="en-US" altLang="en-ES"/>
              <a:pPr/>
              <a:t>29</a:t>
            </a:fld>
            <a:endParaRPr lang="en-US" altLang="en-ES"/>
          </a:p>
        </p:txBody>
      </p:sp>
      <p:sp>
        <p:nvSpPr>
          <p:cNvPr id="169986" name="Rectangle 2">
            <a:extLst>
              <a:ext uri="{FF2B5EF4-FFF2-40B4-BE49-F238E27FC236}">
                <a16:creationId xmlns:a16="http://schemas.microsoft.com/office/drawing/2014/main" id="{FB795D96-56A4-0D21-231D-CEE407CF4543}"/>
              </a:ext>
            </a:extLst>
          </p:cNvPr>
          <p:cNvSpPr>
            <a:spLocks noGrp="1" noRot="1" noChangeAspect="1" noChangeArrowheads="1" noTextEdit="1"/>
          </p:cNvSpPr>
          <p:nvPr>
            <p:ph type="sldImg"/>
          </p:nvPr>
        </p:nvSpPr>
        <p:spPr>
          <a:ln/>
        </p:spPr>
      </p:sp>
      <p:sp>
        <p:nvSpPr>
          <p:cNvPr id="169987" name="Rectangle 3">
            <a:extLst>
              <a:ext uri="{FF2B5EF4-FFF2-40B4-BE49-F238E27FC236}">
                <a16:creationId xmlns:a16="http://schemas.microsoft.com/office/drawing/2014/main" id="{F9E6E66C-E252-AF10-F813-6064B32F66D9}"/>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957E86C6-70D1-85DE-7C13-94B15BD08C54}"/>
              </a:ext>
            </a:extLst>
          </p:cNvPr>
          <p:cNvSpPr>
            <a:spLocks noGrp="1" noChangeArrowheads="1"/>
          </p:cNvSpPr>
          <p:nvPr>
            <p:ph type="sldNum" sz="quarter" idx="5"/>
          </p:nvPr>
        </p:nvSpPr>
        <p:spPr>
          <a:ln/>
        </p:spPr>
        <p:txBody>
          <a:bodyPr/>
          <a:lstStyle/>
          <a:p>
            <a:fld id="{0CA16E1F-3C24-9048-A49A-ED1EAB9B3A94}" type="slidenum">
              <a:rPr lang="en-US" altLang="en-ES"/>
              <a:pPr/>
              <a:t>30</a:t>
            </a:fld>
            <a:endParaRPr lang="en-US" altLang="en-ES"/>
          </a:p>
        </p:txBody>
      </p:sp>
      <p:sp>
        <p:nvSpPr>
          <p:cNvPr id="172034" name="Rectangle 2">
            <a:extLst>
              <a:ext uri="{FF2B5EF4-FFF2-40B4-BE49-F238E27FC236}">
                <a16:creationId xmlns:a16="http://schemas.microsoft.com/office/drawing/2014/main" id="{8CF46398-5100-AC42-5075-7DB1418FC347}"/>
              </a:ext>
            </a:extLst>
          </p:cNvPr>
          <p:cNvSpPr>
            <a:spLocks noGrp="1" noRot="1" noChangeAspect="1" noChangeArrowheads="1" noTextEdit="1"/>
          </p:cNvSpPr>
          <p:nvPr>
            <p:ph type="sldImg"/>
          </p:nvPr>
        </p:nvSpPr>
        <p:spPr>
          <a:ln/>
        </p:spPr>
      </p:sp>
      <p:sp>
        <p:nvSpPr>
          <p:cNvPr id="172035" name="Rectangle 3">
            <a:extLst>
              <a:ext uri="{FF2B5EF4-FFF2-40B4-BE49-F238E27FC236}">
                <a16:creationId xmlns:a16="http://schemas.microsoft.com/office/drawing/2014/main" id="{2A14D1CC-0E62-B231-1DAF-2C5A395165FD}"/>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D2A6562-5356-1123-E58F-3E2D3E328DA8}"/>
              </a:ext>
            </a:extLst>
          </p:cNvPr>
          <p:cNvSpPr>
            <a:spLocks noGrp="1" noChangeArrowheads="1"/>
          </p:cNvSpPr>
          <p:nvPr>
            <p:ph type="sldNum" sz="quarter" idx="5"/>
          </p:nvPr>
        </p:nvSpPr>
        <p:spPr>
          <a:ln/>
        </p:spPr>
        <p:txBody>
          <a:bodyPr/>
          <a:lstStyle/>
          <a:p>
            <a:fld id="{B69C40BB-4440-8B48-9BFC-EAB95AA8316D}" type="slidenum">
              <a:rPr lang="en-US" altLang="en-ES"/>
              <a:pPr/>
              <a:t>31</a:t>
            </a:fld>
            <a:endParaRPr lang="en-US" altLang="en-ES"/>
          </a:p>
        </p:txBody>
      </p:sp>
      <p:sp>
        <p:nvSpPr>
          <p:cNvPr id="176130" name="Rectangle 2">
            <a:extLst>
              <a:ext uri="{FF2B5EF4-FFF2-40B4-BE49-F238E27FC236}">
                <a16:creationId xmlns:a16="http://schemas.microsoft.com/office/drawing/2014/main" id="{F093B693-E709-CFBE-FEC5-665ED88CF4B0}"/>
              </a:ext>
            </a:extLst>
          </p:cNvPr>
          <p:cNvSpPr>
            <a:spLocks noGrp="1" noRot="1" noChangeAspect="1" noChangeArrowheads="1" noTextEdit="1"/>
          </p:cNvSpPr>
          <p:nvPr>
            <p:ph type="sldImg"/>
          </p:nvPr>
        </p:nvSpPr>
        <p:spPr>
          <a:ln/>
        </p:spPr>
      </p:sp>
      <p:sp>
        <p:nvSpPr>
          <p:cNvPr id="176131" name="Rectangle 3">
            <a:extLst>
              <a:ext uri="{FF2B5EF4-FFF2-40B4-BE49-F238E27FC236}">
                <a16:creationId xmlns:a16="http://schemas.microsoft.com/office/drawing/2014/main" id="{65EF9897-1394-200D-08AA-14830B5FC1C4}"/>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8A5C918-E1DB-6255-EF1B-5215415DB073}"/>
              </a:ext>
            </a:extLst>
          </p:cNvPr>
          <p:cNvSpPr>
            <a:spLocks noGrp="1" noChangeArrowheads="1"/>
          </p:cNvSpPr>
          <p:nvPr>
            <p:ph type="sldNum" sz="quarter" idx="5"/>
          </p:nvPr>
        </p:nvSpPr>
        <p:spPr>
          <a:ln/>
        </p:spPr>
        <p:txBody>
          <a:bodyPr/>
          <a:lstStyle/>
          <a:p>
            <a:fld id="{5C55AFE9-4E9E-C042-936B-41A5985F7F48}" type="slidenum">
              <a:rPr lang="en-US" altLang="en-ES"/>
              <a:pPr/>
              <a:t>32</a:t>
            </a:fld>
            <a:endParaRPr lang="en-US" altLang="en-ES"/>
          </a:p>
        </p:txBody>
      </p:sp>
      <p:sp>
        <p:nvSpPr>
          <p:cNvPr id="174082" name="Rectangle 2">
            <a:extLst>
              <a:ext uri="{FF2B5EF4-FFF2-40B4-BE49-F238E27FC236}">
                <a16:creationId xmlns:a16="http://schemas.microsoft.com/office/drawing/2014/main" id="{3495D39D-6AEF-3DC9-EABF-C25D9F5D8754}"/>
              </a:ext>
            </a:extLst>
          </p:cNvPr>
          <p:cNvSpPr>
            <a:spLocks noGrp="1" noRot="1" noChangeAspect="1" noChangeArrowheads="1" noTextEdit="1"/>
          </p:cNvSpPr>
          <p:nvPr>
            <p:ph type="sldImg"/>
          </p:nvPr>
        </p:nvSpPr>
        <p:spPr>
          <a:ln/>
        </p:spPr>
      </p:sp>
      <p:sp>
        <p:nvSpPr>
          <p:cNvPr id="174083" name="Rectangle 3">
            <a:extLst>
              <a:ext uri="{FF2B5EF4-FFF2-40B4-BE49-F238E27FC236}">
                <a16:creationId xmlns:a16="http://schemas.microsoft.com/office/drawing/2014/main" id="{CEBF16E9-3611-FE20-A674-8383670DB204}"/>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28046548-210C-2E7C-FF80-CA1C68B139FC}"/>
              </a:ext>
            </a:extLst>
          </p:cNvPr>
          <p:cNvSpPr>
            <a:spLocks noGrp="1" noChangeArrowheads="1"/>
          </p:cNvSpPr>
          <p:nvPr>
            <p:ph type="sldNum" sz="quarter" idx="5"/>
          </p:nvPr>
        </p:nvSpPr>
        <p:spPr>
          <a:ln/>
        </p:spPr>
        <p:txBody>
          <a:bodyPr/>
          <a:lstStyle/>
          <a:p>
            <a:fld id="{F0A6D789-D519-2142-BCD6-7FDED86C03F2}" type="slidenum">
              <a:rPr lang="en-US" altLang="en-ES"/>
              <a:pPr/>
              <a:t>33</a:t>
            </a:fld>
            <a:endParaRPr lang="en-US" altLang="en-ES"/>
          </a:p>
        </p:txBody>
      </p:sp>
      <p:sp>
        <p:nvSpPr>
          <p:cNvPr id="214018" name="Rectangle 2">
            <a:extLst>
              <a:ext uri="{FF2B5EF4-FFF2-40B4-BE49-F238E27FC236}">
                <a16:creationId xmlns:a16="http://schemas.microsoft.com/office/drawing/2014/main" id="{4E2270FE-5F4B-7C66-B419-955EC5C60F88}"/>
              </a:ext>
            </a:extLst>
          </p:cNvPr>
          <p:cNvSpPr>
            <a:spLocks noGrp="1" noRot="1" noChangeAspect="1" noChangeArrowheads="1" noTextEdit="1"/>
          </p:cNvSpPr>
          <p:nvPr>
            <p:ph type="sldImg"/>
          </p:nvPr>
        </p:nvSpPr>
        <p:spPr>
          <a:ln/>
        </p:spPr>
      </p:sp>
      <p:sp>
        <p:nvSpPr>
          <p:cNvPr id="214019" name="Rectangle 3">
            <a:extLst>
              <a:ext uri="{FF2B5EF4-FFF2-40B4-BE49-F238E27FC236}">
                <a16:creationId xmlns:a16="http://schemas.microsoft.com/office/drawing/2014/main" id="{92319B69-75A9-D04C-C989-7B2A6842866F}"/>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67794BD-DB38-E441-1139-372B2EE6211E}"/>
              </a:ext>
            </a:extLst>
          </p:cNvPr>
          <p:cNvSpPr>
            <a:spLocks noGrp="1" noChangeArrowheads="1"/>
          </p:cNvSpPr>
          <p:nvPr>
            <p:ph type="sldNum" sz="quarter" idx="5"/>
          </p:nvPr>
        </p:nvSpPr>
        <p:spPr>
          <a:ln/>
        </p:spPr>
        <p:txBody>
          <a:bodyPr/>
          <a:lstStyle/>
          <a:p>
            <a:fld id="{2893A902-D8B3-5246-B154-B27CD84DBD38}" type="slidenum">
              <a:rPr lang="en-US" altLang="en-ES"/>
              <a:pPr/>
              <a:t>35</a:t>
            </a:fld>
            <a:endParaRPr lang="en-US" altLang="en-ES"/>
          </a:p>
        </p:txBody>
      </p:sp>
      <p:sp>
        <p:nvSpPr>
          <p:cNvPr id="155650" name="Rectangle 2">
            <a:extLst>
              <a:ext uri="{FF2B5EF4-FFF2-40B4-BE49-F238E27FC236}">
                <a16:creationId xmlns:a16="http://schemas.microsoft.com/office/drawing/2014/main" id="{6549669D-1A02-FE4B-7716-C0933FC83B1C}"/>
              </a:ext>
            </a:extLst>
          </p:cNvPr>
          <p:cNvSpPr>
            <a:spLocks noGrp="1" noRot="1" noChangeAspect="1" noChangeArrowheads="1" noTextEdit="1"/>
          </p:cNvSpPr>
          <p:nvPr>
            <p:ph type="sldImg"/>
          </p:nvPr>
        </p:nvSpPr>
        <p:spPr>
          <a:ln/>
        </p:spPr>
      </p:sp>
      <p:sp>
        <p:nvSpPr>
          <p:cNvPr id="155651" name="Rectangle 3">
            <a:extLst>
              <a:ext uri="{FF2B5EF4-FFF2-40B4-BE49-F238E27FC236}">
                <a16:creationId xmlns:a16="http://schemas.microsoft.com/office/drawing/2014/main" id="{64271053-9BA1-DFF7-73DD-A25DB97612FC}"/>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66BABFF8-EFC9-FFFA-B969-4D916C911440}"/>
              </a:ext>
            </a:extLst>
          </p:cNvPr>
          <p:cNvSpPr>
            <a:spLocks noGrp="1" noChangeArrowheads="1"/>
          </p:cNvSpPr>
          <p:nvPr>
            <p:ph type="sldNum" sz="quarter" idx="5"/>
          </p:nvPr>
        </p:nvSpPr>
        <p:spPr>
          <a:ln/>
        </p:spPr>
        <p:txBody>
          <a:bodyPr/>
          <a:lstStyle/>
          <a:p>
            <a:fld id="{1D4CEFB8-6EF8-CA4C-BFD0-1B47A53C5700}" type="slidenum">
              <a:rPr lang="en-US" altLang="en-ES"/>
              <a:pPr/>
              <a:t>36</a:t>
            </a:fld>
            <a:endParaRPr lang="en-US" altLang="en-ES"/>
          </a:p>
        </p:txBody>
      </p:sp>
      <p:sp>
        <p:nvSpPr>
          <p:cNvPr id="157698" name="Rectangle 2">
            <a:extLst>
              <a:ext uri="{FF2B5EF4-FFF2-40B4-BE49-F238E27FC236}">
                <a16:creationId xmlns:a16="http://schemas.microsoft.com/office/drawing/2014/main" id="{80275CD7-922A-C4ED-5BF1-A475B48A5316}"/>
              </a:ext>
            </a:extLst>
          </p:cNvPr>
          <p:cNvSpPr>
            <a:spLocks noGrp="1" noRot="1" noChangeAspect="1" noChangeArrowheads="1" noTextEdit="1"/>
          </p:cNvSpPr>
          <p:nvPr>
            <p:ph type="sldImg"/>
          </p:nvPr>
        </p:nvSpPr>
        <p:spPr>
          <a:ln/>
        </p:spPr>
      </p:sp>
      <p:sp>
        <p:nvSpPr>
          <p:cNvPr id="157699" name="Rectangle 3">
            <a:extLst>
              <a:ext uri="{FF2B5EF4-FFF2-40B4-BE49-F238E27FC236}">
                <a16:creationId xmlns:a16="http://schemas.microsoft.com/office/drawing/2014/main" id="{83B759C9-17F9-EC9F-C17A-2E7479D90B32}"/>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291230D1-4446-7891-B57F-469680E72E96}"/>
              </a:ext>
            </a:extLst>
          </p:cNvPr>
          <p:cNvSpPr>
            <a:spLocks noGrp="1" noChangeArrowheads="1"/>
          </p:cNvSpPr>
          <p:nvPr>
            <p:ph type="sldNum" sz="quarter" idx="5"/>
          </p:nvPr>
        </p:nvSpPr>
        <p:spPr>
          <a:ln/>
        </p:spPr>
        <p:txBody>
          <a:bodyPr/>
          <a:lstStyle/>
          <a:p>
            <a:fld id="{108BBD0A-6116-0C47-9B71-4B82116F5FDA}" type="slidenum">
              <a:rPr lang="en-US" altLang="en-ES"/>
              <a:pPr/>
              <a:t>37</a:t>
            </a:fld>
            <a:endParaRPr lang="en-US" altLang="en-ES"/>
          </a:p>
        </p:txBody>
      </p:sp>
      <p:sp>
        <p:nvSpPr>
          <p:cNvPr id="159746" name="Rectangle 2">
            <a:extLst>
              <a:ext uri="{FF2B5EF4-FFF2-40B4-BE49-F238E27FC236}">
                <a16:creationId xmlns:a16="http://schemas.microsoft.com/office/drawing/2014/main" id="{3866B921-0D67-15F6-B404-CA43946B7631}"/>
              </a:ext>
            </a:extLst>
          </p:cNvPr>
          <p:cNvSpPr>
            <a:spLocks noGrp="1" noRot="1" noChangeAspect="1" noChangeArrowheads="1" noTextEdit="1"/>
          </p:cNvSpPr>
          <p:nvPr>
            <p:ph type="sldImg"/>
          </p:nvPr>
        </p:nvSpPr>
        <p:spPr>
          <a:ln/>
        </p:spPr>
      </p:sp>
      <p:sp>
        <p:nvSpPr>
          <p:cNvPr id="159747" name="Rectangle 3">
            <a:extLst>
              <a:ext uri="{FF2B5EF4-FFF2-40B4-BE49-F238E27FC236}">
                <a16:creationId xmlns:a16="http://schemas.microsoft.com/office/drawing/2014/main" id="{2462B5A5-F015-2D55-5078-392D7E86F9E7}"/>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0360B06-C91B-7E75-BDD7-FFB84FC3D65C}"/>
              </a:ext>
            </a:extLst>
          </p:cNvPr>
          <p:cNvSpPr>
            <a:spLocks noGrp="1" noChangeArrowheads="1"/>
          </p:cNvSpPr>
          <p:nvPr>
            <p:ph type="sldNum" sz="quarter" idx="5"/>
          </p:nvPr>
        </p:nvSpPr>
        <p:spPr>
          <a:ln/>
        </p:spPr>
        <p:txBody>
          <a:bodyPr/>
          <a:lstStyle/>
          <a:p>
            <a:fld id="{E1AA2CE1-9997-5C43-B0AE-3E81FAE33737}" type="slidenum">
              <a:rPr lang="en-US" altLang="en-ES"/>
              <a:pPr/>
              <a:t>38</a:t>
            </a:fld>
            <a:endParaRPr lang="en-US" altLang="en-ES"/>
          </a:p>
        </p:txBody>
      </p:sp>
      <p:sp>
        <p:nvSpPr>
          <p:cNvPr id="161794" name="Rectangle 2">
            <a:extLst>
              <a:ext uri="{FF2B5EF4-FFF2-40B4-BE49-F238E27FC236}">
                <a16:creationId xmlns:a16="http://schemas.microsoft.com/office/drawing/2014/main" id="{37DBEAE1-6803-E126-6747-EEFC52E76D63}"/>
              </a:ext>
            </a:extLst>
          </p:cNvPr>
          <p:cNvSpPr>
            <a:spLocks noGrp="1" noRot="1" noChangeAspect="1" noChangeArrowheads="1" noTextEdit="1"/>
          </p:cNvSpPr>
          <p:nvPr>
            <p:ph type="sldImg"/>
          </p:nvPr>
        </p:nvSpPr>
        <p:spPr>
          <a:ln/>
        </p:spPr>
      </p:sp>
      <p:sp>
        <p:nvSpPr>
          <p:cNvPr id="161795" name="Rectangle 3">
            <a:extLst>
              <a:ext uri="{FF2B5EF4-FFF2-40B4-BE49-F238E27FC236}">
                <a16:creationId xmlns:a16="http://schemas.microsoft.com/office/drawing/2014/main" id="{2A0E22F0-7D36-5509-A623-E3598A6CAE6B}"/>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35F9D151-C3AD-08E1-FFE6-D8DCB22C64B5}"/>
              </a:ext>
            </a:extLst>
          </p:cNvPr>
          <p:cNvSpPr>
            <a:spLocks noGrp="1" noChangeArrowheads="1"/>
          </p:cNvSpPr>
          <p:nvPr>
            <p:ph type="sldNum" sz="quarter" idx="5"/>
          </p:nvPr>
        </p:nvSpPr>
        <p:spPr>
          <a:ln/>
        </p:spPr>
        <p:txBody>
          <a:bodyPr/>
          <a:lstStyle/>
          <a:p>
            <a:fld id="{A176FCB2-4B75-5D44-BC7A-6AB706A589FD}" type="slidenum">
              <a:rPr lang="en-US" altLang="en-ES"/>
              <a:pPr/>
              <a:t>39</a:t>
            </a:fld>
            <a:endParaRPr lang="en-US" altLang="en-ES"/>
          </a:p>
        </p:txBody>
      </p:sp>
      <p:sp>
        <p:nvSpPr>
          <p:cNvPr id="163842" name="Rectangle 2">
            <a:extLst>
              <a:ext uri="{FF2B5EF4-FFF2-40B4-BE49-F238E27FC236}">
                <a16:creationId xmlns:a16="http://schemas.microsoft.com/office/drawing/2014/main" id="{8CD331F0-68F0-C03F-0CDC-7EDBCC76D892}"/>
              </a:ext>
            </a:extLst>
          </p:cNvPr>
          <p:cNvSpPr>
            <a:spLocks noGrp="1" noRot="1" noChangeAspect="1" noChangeArrowheads="1" noTextEdit="1"/>
          </p:cNvSpPr>
          <p:nvPr>
            <p:ph type="sldImg"/>
          </p:nvPr>
        </p:nvSpPr>
        <p:spPr>
          <a:ln/>
        </p:spPr>
      </p:sp>
      <p:sp>
        <p:nvSpPr>
          <p:cNvPr id="163843" name="Rectangle 3">
            <a:extLst>
              <a:ext uri="{FF2B5EF4-FFF2-40B4-BE49-F238E27FC236}">
                <a16:creationId xmlns:a16="http://schemas.microsoft.com/office/drawing/2014/main" id="{DB6A048C-FF58-021C-5952-1728E83B6CD1}"/>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C6378CF-2520-194A-1F04-C0AB12349C44}"/>
              </a:ext>
            </a:extLst>
          </p:cNvPr>
          <p:cNvSpPr>
            <a:spLocks noGrp="1" noChangeArrowheads="1"/>
          </p:cNvSpPr>
          <p:nvPr>
            <p:ph type="sldNum" sz="quarter" idx="5"/>
          </p:nvPr>
        </p:nvSpPr>
        <p:spPr>
          <a:ln/>
        </p:spPr>
        <p:txBody>
          <a:bodyPr/>
          <a:lstStyle/>
          <a:p>
            <a:fld id="{290164B6-8B49-6D42-BB08-52F887649526}" type="slidenum">
              <a:rPr lang="en-US" altLang="en-ES"/>
              <a:pPr/>
              <a:t>3</a:t>
            </a:fld>
            <a:endParaRPr lang="en-US" altLang="en-ES"/>
          </a:p>
        </p:txBody>
      </p:sp>
      <p:sp>
        <p:nvSpPr>
          <p:cNvPr id="198658" name="Rectangle 2">
            <a:extLst>
              <a:ext uri="{FF2B5EF4-FFF2-40B4-BE49-F238E27FC236}">
                <a16:creationId xmlns:a16="http://schemas.microsoft.com/office/drawing/2014/main" id="{6FF53ADE-358F-1C6B-5502-E484A0F477B3}"/>
              </a:ext>
            </a:extLst>
          </p:cNvPr>
          <p:cNvSpPr>
            <a:spLocks noGrp="1" noRot="1" noChangeAspect="1" noChangeArrowheads="1" noTextEdit="1"/>
          </p:cNvSpPr>
          <p:nvPr>
            <p:ph type="sldImg"/>
          </p:nvPr>
        </p:nvSpPr>
        <p:spPr>
          <a:ln/>
        </p:spPr>
      </p:sp>
      <p:sp>
        <p:nvSpPr>
          <p:cNvPr id="198659" name="Rectangle 3">
            <a:extLst>
              <a:ext uri="{FF2B5EF4-FFF2-40B4-BE49-F238E27FC236}">
                <a16:creationId xmlns:a16="http://schemas.microsoft.com/office/drawing/2014/main" id="{1641C51B-63A3-D0C5-3BB2-223A7DAD3BC9}"/>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0DB708C-C25D-226C-A522-76502161B33C}"/>
              </a:ext>
            </a:extLst>
          </p:cNvPr>
          <p:cNvSpPr>
            <a:spLocks noGrp="1" noChangeArrowheads="1"/>
          </p:cNvSpPr>
          <p:nvPr>
            <p:ph type="sldNum" sz="quarter" idx="5"/>
          </p:nvPr>
        </p:nvSpPr>
        <p:spPr>
          <a:ln/>
        </p:spPr>
        <p:txBody>
          <a:bodyPr/>
          <a:lstStyle/>
          <a:p>
            <a:fld id="{67D5AC3E-0FE6-F342-90E8-143532E3B4EC}" type="slidenum">
              <a:rPr lang="en-US" altLang="en-ES"/>
              <a:pPr/>
              <a:t>40</a:t>
            </a:fld>
            <a:endParaRPr lang="en-US" altLang="en-ES"/>
          </a:p>
        </p:txBody>
      </p:sp>
      <p:sp>
        <p:nvSpPr>
          <p:cNvPr id="165890" name="Rectangle 2">
            <a:extLst>
              <a:ext uri="{FF2B5EF4-FFF2-40B4-BE49-F238E27FC236}">
                <a16:creationId xmlns:a16="http://schemas.microsoft.com/office/drawing/2014/main" id="{C8CDE56B-A068-2371-77AB-B7FC3B483C8B}"/>
              </a:ext>
            </a:extLst>
          </p:cNvPr>
          <p:cNvSpPr>
            <a:spLocks noGrp="1" noRot="1" noChangeAspect="1" noChangeArrowheads="1" noTextEdit="1"/>
          </p:cNvSpPr>
          <p:nvPr>
            <p:ph type="sldImg"/>
          </p:nvPr>
        </p:nvSpPr>
        <p:spPr>
          <a:ln/>
        </p:spPr>
      </p:sp>
      <p:sp>
        <p:nvSpPr>
          <p:cNvPr id="165891" name="Rectangle 3">
            <a:extLst>
              <a:ext uri="{FF2B5EF4-FFF2-40B4-BE49-F238E27FC236}">
                <a16:creationId xmlns:a16="http://schemas.microsoft.com/office/drawing/2014/main" id="{2241E7D5-BE88-453E-5631-AE78D0488C17}"/>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741E06D-82B5-E972-F97C-CC766578EC44}"/>
              </a:ext>
            </a:extLst>
          </p:cNvPr>
          <p:cNvSpPr>
            <a:spLocks noGrp="1" noChangeArrowheads="1"/>
          </p:cNvSpPr>
          <p:nvPr>
            <p:ph type="sldNum" sz="quarter" idx="5"/>
          </p:nvPr>
        </p:nvSpPr>
        <p:spPr>
          <a:ln/>
        </p:spPr>
        <p:txBody>
          <a:bodyPr/>
          <a:lstStyle/>
          <a:p>
            <a:fld id="{088DCBE9-17D3-434E-A98D-377D6CF7B1AD}" type="slidenum">
              <a:rPr lang="en-US" altLang="en-ES"/>
              <a:pPr/>
              <a:t>43</a:t>
            </a:fld>
            <a:endParaRPr lang="en-US" altLang="en-ES"/>
          </a:p>
        </p:txBody>
      </p:sp>
      <p:sp>
        <p:nvSpPr>
          <p:cNvPr id="179202" name="Rectangle 2">
            <a:extLst>
              <a:ext uri="{FF2B5EF4-FFF2-40B4-BE49-F238E27FC236}">
                <a16:creationId xmlns:a16="http://schemas.microsoft.com/office/drawing/2014/main" id="{14E446A0-FE3D-63CE-E5DA-E5B5B888C91F}"/>
              </a:ext>
            </a:extLst>
          </p:cNvPr>
          <p:cNvSpPr>
            <a:spLocks noGrp="1" noRot="1" noChangeAspect="1" noChangeArrowheads="1" noTextEdit="1"/>
          </p:cNvSpPr>
          <p:nvPr>
            <p:ph type="sldImg"/>
          </p:nvPr>
        </p:nvSpPr>
        <p:spPr>
          <a:ln/>
        </p:spPr>
      </p:sp>
      <p:sp>
        <p:nvSpPr>
          <p:cNvPr id="179203" name="Rectangle 3">
            <a:extLst>
              <a:ext uri="{FF2B5EF4-FFF2-40B4-BE49-F238E27FC236}">
                <a16:creationId xmlns:a16="http://schemas.microsoft.com/office/drawing/2014/main" id="{CAD19E7D-0DEB-48E5-BB1F-907E4B1B98AD}"/>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23A78A9-9D83-13C3-C47F-7B190CB0CD84}"/>
              </a:ext>
            </a:extLst>
          </p:cNvPr>
          <p:cNvSpPr>
            <a:spLocks noGrp="1" noChangeArrowheads="1"/>
          </p:cNvSpPr>
          <p:nvPr>
            <p:ph type="sldNum" sz="quarter" idx="5"/>
          </p:nvPr>
        </p:nvSpPr>
        <p:spPr>
          <a:ln/>
        </p:spPr>
        <p:txBody>
          <a:bodyPr/>
          <a:lstStyle/>
          <a:p>
            <a:fld id="{6579C894-4F69-E541-982A-FE314FD293EC}" type="slidenum">
              <a:rPr lang="en-US" altLang="en-ES"/>
              <a:pPr/>
              <a:t>44</a:t>
            </a:fld>
            <a:endParaRPr lang="en-US" altLang="en-ES"/>
          </a:p>
        </p:txBody>
      </p:sp>
      <p:sp>
        <p:nvSpPr>
          <p:cNvPr id="181250" name="Rectangle 2">
            <a:extLst>
              <a:ext uri="{FF2B5EF4-FFF2-40B4-BE49-F238E27FC236}">
                <a16:creationId xmlns:a16="http://schemas.microsoft.com/office/drawing/2014/main" id="{277CFE48-7D68-95C8-AD1D-0CFAC7E92F4B}"/>
              </a:ext>
            </a:extLst>
          </p:cNvPr>
          <p:cNvSpPr>
            <a:spLocks noGrp="1" noRot="1" noChangeAspect="1" noChangeArrowheads="1" noTextEdit="1"/>
          </p:cNvSpPr>
          <p:nvPr>
            <p:ph type="sldImg"/>
          </p:nvPr>
        </p:nvSpPr>
        <p:spPr>
          <a:ln/>
        </p:spPr>
      </p:sp>
      <p:sp>
        <p:nvSpPr>
          <p:cNvPr id="181251" name="Rectangle 3">
            <a:extLst>
              <a:ext uri="{FF2B5EF4-FFF2-40B4-BE49-F238E27FC236}">
                <a16:creationId xmlns:a16="http://schemas.microsoft.com/office/drawing/2014/main" id="{BD42523A-3430-B5C3-08B0-6C94D6D133BD}"/>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3C2BDD2E-0C83-C215-525E-EB1660B61F8F}"/>
              </a:ext>
            </a:extLst>
          </p:cNvPr>
          <p:cNvSpPr>
            <a:spLocks noGrp="1" noChangeArrowheads="1"/>
          </p:cNvSpPr>
          <p:nvPr>
            <p:ph type="sldNum" sz="quarter" idx="5"/>
          </p:nvPr>
        </p:nvSpPr>
        <p:spPr>
          <a:ln/>
        </p:spPr>
        <p:txBody>
          <a:bodyPr/>
          <a:lstStyle/>
          <a:p>
            <a:fld id="{B8D10D95-8751-BD4D-BD17-4595D148400A}" type="slidenum">
              <a:rPr lang="en-US" altLang="en-ES"/>
              <a:pPr/>
              <a:t>45</a:t>
            </a:fld>
            <a:endParaRPr lang="en-US" altLang="en-ES"/>
          </a:p>
        </p:txBody>
      </p:sp>
      <p:sp>
        <p:nvSpPr>
          <p:cNvPr id="183298" name="Rectangle 2">
            <a:extLst>
              <a:ext uri="{FF2B5EF4-FFF2-40B4-BE49-F238E27FC236}">
                <a16:creationId xmlns:a16="http://schemas.microsoft.com/office/drawing/2014/main" id="{745904F2-0B61-E5BF-7117-C1B6A13A7182}"/>
              </a:ext>
            </a:extLst>
          </p:cNvPr>
          <p:cNvSpPr>
            <a:spLocks noGrp="1" noRot="1" noChangeAspect="1" noChangeArrowheads="1" noTextEdit="1"/>
          </p:cNvSpPr>
          <p:nvPr>
            <p:ph type="sldImg"/>
          </p:nvPr>
        </p:nvSpPr>
        <p:spPr>
          <a:ln/>
        </p:spPr>
      </p:sp>
      <p:sp>
        <p:nvSpPr>
          <p:cNvPr id="183299" name="Rectangle 3">
            <a:extLst>
              <a:ext uri="{FF2B5EF4-FFF2-40B4-BE49-F238E27FC236}">
                <a16:creationId xmlns:a16="http://schemas.microsoft.com/office/drawing/2014/main" id="{32B3F279-8B58-39DB-DD4A-92B2D6FCC18A}"/>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0ED2017-896E-7F98-B58F-5A2DF107519A}"/>
              </a:ext>
            </a:extLst>
          </p:cNvPr>
          <p:cNvSpPr>
            <a:spLocks noGrp="1" noChangeArrowheads="1"/>
          </p:cNvSpPr>
          <p:nvPr>
            <p:ph type="sldNum" sz="quarter" idx="5"/>
          </p:nvPr>
        </p:nvSpPr>
        <p:spPr>
          <a:ln/>
        </p:spPr>
        <p:txBody>
          <a:bodyPr/>
          <a:lstStyle/>
          <a:p>
            <a:fld id="{1D530684-E4C5-8943-BB41-E61D0F2A1D42}" type="slidenum">
              <a:rPr lang="en-US" altLang="en-ES"/>
              <a:pPr/>
              <a:t>46</a:t>
            </a:fld>
            <a:endParaRPr lang="en-US" altLang="en-ES"/>
          </a:p>
        </p:txBody>
      </p:sp>
      <p:sp>
        <p:nvSpPr>
          <p:cNvPr id="216066" name="Rectangle 2">
            <a:extLst>
              <a:ext uri="{FF2B5EF4-FFF2-40B4-BE49-F238E27FC236}">
                <a16:creationId xmlns:a16="http://schemas.microsoft.com/office/drawing/2014/main" id="{1166AB5E-3466-BD6C-6304-AB1D44055A99}"/>
              </a:ext>
            </a:extLst>
          </p:cNvPr>
          <p:cNvSpPr>
            <a:spLocks noGrp="1" noRot="1" noChangeAspect="1" noChangeArrowheads="1" noTextEdit="1"/>
          </p:cNvSpPr>
          <p:nvPr>
            <p:ph type="sldImg"/>
          </p:nvPr>
        </p:nvSpPr>
        <p:spPr>
          <a:ln/>
        </p:spPr>
      </p:sp>
      <p:sp>
        <p:nvSpPr>
          <p:cNvPr id="216067" name="Rectangle 3">
            <a:extLst>
              <a:ext uri="{FF2B5EF4-FFF2-40B4-BE49-F238E27FC236}">
                <a16:creationId xmlns:a16="http://schemas.microsoft.com/office/drawing/2014/main" id="{75B5E5E7-5CF9-D26C-B7C1-7A94BD625184}"/>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C04AC33F-07CF-CE54-D089-9E864BFDAFB7}"/>
              </a:ext>
            </a:extLst>
          </p:cNvPr>
          <p:cNvSpPr>
            <a:spLocks noGrp="1" noChangeArrowheads="1"/>
          </p:cNvSpPr>
          <p:nvPr>
            <p:ph type="sldNum" sz="quarter" idx="5"/>
          </p:nvPr>
        </p:nvSpPr>
        <p:spPr>
          <a:ln/>
        </p:spPr>
        <p:txBody>
          <a:bodyPr/>
          <a:lstStyle/>
          <a:p>
            <a:fld id="{5373B2A5-F8BD-014A-9AED-68103835A602}" type="slidenum">
              <a:rPr lang="en-US" altLang="en-ES"/>
              <a:pPr/>
              <a:t>48</a:t>
            </a:fld>
            <a:endParaRPr lang="en-US" altLang="en-ES"/>
          </a:p>
        </p:txBody>
      </p:sp>
      <p:sp>
        <p:nvSpPr>
          <p:cNvPr id="190466" name="Rectangle 2">
            <a:extLst>
              <a:ext uri="{FF2B5EF4-FFF2-40B4-BE49-F238E27FC236}">
                <a16:creationId xmlns:a16="http://schemas.microsoft.com/office/drawing/2014/main" id="{0F3EBED2-90A1-3F2D-6BCF-0485EA472B58}"/>
              </a:ext>
            </a:extLst>
          </p:cNvPr>
          <p:cNvSpPr>
            <a:spLocks noGrp="1" noRot="1" noChangeAspect="1" noChangeArrowheads="1" noTextEdit="1"/>
          </p:cNvSpPr>
          <p:nvPr>
            <p:ph type="sldImg"/>
          </p:nvPr>
        </p:nvSpPr>
        <p:spPr>
          <a:ln/>
        </p:spPr>
      </p:sp>
      <p:sp>
        <p:nvSpPr>
          <p:cNvPr id="190467" name="Rectangle 3">
            <a:extLst>
              <a:ext uri="{FF2B5EF4-FFF2-40B4-BE49-F238E27FC236}">
                <a16:creationId xmlns:a16="http://schemas.microsoft.com/office/drawing/2014/main" id="{84FDEF46-7848-D230-7B52-12E091041E84}"/>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4F8C3C7-953E-1D3C-48CB-63F35C6B16A7}"/>
              </a:ext>
            </a:extLst>
          </p:cNvPr>
          <p:cNvSpPr>
            <a:spLocks noGrp="1" noChangeArrowheads="1"/>
          </p:cNvSpPr>
          <p:nvPr>
            <p:ph type="sldNum" sz="quarter" idx="5"/>
          </p:nvPr>
        </p:nvSpPr>
        <p:spPr>
          <a:ln/>
        </p:spPr>
        <p:txBody>
          <a:bodyPr/>
          <a:lstStyle/>
          <a:p>
            <a:fld id="{0FCA131F-62CD-184A-A19A-A0B9D59A194C}" type="slidenum">
              <a:rPr lang="en-US" altLang="en-ES"/>
              <a:pPr/>
              <a:t>49</a:t>
            </a:fld>
            <a:endParaRPr lang="en-US" altLang="en-ES"/>
          </a:p>
        </p:txBody>
      </p:sp>
      <p:sp>
        <p:nvSpPr>
          <p:cNvPr id="192514" name="Rectangle 2">
            <a:extLst>
              <a:ext uri="{FF2B5EF4-FFF2-40B4-BE49-F238E27FC236}">
                <a16:creationId xmlns:a16="http://schemas.microsoft.com/office/drawing/2014/main" id="{92C35947-15CB-EE1A-1D49-65D044F7FCD1}"/>
              </a:ext>
            </a:extLst>
          </p:cNvPr>
          <p:cNvSpPr>
            <a:spLocks noGrp="1" noRot="1" noChangeAspect="1" noChangeArrowheads="1" noTextEdit="1"/>
          </p:cNvSpPr>
          <p:nvPr>
            <p:ph type="sldImg"/>
          </p:nvPr>
        </p:nvSpPr>
        <p:spPr>
          <a:ln/>
        </p:spPr>
      </p:sp>
      <p:sp>
        <p:nvSpPr>
          <p:cNvPr id="192515" name="Rectangle 3">
            <a:extLst>
              <a:ext uri="{FF2B5EF4-FFF2-40B4-BE49-F238E27FC236}">
                <a16:creationId xmlns:a16="http://schemas.microsoft.com/office/drawing/2014/main" id="{C0A8E6A7-301D-C548-0E92-2C19C3EBCEEF}"/>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0889874-9849-4A73-477D-1622F75054B2}"/>
              </a:ext>
            </a:extLst>
          </p:cNvPr>
          <p:cNvSpPr>
            <a:spLocks noGrp="1" noChangeArrowheads="1"/>
          </p:cNvSpPr>
          <p:nvPr>
            <p:ph type="sldNum" sz="quarter" idx="5"/>
          </p:nvPr>
        </p:nvSpPr>
        <p:spPr>
          <a:ln/>
        </p:spPr>
        <p:txBody>
          <a:bodyPr/>
          <a:lstStyle/>
          <a:p>
            <a:fld id="{B8BCD68D-77D5-124E-AFDA-06FF3E364D02}" type="slidenum">
              <a:rPr lang="en-US" altLang="en-ES"/>
              <a:pPr/>
              <a:t>50</a:t>
            </a:fld>
            <a:endParaRPr lang="en-US" altLang="en-ES"/>
          </a:p>
        </p:txBody>
      </p:sp>
      <p:sp>
        <p:nvSpPr>
          <p:cNvPr id="194562" name="Rectangle 2">
            <a:extLst>
              <a:ext uri="{FF2B5EF4-FFF2-40B4-BE49-F238E27FC236}">
                <a16:creationId xmlns:a16="http://schemas.microsoft.com/office/drawing/2014/main" id="{96E529F9-6E70-A1CF-C0DF-4264FDEA7E3E}"/>
              </a:ext>
            </a:extLst>
          </p:cNvPr>
          <p:cNvSpPr>
            <a:spLocks noGrp="1" noRot="1" noChangeAspect="1" noChangeArrowheads="1" noTextEdit="1"/>
          </p:cNvSpPr>
          <p:nvPr>
            <p:ph type="sldImg"/>
          </p:nvPr>
        </p:nvSpPr>
        <p:spPr>
          <a:ln/>
        </p:spPr>
      </p:sp>
      <p:sp>
        <p:nvSpPr>
          <p:cNvPr id="194563" name="Rectangle 3">
            <a:extLst>
              <a:ext uri="{FF2B5EF4-FFF2-40B4-BE49-F238E27FC236}">
                <a16:creationId xmlns:a16="http://schemas.microsoft.com/office/drawing/2014/main" id="{1E77CB03-AA43-EFD8-EC9C-8CABB2BED4C1}"/>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DB555A-687F-1C40-175A-1ACE2E2D42C7}"/>
            </a:ext>
          </a:extLst>
        </p:cNvPr>
        <p:cNvGrpSpPr/>
        <p:nvPr/>
      </p:nvGrpSpPr>
      <p:grpSpPr>
        <a:xfrm>
          <a:off x="0" y="0"/>
          <a:ext cx="0" cy="0"/>
          <a:chOff x="0" y="0"/>
          <a:chExt cx="0" cy="0"/>
        </a:xfrm>
      </p:grpSpPr>
      <p:sp>
        <p:nvSpPr>
          <p:cNvPr id="5" name="Rectangle 7">
            <a:extLst>
              <a:ext uri="{FF2B5EF4-FFF2-40B4-BE49-F238E27FC236}">
                <a16:creationId xmlns:a16="http://schemas.microsoft.com/office/drawing/2014/main" id="{616AF972-7A39-0913-01AA-E2ED35500F35}"/>
              </a:ext>
            </a:extLst>
          </p:cNvPr>
          <p:cNvSpPr>
            <a:spLocks noGrp="1" noChangeArrowheads="1"/>
          </p:cNvSpPr>
          <p:nvPr>
            <p:ph type="sldNum" sz="quarter" idx="5"/>
          </p:nvPr>
        </p:nvSpPr>
        <p:spPr>
          <a:ln/>
        </p:spPr>
        <p:txBody>
          <a:bodyPr/>
          <a:lstStyle/>
          <a:p>
            <a:fld id="{B8BCD68D-77D5-124E-AFDA-06FF3E364D02}" type="slidenum">
              <a:rPr lang="en-US" altLang="en-ES"/>
              <a:pPr/>
              <a:t>51</a:t>
            </a:fld>
            <a:endParaRPr lang="en-US" altLang="en-ES"/>
          </a:p>
        </p:txBody>
      </p:sp>
      <p:sp>
        <p:nvSpPr>
          <p:cNvPr id="194562" name="Rectangle 2">
            <a:extLst>
              <a:ext uri="{FF2B5EF4-FFF2-40B4-BE49-F238E27FC236}">
                <a16:creationId xmlns:a16="http://schemas.microsoft.com/office/drawing/2014/main" id="{5031CA7C-AA56-AEE1-16BD-5AF077A16298}"/>
              </a:ext>
            </a:extLst>
          </p:cNvPr>
          <p:cNvSpPr>
            <a:spLocks noGrp="1" noRot="1" noChangeAspect="1" noChangeArrowheads="1" noTextEdit="1"/>
          </p:cNvSpPr>
          <p:nvPr>
            <p:ph type="sldImg"/>
          </p:nvPr>
        </p:nvSpPr>
        <p:spPr>
          <a:ln/>
        </p:spPr>
      </p:sp>
      <p:sp>
        <p:nvSpPr>
          <p:cNvPr id="194563" name="Rectangle 3">
            <a:extLst>
              <a:ext uri="{FF2B5EF4-FFF2-40B4-BE49-F238E27FC236}">
                <a16:creationId xmlns:a16="http://schemas.microsoft.com/office/drawing/2014/main" id="{EF9691BE-B622-1F13-E488-BD1F7CC00606}"/>
              </a:ext>
            </a:extLst>
          </p:cNvPr>
          <p:cNvSpPr>
            <a:spLocks noGrp="1" noChangeArrowheads="1"/>
          </p:cNvSpPr>
          <p:nvPr>
            <p:ph type="body" idx="1"/>
          </p:nvPr>
        </p:nvSpPr>
        <p:spPr/>
        <p:txBody>
          <a:bodyPr/>
          <a:lstStyle/>
          <a:p>
            <a:endParaRPr lang="en-US" altLang="en-ES"/>
          </a:p>
        </p:txBody>
      </p:sp>
    </p:spTree>
    <p:extLst>
      <p:ext uri="{BB962C8B-B14F-4D97-AF65-F5344CB8AC3E}">
        <p14:creationId xmlns:p14="http://schemas.microsoft.com/office/powerpoint/2010/main" val="1841812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9728B8-82F3-AC39-E45C-38D3FDF210BA}"/>
            </a:ext>
          </a:extLst>
        </p:cNvPr>
        <p:cNvGrpSpPr/>
        <p:nvPr/>
      </p:nvGrpSpPr>
      <p:grpSpPr>
        <a:xfrm>
          <a:off x="0" y="0"/>
          <a:ext cx="0" cy="0"/>
          <a:chOff x="0" y="0"/>
          <a:chExt cx="0" cy="0"/>
        </a:xfrm>
      </p:grpSpPr>
      <p:sp>
        <p:nvSpPr>
          <p:cNvPr id="5" name="Rectangle 7">
            <a:extLst>
              <a:ext uri="{FF2B5EF4-FFF2-40B4-BE49-F238E27FC236}">
                <a16:creationId xmlns:a16="http://schemas.microsoft.com/office/drawing/2014/main" id="{C36F7B45-F863-81ED-DC50-66A56E72CF30}"/>
              </a:ext>
            </a:extLst>
          </p:cNvPr>
          <p:cNvSpPr>
            <a:spLocks noGrp="1" noChangeArrowheads="1"/>
          </p:cNvSpPr>
          <p:nvPr>
            <p:ph type="sldNum" sz="quarter" idx="5"/>
          </p:nvPr>
        </p:nvSpPr>
        <p:spPr>
          <a:ln/>
        </p:spPr>
        <p:txBody>
          <a:bodyPr/>
          <a:lstStyle/>
          <a:p>
            <a:fld id="{290164B6-8B49-6D42-BB08-52F887649526}" type="slidenum">
              <a:rPr lang="en-US" altLang="en-ES"/>
              <a:pPr/>
              <a:t>4</a:t>
            </a:fld>
            <a:endParaRPr lang="en-US" altLang="en-ES"/>
          </a:p>
        </p:txBody>
      </p:sp>
      <p:sp>
        <p:nvSpPr>
          <p:cNvPr id="198658" name="Rectangle 2">
            <a:extLst>
              <a:ext uri="{FF2B5EF4-FFF2-40B4-BE49-F238E27FC236}">
                <a16:creationId xmlns:a16="http://schemas.microsoft.com/office/drawing/2014/main" id="{3A908CCD-F033-05CD-61A7-77BFD04B5680}"/>
              </a:ext>
            </a:extLst>
          </p:cNvPr>
          <p:cNvSpPr>
            <a:spLocks noGrp="1" noRot="1" noChangeAspect="1" noChangeArrowheads="1" noTextEdit="1"/>
          </p:cNvSpPr>
          <p:nvPr>
            <p:ph type="sldImg"/>
          </p:nvPr>
        </p:nvSpPr>
        <p:spPr>
          <a:ln/>
        </p:spPr>
      </p:sp>
      <p:sp>
        <p:nvSpPr>
          <p:cNvPr id="198659" name="Rectangle 3">
            <a:extLst>
              <a:ext uri="{FF2B5EF4-FFF2-40B4-BE49-F238E27FC236}">
                <a16:creationId xmlns:a16="http://schemas.microsoft.com/office/drawing/2014/main" id="{7BC467DF-EA29-8EA1-9ED2-3BB68E3F6EE8}"/>
              </a:ext>
            </a:extLst>
          </p:cNvPr>
          <p:cNvSpPr>
            <a:spLocks noGrp="1" noChangeArrowheads="1"/>
          </p:cNvSpPr>
          <p:nvPr>
            <p:ph type="body" idx="1"/>
          </p:nvPr>
        </p:nvSpPr>
        <p:spPr/>
        <p:txBody>
          <a:bodyPr/>
          <a:lstStyle/>
          <a:p>
            <a:endParaRPr lang="en-US" altLang="en-ES"/>
          </a:p>
        </p:txBody>
      </p:sp>
    </p:spTree>
    <p:extLst>
      <p:ext uri="{BB962C8B-B14F-4D97-AF65-F5344CB8AC3E}">
        <p14:creationId xmlns:p14="http://schemas.microsoft.com/office/powerpoint/2010/main" val="24619446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FF3808C-C338-F809-74B7-9542E0771FE8}"/>
              </a:ext>
            </a:extLst>
          </p:cNvPr>
          <p:cNvSpPr>
            <a:spLocks noGrp="1" noChangeArrowheads="1"/>
          </p:cNvSpPr>
          <p:nvPr>
            <p:ph type="sldNum" sz="quarter" idx="5"/>
          </p:nvPr>
        </p:nvSpPr>
        <p:spPr>
          <a:ln/>
        </p:spPr>
        <p:txBody>
          <a:bodyPr/>
          <a:lstStyle/>
          <a:p>
            <a:fld id="{11C306F3-10A9-3F4C-95E5-9C1429989C86}" type="slidenum">
              <a:rPr lang="en-US" altLang="en-ES"/>
              <a:pPr/>
              <a:t>5</a:t>
            </a:fld>
            <a:endParaRPr lang="en-US" altLang="en-ES"/>
          </a:p>
        </p:txBody>
      </p:sp>
      <p:sp>
        <p:nvSpPr>
          <p:cNvPr id="200706" name="Rectangle 2">
            <a:extLst>
              <a:ext uri="{FF2B5EF4-FFF2-40B4-BE49-F238E27FC236}">
                <a16:creationId xmlns:a16="http://schemas.microsoft.com/office/drawing/2014/main" id="{DB77CF87-3010-0A9A-EB6A-B7008F237BFA}"/>
              </a:ext>
            </a:extLst>
          </p:cNvPr>
          <p:cNvSpPr>
            <a:spLocks noGrp="1" noRot="1" noChangeAspect="1" noChangeArrowheads="1" noTextEdit="1"/>
          </p:cNvSpPr>
          <p:nvPr>
            <p:ph type="sldImg"/>
          </p:nvPr>
        </p:nvSpPr>
        <p:spPr>
          <a:ln/>
        </p:spPr>
      </p:sp>
      <p:sp>
        <p:nvSpPr>
          <p:cNvPr id="200707" name="Rectangle 3">
            <a:extLst>
              <a:ext uri="{FF2B5EF4-FFF2-40B4-BE49-F238E27FC236}">
                <a16:creationId xmlns:a16="http://schemas.microsoft.com/office/drawing/2014/main" id="{F050EEC3-9465-9E93-CA42-C298D24A96DE}"/>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664242AB-9F2F-F9C0-5BA0-F0708E559E31}"/>
              </a:ext>
            </a:extLst>
          </p:cNvPr>
          <p:cNvSpPr>
            <a:spLocks noGrp="1" noChangeArrowheads="1"/>
          </p:cNvSpPr>
          <p:nvPr>
            <p:ph type="sldNum" sz="quarter" idx="5"/>
          </p:nvPr>
        </p:nvSpPr>
        <p:spPr>
          <a:ln/>
        </p:spPr>
        <p:txBody>
          <a:bodyPr/>
          <a:lstStyle/>
          <a:p>
            <a:fld id="{2943A852-25A2-4F48-BB3C-EB491DA662E5}" type="slidenum">
              <a:rPr lang="en-US" altLang="en-ES"/>
              <a:pPr/>
              <a:t>8</a:t>
            </a:fld>
            <a:endParaRPr lang="en-US" altLang="en-ES"/>
          </a:p>
        </p:txBody>
      </p:sp>
      <p:sp>
        <p:nvSpPr>
          <p:cNvPr id="202754" name="Rectangle 2">
            <a:extLst>
              <a:ext uri="{FF2B5EF4-FFF2-40B4-BE49-F238E27FC236}">
                <a16:creationId xmlns:a16="http://schemas.microsoft.com/office/drawing/2014/main" id="{2E7B47EC-631E-70FA-E208-18E75CC484AA}"/>
              </a:ext>
            </a:extLst>
          </p:cNvPr>
          <p:cNvSpPr>
            <a:spLocks noGrp="1" noRot="1" noChangeAspect="1" noChangeArrowheads="1" noTextEdit="1"/>
          </p:cNvSpPr>
          <p:nvPr>
            <p:ph type="sldImg"/>
          </p:nvPr>
        </p:nvSpPr>
        <p:spPr>
          <a:ln/>
        </p:spPr>
      </p:sp>
      <p:sp>
        <p:nvSpPr>
          <p:cNvPr id="202755" name="Rectangle 3">
            <a:extLst>
              <a:ext uri="{FF2B5EF4-FFF2-40B4-BE49-F238E27FC236}">
                <a16:creationId xmlns:a16="http://schemas.microsoft.com/office/drawing/2014/main" id="{769830D5-E119-2007-0BAB-F22CA6091C4D}"/>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6BB1535-5A2A-455A-78AE-031C4A5CC058}"/>
              </a:ext>
            </a:extLst>
          </p:cNvPr>
          <p:cNvSpPr>
            <a:spLocks noGrp="1" noChangeArrowheads="1"/>
          </p:cNvSpPr>
          <p:nvPr>
            <p:ph type="sldNum" sz="quarter" idx="5"/>
          </p:nvPr>
        </p:nvSpPr>
        <p:spPr>
          <a:ln/>
        </p:spPr>
        <p:txBody>
          <a:bodyPr/>
          <a:lstStyle/>
          <a:p>
            <a:fld id="{2420F1C1-5D87-5343-9207-2AE09E1FDE82}" type="slidenum">
              <a:rPr lang="en-US" altLang="en-ES"/>
              <a:pPr/>
              <a:t>9</a:t>
            </a:fld>
            <a:endParaRPr lang="en-US" altLang="en-ES"/>
          </a:p>
        </p:txBody>
      </p:sp>
      <p:sp>
        <p:nvSpPr>
          <p:cNvPr id="204802" name="Rectangle 2">
            <a:extLst>
              <a:ext uri="{FF2B5EF4-FFF2-40B4-BE49-F238E27FC236}">
                <a16:creationId xmlns:a16="http://schemas.microsoft.com/office/drawing/2014/main" id="{5AA595B8-12D8-F555-A05E-40EB2AB9B6D7}"/>
              </a:ext>
            </a:extLst>
          </p:cNvPr>
          <p:cNvSpPr>
            <a:spLocks noGrp="1" noRot="1" noChangeAspect="1" noChangeArrowheads="1" noTextEdit="1"/>
          </p:cNvSpPr>
          <p:nvPr>
            <p:ph type="sldImg"/>
          </p:nvPr>
        </p:nvSpPr>
        <p:spPr>
          <a:ln/>
        </p:spPr>
      </p:sp>
      <p:sp>
        <p:nvSpPr>
          <p:cNvPr id="204803" name="Rectangle 3">
            <a:extLst>
              <a:ext uri="{FF2B5EF4-FFF2-40B4-BE49-F238E27FC236}">
                <a16:creationId xmlns:a16="http://schemas.microsoft.com/office/drawing/2014/main" id="{6341A552-20C2-A2C2-5225-1CDC11658B96}"/>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E53535B-CF7D-609F-541C-3EBC4ABEFC10}"/>
              </a:ext>
            </a:extLst>
          </p:cNvPr>
          <p:cNvSpPr>
            <a:spLocks noGrp="1" noChangeArrowheads="1"/>
          </p:cNvSpPr>
          <p:nvPr>
            <p:ph type="sldNum" sz="quarter" idx="5"/>
          </p:nvPr>
        </p:nvSpPr>
        <p:spPr>
          <a:ln/>
        </p:spPr>
        <p:txBody>
          <a:bodyPr/>
          <a:lstStyle/>
          <a:p>
            <a:fld id="{FE9481B5-151F-4D4B-9889-B11012D9D60A}" type="slidenum">
              <a:rPr lang="en-US" altLang="en-ES"/>
              <a:pPr/>
              <a:t>10</a:t>
            </a:fld>
            <a:endParaRPr lang="en-US" altLang="en-ES"/>
          </a:p>
        </p:txBody>
      </p:sp>
      <p:sp>
        <p:nvSpPr>
          <p:cNvPr id="206850" name="Rectangle 2">
            <a:extLst>
              <a:ext uri="{FF2B5EF4-FFF2-40B4-BE49-F238E27FC236}">
                <a16:creationId xmlns:a16="http://schemas.microsoft.com/office/drawing/2014/main" id="{573BC6E4-648A-4794-5CB9-3FFD81958CA2}"/>
              </a:ext>
            </a:extLst>
          </p:cNvPr>
          <p:cNvSpPr>
            <a:spLocks noGrp="1" noRot="1" noChangeAspect="1" noChangeArrowheads="1" noTextEdit="1"/>
          </p:cNvSpPr>
          <p:nvPr>
            <p:ph type="sldImg"/>
          </p:nvPr>
        </p:nvSpPr>
        <p:spPr>
          <a:ln/>
        </p:spPr>
      </p:sp>
      <p:sp>
        <p:nvSpPr>
          <p:cNvPr id="206851" name="Rectangle 3">
            <a:extLst>
              <a:ext uri="{FF2B5EF4-FFF2-40B4-BE49-F238E27FC236}">
                <a16:creationId xmlns:a16="http://schemas.microsoft.com/office/drawing/2014/main" id="{ECFB1FB0-48C6-4A63-A897-F77E89D4726F}"/>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844FBA5-913B-CC24-7C01-12C317921AC3}"/>
              </a:ext>
            </a:extLst>
          </p:cNvPr>
          <p:cNvSpPr>
            <a:spLocks noGrp="1" noChangeArrowheads="1"/>
          </p:cNvSpPr>
          <p:nvPr>
            <p:ph type="sldNum" sz="quarter" idx="5"/>
          </p:nvPr>
        </p:nvSpPr>
        <p:spPr>
          <a:ln/>
        </p:spPr>
        <p:txBody>
          <a:bodyPr/>
          <a:lstStyle/>
          <a:p>
            <a:fld id="{4EF2045C-9E94-B14D-9886-1B50A97A88D9}" type="slidenum">
              <a:rPr lang="en-US" altLang="en-ES"/>
              <a:pPr/>
              <a:t>19</a:t>
            </a:fld>
            <a:endParaRPr lang="en-US" altLang="en-ES"/>
          </a:p>
        </p:txBody>
      </p:sp>
      <p:sp>
        <p:nvSpPr>
          <p:cNvPr id="209922" name="Rectangle 2">
            <a:extLst>
              <a:ext uri="{FF2B5EF4-FFF2-40B4-BE49-F238E27FC236}">
                <a16:creationId xmlns:a16="http://schemas.microsoft.com/office/drawing/2014/main" id="{547B7808-3FF2-6413-3A6A-BC71539464F9}"/>
              </a:ext>
            </a:extLst>
          </p:cNvPr>
          <p:cNvSpPr>
            <a:spLocks noGrp="1" noRot="1" noChangeAspect="1" noChangeArrowheads="1" noTextEdit="1"/>
          </p:cNvSpPr>
          <p:nvPr>
            <p:ph type="sldImg"/>
          </p:nvPr>
        </p:nvSpPr>
        <p:spPr>
          <a:ln/>
        </p:spPr>
      </p:sp>
      <p:sp>
        <p:nvSpPr>
          <p:cNvPr id="209923" name="Rectangle 3">
            <a:extLst>
              <a:ext uri="{FF2B5EF4-FFF2-40B4-BE49-F238E27FC236}">
                <a16:creationId xmlns:a16="http://schemas.microsoft.com/office/drawing/2014/main" id="{9B7346E4-BF20-9E2B-6FF0-DDB908F48A65}"/>
              </a:ext>
            </a:extLst>
          </p:cNvPr>
          <p:cNvSpPr>
            <a:spLocks noGrp="1" noChangeArrowheads="1"/>
          </p:cNvSpPr>
          <p:nvPr>
            <p:ph type="body" idx="1"/>
          </p:nvPr>
        </p:nvSpPr>
        <p:spPr/>
        <p:txBody>
          <a:bodyPr/>
          <a:lstStyle/>
          <a:p>
            <a:endParaRPr lang="en-US" altLang="en-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27C1CAC-9373-ADB5-95C0-E404A82DD7B7}"/>
              </a:ext>
            </a:extLst>
          </p:cNvPr>
          <p:cNvSpPr>
            <a:spLocks noGrp="1" noChangeArrowheads="1"/>
          </p:cNvSpPr>
          <p:nvPr>
            <p:ph type="sldNum" sz="quarter" idx="5"/>
          </p:nvPr>
        </p:nvSpPr>
        <p:spPr>
          <a:ln/>
        </p:spPr>
        <p:txBody>
          <a:bodyPr/>
          <a:lstStyle/>
          <a:p>
            <a:fld id="{FC7248A3-B130-8848-98FB-50E3721A47B2}" type="slidenum">
              <a:rPr lang="en-US" altLang="en-ES"/>
              <a:pPr/>
              <a:t>25</a:t>
            </a:fld>
            <a:endParaRPr lang="en-US" altLang="en-ES"/>
          </a:p>
        </p:txBody>
      </p:sp>
      <p:sp>
        <p:nvSpPr>
          <p:cNvPr id="211970" name="Rectangle 2">
            <a:extLst>
              <a:ext uri="{FF2B5EF4-FFF2-40B4-BE49-F238E27FC236}">
                <a16:creationId xmlns:a16="http://schemas.microsoft.com/office/drawing/2014/main" id="{DEB37B21-8461-814A-88DA-20735E24546E}"/>
              </a:ext>
            </a:extLst>
          </p:cNvPr>
          <p:cNvSpPr>
            <a:spLocks noGrp="1" noRot="1" noChangeAspect="1" noChangeArrowheads="1" noTextEdit="1"/>
          </p:cNvSpPr>
          <p:nvPr>
            <p:ph type="sldImg"/>
          </p:nvPr>
        </p:nvSpPr>
        <p:spPr>
          <a:ln/>
        </p:spPr>
      </p:sp>
      <p:sp>
        <p:nvSpPr>
          <p:cNvPr id="211971" name="Rectangle 3">
            <a:extLst>
              <a:ext uri="{FF2B5EF4-FFF2-40B4-BE49-F238E27FC236}">
                <a16:creationId xmlns:a16="http://schemas.microsoft.com/office/drawing/2014/main" id="{B8EB036D-842D-2233-3C56-78C6B1A6174B}"/>
              </a:ext>
            </a:extLst>
          </p:cNvPr>
          <p:cNvSpPr>
            <a:spLocks noGrp="1" noChangeArrowheads="1"/>
          </p:cNvSpPr>
          <p:nvPr>
            <p:ph type="body" idx="1"/>
          </p:nvPr>
        </p:nvSpPr>
        <p:spPr/>
        <p:txBody>
          <a:bodyPr/>
          <a:lstStyle/>
          <a:p>
            <a:endParaRPr lang="en-US" altLang="en-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48F8D-9EBD-AF12-F0EC-0F53137D25CF}"/>
              </a:ext>
            </a:extLst>
          </p:cNvPr>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ACFC508-2202-8BC8-4E55-8D0431FFDA8D}"/>
              </a:ext>
            </a:extLst>
          </p:cNvPr>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4384671-3D01-15AB-975D-EA0DA8935832}"/>
              </a:ext>
            </a:extLst>
          </p:cNvPr>
          <p:cNvSpPr>
            <a:spLocks noGrp="1"/>
          </p:cNvSpPr>
          <p:nvPr>
            <p:ph type="dt" sz="half" idx="10"/>
          </p:nvPr>
        </p:nvSpPr>
        <p:spPr/>
        <p:txBody>
          <a:bodyPr/>
          <a:lstStyle>
            <a:lvl1pPr>
              <a:defRPr/>
            </a:lvl1pPr>
          </a:lstStyle>
          <a:p>
            <a:endParaRPr lang="es-ES" altLang="en-ES"/>
          </a:p>
        </p:txBody>
      </p:sp>
      <p:sp>
        <p:nvSpPr>
          <p:cNvPr id="5" name="Footer Placeholder 4">
            <a:extLst>
              <a:ext uri="{FF2B5EF4-FFF2-40B4-BE49-F238E27FC236}">
                <a16:creationId xmlns:a16="http://schemas.microsoft.com/office/drawing/2014/main" id="{050B4A7D-2F03-25CC-0C65-2AD8F49F2A8D}"/>
              </a:ext>
            </a:extLst>
          </p:cNvPr>
          <p:cNvSpPr>
            <a:spLocks noGrp="1"/>
          </p:cNvSpPr>
          <p:nvPr>
            <p:ph type="ftr" sz="quarter" idx="11"/>
          </p:nvPr>
        </p:nvSpPr>
        <p:spPr/>
        <p:txBody>
          <a:bodyPr/>
          <a:lstStyle>
            <a:lvl1pPr>
              <a:defRPr/>
            </a:lvl1pPr>
          </a:lstStyle>
          <a:p>
            <a:endParaRPr lang="es-ES" altLang="en-ES"/>
          </a:p>
        </p:txBody>
      </p:sp>
      <p:sp>
        <p:nvSpPr>
          <p:cNvPr id="6" name="Slide Number Placeholder 5">
            <a:extLst>
              <a:ext uri="{FF2B5EF4-FFF2-40B4-BE49-F238E27FC236}">
                <a16:creationId xmlns:a16="http://schemas.microsoft.com/office/drawing/2014/main" id="{4F9720D7-5895-25AC-C5E5-2B7113BCFBAA}"/>
              </a:ext>
            </a:extLst>
          </p:cNvPr>
          <p:cNvSpPr>
            <a:spLocks noGrp="1"/>
          </p:cNvSpPr>
          <p:nvPr>
            <p:ph type="sldNum" sz="quarter" idx="12"/>
          </p:nvPr>
        </p:nvSpPr>
        <p:spPr/>
        <p:txBody>
          <a:bodyPr/>
          <a:lstStyle>
            <a:lvl1pPr>
              <a:defRPr/>
            </a:lvl1pPr>
          </a:lstStyle>
          <a:p>
            <a:fld id="{EDF2D6E9-BFF1-5443-919B-5D6590935548}" type="slidenum">
              <a:rPr lang="es-ES" altLang="en-ES"/>
              <a:pPr/>
              <a:t>‹#›</a:t>
            </a:fld>
            <a:endParaRPr lang="es-ES" altLang="en-ES"/>
          </a:p>
        </p:txBody>
      </p:sp>
    </p:spTree>
    <p:extLst>
      <p:ext uri="{BB962C8B-B14F-4D97-AF65-F5344CB8AC3E}">
        <p14:creationId xmlns:p14="http://schemas.microsoft.com/office/powerpoint/2010/main" val="2681358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6775E-5233-775E-D3F7-981E0DC94172}"/>
              </a:ext>
            </a:extLst>
          </p:cNvPr>
          <p:cNvSpPr>
            <a:spLocks noGrp="1"/>
          </p:cNvSpPr>
          <p:nvPr>
            <p:ph type="title"/>
          </p:nvPr>
        </p:nvSpPr>
        <p:spPr>
          <a:xfrm>
            <a:off x="628650" y="365125"/>
            <a:ext cx="7886700" cy="1325563"/>
          </a:xfrm>
          <a:prstGeom prst="rect">
            <a:avLst/>
          </a:prstGeom>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E0D36D5-EB33-9515-5B4E-816ADD06A7A9}"/>
              </a:ext>
            </a:extLst>
          </p:cNvPr>
          <p:cNvSpPr>
            <a:spLocks noGrp="1"/>
          </p:cNvSpPr>
          <p:nvPr>
            <p:ph type="body" orient="vert" idx="1"/>
          </p:nvPr>
        </p:nvSpPr>
        <p:spPr>
          <a:xfrm>
            <a:off x="628650" y="1825625"/>
            <a:ext cx="7886700" cy="43513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A7A9009-E7DE-3DBC-93FC-01916055ABB4}"/>
              </a:ext>
            </a:extLst>
          </p:cNvPr>
          <p:cNvSpPr>
            <a:spLocks noGrp="1"/>
          </p:cNvSpPr>
          <p:nvPr>
            <p:ph type="dt" sz="half" idx="10"/>
          </p:nvPr>
        </p:nvSpPr>
        <p:spPr/>
        <p:txBody>
          <a:bodyPr/>
          <a:lstStyle>
            <a:lvl1pPr>
              <a:defRPr/>
            </a:lvl1pPr>
          </a:lstStyle>
          <a:p>
            <a:endParaRPr lang="es-ES" altLang="en-ES"/>
          </a:p>
        </p:txBody>
      </p:sp>
      <p:sp>
        <p:nvSpPr>
          <p:cNvPr id="5" name="Footer Placeholder 4">
            <a:extLst>
              <a:ext uri="{FF2B5EF4-FFF2-40B4-BE49-F238E27FC236}">
                <a16:creationId xmlns:a16="http://schemas.microsoft.com/office/drawing/2014/main" id="{411FC334-5C3C-8AF0-724E-27CA0772753A}"/>
              </a:ext>
            </a:extLst>
          </p:cNvPr>
          <p:cNvSpPr>
            <a:spLocks noGrp="1"/>
          </p:cNvSpPr>
          <p:nvPr>
            <p:ph type="ftr" sz="quarter" idx="11"/>
          </p:nvPr>
        </p:nvSpPr>
        <p:spPr/>
        <p:txBody>
          <a:bodyPr/>
          <a:lstStyle>
            <a:lvl1pPr>
              <a:defRPr/>
            </a:lvl1pPr>
          </a:lstStyle>
          <a:p>
            <a:endParaRPr lang="es-ES" altLang="en-ES"/>
          </a:p>
        </p:txBody>
      </p:sp>
      <p:sp>
        <p:nvSpPr>
          <p:cNvPr id="6" name="Slide Number Placeholder 5">
            <a:extLst>
              <a:ext uri="{FF2B5EF4-FFF2-40B4-BE49-F238E27FC236}">
                <a16:creationId xmlns:a16="http://schemas.microsoft.com/office/drawing/2014/main" id="{42FD446A-0488-3C6D-8B9E-47DC1152FD30}"/>
              </a:ext>
            </a:extLst>
          </p:cNvPr>
          <p:cNvSpPr>
            <a:spLocks noGrp="1"/>
          </p:cNvSpPr>
          <p:nvPr>
            <p:ph type="sldNum" sz="quarter" idx="12"/>
          </p:nvPr>
        </p:nvSpPr>
        <p:spPr/>
        <p:txBody>
          <a:bodyPr/>
          <a:lstStyle>
            <a:lvl1pPr>
              <a:defRPr/>
            </a:lvl1pPr>
          </a:lstStyle>
          <a:p>
            <a:fld id="{4DC71FBD-89DD-DE47-B86F-3A4576E237AA}" type="slidenum">
              <a:rPr lang="es-ES" altLang="en-ES"/>
              <a:pPr/>
              <a:t>‹#›</a:t>
            </a:fld>
            <a:endParaRPr lang="es-ES" altLang="en-ES"/>
          </a:p>
        </p:txBody>
      </p:sp>
    </p:spTree>
    <p:extLst>
      <p:ext uri="{BB962C8B-B14F-4D97-AF65-F5344CB8AC3E}">
        <p14:creationId xmlns:p14="http://schemas.microsoft.com/office/powerpoint/2010/main" val="164028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8ACE714-2491-796E-900B-8B78A0432DC8}"/>
              </a:ext>
            </a:extLst>
          </p:cNvPr>
          <p:cNvSpPr>
            <a:spLocks noGrp="1"/>
          </p:cNvSpPr>
          <p:nvPr>
            <p:ph type="title" orient="vert"/>
          </p:nvPr>
        </p:nvSpPr>
        <p:spPr>
          <a:xfrm>
            <a:off x="6543675" y="365125"/>
            <a:ext cx="1971675" cy="5811838"/>
          </a:xfrm>
          <a:prstGeom prst="rect">
            <a:avLst/>
          </a:prstGeo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DC0248E-ABC3-E89B-9AD2-82E9B24827F7}"/>
              </a:ext>
            </a:extLst>
          </p:cNvPr>
          <p:cNvSpPr>
            <a:spLocks noGrp="1"/>
          </p:cNvSpPr>
          <p:nvPr>
            <p:ph type="body" orient="vert" idx="1"/>
          </p:nvPr>
        </p:nvSpPr>
        <p:spPr>
          <a:xfrm>
            <a:off x="628650" y="365125"/>
            <a:ext cx="5762625" cy="58118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ACDB114-B856-D6F1-F68A-567BDCBAEAA7}"/>
              </a:ext>
            </a:extLst>
          </p:cNvPr>
          <p:cNvSpPr>
            <a:spLocks noGrp="1"/>
          </p:cNvSpPr>
          <p:nvPr>
            <p:ph type="dt" sz="half" idx="10"/>
          </p:nvPr>
        </p:nvSpPr>
        <p:spPr/>
        <p:txBody>
          <a:bodyPr/>
          <a:lstStyle>
            <a:lvl1pPr>
              <a:defRPr/>
            </a:lvl1pPr>
          </a:lstStyle>
          <a:p>
            <a:endParaRPr lang="es-ES" altLang="en-ES"/>
          </a:p>
        </p:txBody>
      </p:sp>
      <p:sp>
        <p:nvSpPr>
          <p:cNvPr id="5" name="Footer Placeholder 4">
            <a:extLst>
              <a:ext uri="{FF2B5EF4-FFF2-40B4-BE49-F238E27FC236}">
                <a16:creationId xmlns:a16="http://schemas.microsoft.com/office/drawing/2014/main" id="{ABBCC8BE-43EA-9F4E-075C-5CB1CB84F876}"/>
              </a:ext>
            </a:extLst>
          </p:cNvPr>
          <p:cNvSpPr>
            <a:spLocks noGrp="1"/>
          </p:cNvSpPr>
          <p:nvPr>
            <p:ph type="ftr" sz="quarter" idx="11"/>
          </p:nvPr>
        </p:nvSpPr>
        <p:spPr/>
        <p:txBody>
          <a:bodyPr/>
          <a:lstStyle>
            <a:lvl1pPr>
              <a:defRPr/>
            </a:lvl1pPr>
          </a:lstStyle>
          <a:p>
            <a:endParaRPr lang="es-ES" altLang="en-ES"/>
          </a:p>
        </p:txBody>
      </p:sp>
      <p:sp>
        <p:nvSpPr>
          <p:cNvPr id="6" name="Slide Number Placeholder 5">
            <a:extLst>
              <a:ext uri="{FF2B5EF4-FFF2-40B4-BE49-F238E27FC236}">
                <a16:creationId xmlns:a16="http://schemas.microsoft.com/office/drawing/2014/main" id="{18023B34-5B15-63A8-B92F-367AABD55B24}"/>
              </a:ext>
            </a:extLst>
          </p:cNvPr>
          <p:cNvSpPr>
            <a:spLocks noGrp="1"/>
          </p:cNvSpPr>
          <p:nvPr>
            <p:ph type="sldNum" sz="quarter" idx="12"/>
          </p:nvPr>
        </p:nvSpPr>
        <p:spPr/>
        <p:txBody>
          <a:bodyPr/>
          <a:lstStyle>
            <a:lvl1pPr>
              <a:defRPr/>
            </a:lvl1pPr>
          </a:lstStyle>
          <a:p>
            <a:fld id="{2B137081-B5B0-1C4D-B4E8-24E22F633FA2}" type="slidenum">
              <a:rPr lang="es-ES" altLang="en-ES"/>
              <a:pPr/>
              <a:t>‹#›</a:t>
            </a:fld>
            <a:endParaRPr lang="es-ES" altLang="en-ES"/>
          </a:p>
        </p:txBody>
      </p:sp>
    </p:spTree>
    <p:extLst>
      <p:ext uri="{BB962C8B-B14F-4D97-AF65-F5344CB8AC3E}">
        <p14:creationId xmlns:p14="http://schemas.microsoft.com/office/powerpoint/2010/main" val="2498247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84296-B2D1-BD86-E3F4-D3DF070F2029}"/>
              </a:ext>
            </a:extLst>
          </p:cNvPr>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9AA1DCB-7CB3-32BB-C9EF-AF591D2A5BA3}"/>
              </a:ext>
            </a:extLst>
          </p:cNvPr>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2958373A-759D-8A8F-B314-51A761903FC8}"/>
              </a:ext>
            </a:extLst>
          </p:cNvPr>
          <p:cNvSpPr>
            <a:spLocks noGrp="1"/>
          </p:cNvSpPr>
          <p:nvPr>
            <p:ph type="dt" sz="half" idx="10"/>
          </p:nvPr>
        </p:nvSpPr>
        <p:spPr/>
        <p:txBody>
          <a:bodyPr/>
          <a:lstStyle>
            <a:lvl1pPr>
              <a:defRPr/>
            </a:lvl1pPr>
          </a:lstStyle>
          <a:p>
            <a:endParaRPr lang="es-ES" altLang="en-ES"/>
          </a:p>
        </p:txBody>
      </p:sp>
      <p:sp>
        <p:nvSpPr>
          <p:cNvPr id="5" name="Footer Placeholder 4">
            <a:extLst>
              <a:ext uri="{FF2B5EF4-FFF2-40B4-BE49-F238E27FC236}">
                <a16:creationId xmlns:a16="http://schemas.microsoft.com/office/drawing/2014/main" id="{C4B102C2-F54B-1E3B-84B8-D98D7000E6B9}"/>
              </a:ext>
            </a:extLst>
          </p:cNvPr>
          <p:cNvSpPr>
            <a:spLocks noGrp="1"/>
          </p:cNvSpPr>
          <p:nvPr>
            <p:ph type="ftr" sz="quarter" idx="11"/>
          </p:nvPr>
        </p:nvSpPr>
        <p:spPr/>
        <p:txBody>
          <a:bodyPr/>
          <a:lstStyle>
            <a:lvl1pPr>
              <a:defRPr/>
            </a:lvl1pPr>
          </a:lstStyle>
          <a:p>
            <a:endParaRPr lang="es-ES" altLang="en-ES"/>
          </a:p>
        </p:txBody>
      </p:sp>
      <p:sp>
        <p:nvSpPr>
          <p:cNvPr id="6" name="Slide Number Placeholder 5">
            <a:extLst>
              <a:ext uri="{FF2B5EF4-FFF2-40B4-BE49-F238E27FC236}">
                <a16:creationId xmlns:a16="http://schemas.microsoft.com/office/drawing/2014/main" id="{5606FEA8-627A-0C8B-5A6F-1A15EE54ED8E}"/>
              </a:ext>
            </a:extLst>
          </p:cNvPr>
          <p:cNvSpPr>
            <a:spLocks noGrp="1"/>
          </p:cNvSpPr>
          <p:nvPr>
            <p:ph type="sldNum" sz="quarter" idx="12"/>
          </p:nvPr>
        </p:nvSpPr>
        <p:spPr/>
        <p:txBody>
          <a:bodyPr/>
          <a:lstStyle>
            <a:lvl1pPr>
              <a:defRPr/>
            </a:lvl1pPr>
          </a:lstStyle>
          <a:p>
            <a:fld id="{B7D6073A-A96D-4E45-8D08-AAEBF521EE81}" type="slidenum">
              <a:rPr lang="es-ES" altLang="en-ES"/>
              <a:pPr/>
              <a:t>‹#›</a:t>
            </a:fld>
            <a:endParaRPr lang="es-ES" altLang="en-ES"/>
          </a:p>
        </p:txBody>
      </p:sp>
    </p:spTree>
    <p:extLst>
      <p:ext uri="{BB962C8B-B14F-4D97-AF65-F5344CB8AC3E}">
        <p14:creationId xmlns:p14="http://schemas.microsoft.com/office/powerpoint/2010/main" val="904276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409A9D0-9555-08B7-401F-2A1E5B46A34B}"/>
              </a:ext>
            </a:extLst>
          </p:cNvPr>
          <p:cNvSpPr>
            <a:spLocks noGrp="1"/>
          </p:cNvSpPr>
          <p:nvPr>
            <p:ph type="dt" sz="half" idx="10"/>
          </p:nvPr>
        </p:nvSpPr>
        <p:spPr/>
        <p:txBody>
          <a:bodyPr/>
          <a:lstStyle>
            <a:lvl1pPr>
              <a:defRPr/>
            </a:lvl1pPr>
          </a:lstStyle>
          <a:p>
            <a:endParaRPr lang="es-ES" altLang="en-ES" dirty="0"/>
          </a:p>
        </p:txBody>
      </p:sp>
      <p:sp>
        <p:nvSpPr>
          <p:cNvPr id="5" name="Footer Placeholder 4">
            <a:extLst>
              <a:ext uri="{FF2B5EF4-FFF2-40B4-BE49-F238E27FC236}">
                <a16:creationId xmlns:a16="http://schemas.microsoft.com/office/drawing/2014/main" id="{E59D6EB5-BEB0-D82B-7E8F-7FDB41605799}"/>
              </a:ext>
            </a:extLst>
          </p:cNvPr>
          <p:cNvSpPr>
            <a:spLocks noGrp="1"/>
          </p:cNvSpPr>
          <p:nvPr>
            <p:ph type="ftr" sz="quarter" idx="11"/>
          </p:nvPr>
        </p:nvSpPr>
        <p:spPr/>
        <p:txBody>
          <a:bodyPr/>
          <a:lstStyle>
            <a:lvl1pPr>
              <a:defRPr/>
            </a:lvl1pPr>
          </a:lstStyle>
          <a:p>
            <a:endParaRPr lang="es-ES" altLang="en-ES"/>
          </a:p>
        </p:txBody>
      </p:sp>
      <p:sp>
        <p:nvSpPr>
          <p:cNvPr id="6" name="Slide Number Placeholder 5">
            <a:extLst>
              <a:ext uri="{FF2B5EF4-FFF2-40B4-BE49-F238E27FC236}">
                <a16:creationId xmlns:a16="http://schemas.microsoft.com/office/drawing/2014/main" id="{3915E21A-1420-70C5-7FD0-8AFB714DE419}"/>
              </a:ext>
            </a:extLst>
          </p:cNvPr>
          <p:cNvSpPr>
            <a:spLocks noGrp="1"/>
          </p:cNvSpPr>
          <p:nvPr>
            <p:ph type="sldNum" sz="quarter" idx="12"/>
          </p:nvPr>
        </p:nvSpPr>
        <p:spPr/>
        <p:txBody>
          <a:bodyPr/>
          <a:lstStyle>
            <a:lvl1pPr>
              <a:defRPr/>
            </a:lvl1pPr>
          </a:lstStyle>
          <a:p>
            <a:fld id="{FBADCCB9-AE45-784F-A927-7861AD23B23C}" type="slidenum">
              <a:rPr lang="es-ES" altLang="en-ES"/>
              <a:pPr/>
              <a:t>‹#›</a:t>
            </a:fld>
            <a:endParaRPr lang="es-ES" altLang="en-ES"/>
          </a:p>
        </p:txBody>
      </p:sp>
    </p:spTree>
    <p:extLst>
      <p:ext uri="{BB962C8B-B14F-4D97-AF65-F5344CB8AC3E}">
        <p14:creationId xmlns:p14="http://schemas.microsoft.com/office/powerpoint/2010/main" val="4643645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7FC58-CAB0-EB9D-8118-6C507DAC9C9A}"/>
              </a:ext>
            </a:extLst>
          </p:cNvPr>
          <p:cNvSpPr>
            <a:spLocks noGrp="1"/>
          </p:cNvSpPr>
          <p:nvPr>
            <p:ph type="title"/>
          </p:nvPr>
        </p:nvSpPr>
        <p:spPr>
          <a:xfrm>
            <a:off x="623888" y="1709738"/>
            <a:ext cx="7886700" cy="2852737"/>
          </a:xfrm>
          <a:prstGeom prst="rect">
            <a:avLst/>
          </a:prstGeo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8892B40-3A83-D998-CB75-129B8F9AD90C}"/>
              </a:ext>
            </a:extLst>
          </p:cNvPr>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GB"/>
              <a:t>Click to edit Master text styles</a:t>
            </a:r>
          </a:p>
        </p:txBody>
      </p:sp>
      <p:sp>
        <p:nvSpPr>
          <p:cNvPr id="4" name="Date Placeholder 3">
            <a:extLst>
              <a:ext uri="{FF2B5EF4-FFF2-40B4-BE49-F238E27FC236}">
                <a16:creationId xmlns:a16="http://schemas.microsoft.com/office/drawing/2014/main" id="{2F66F442-273B-5A2F-BC7B-BA3071CF17E1}"/>
              </a:ext>
            </a:extLst>
          </p:cNvPr>
          <p:cNvSpPr>
            <a:spLocks noGrp="1"/>
          </p:cNvSpPr>
          <p:nvPr>
            <p:ph type="dt" sz="half" idx="10"/>
          </p:nvPr>
        </p:nvSpPr>
        <p:spPr/>
        <p:txBody>
          <a:bodyPr/>
          <a:lstStyle>
            <a:lvl1pPr>
              <a:defRPr/>
            </a:lvl1pPr>
          </a:lstStyle>
          <a:p>
            <a:endParaRPr lang="es-ES" altLang="en-ES"/>
          </a:p>
        </p:txBody>
      </p:sp>
      <p:sp>
        <p:nvSpPr>
          <p:cNvPr id="5" name="Footer Placeholder 4">
            <a:extLst>
              <a:ext uri="{FF2B5EF4-FFF2-40B4-BE49-F238E27FC236}">
                <a16:creationId xmlns:a16="http://schemas.microsoft.com/office/drawing/2014/main" id="{BB1E3653-9E4D-61C6-30BF-0C63813D4059}"/>
              </a:ext>
            </a:extLst>
          </p:cNvPr>
          <p:cNvSpPr>
            <a:spLocks noGrp="1"/>
          </p:cNvSpPr>
          <p:nvPr>
            <p:ph type="ftr" sz="quarter" idx="11"/>
          </p:nvPr>
        </p:nvSpPr>
        <p:spPr/>
        <p:txBody>
          <a:bodyPr/>
          <a:lstStyle>
            <a:lvl1pPr>
              <a:defRPr/>
            </a:lvl1pPr>
          </a:lstStyle>
          <a:p>
            <a:endParaRPr lang="es-ES" altLang="en-ES"/>
          </a:p>
        </p:txBody>
      </p:sp>
      <p:sp>
        <p:nvSpPr>
          <p:cNvPr id="6" name="Slide Number Placeholder 5">
            <a:extLst>
              <a:ext uri="{FF2B5EF4-FFF2-40B4-BE49-F238E27FC236}">
                <a16:creationId xmlns:a16="http://schemas.microsoft.com/office/drawing/2014/main" id="{CD44CEB2-DB81-33FF-F593-A6EAE9E4D532}"/>
              </a:ext>
            </a:extLst>
          </p:cNvPr>
          <p:cNvSpPr>
            <a:spLocks noGrp="1"/>
          </p:cNvSpPr>
          <p:nvPr>
            <p:ph type="sldNum" sz="quarter" idx="12"/>
          </p:nvPr>
        </p:nvSpPr>
        <p:spPr/>
        <p:txBody>
          <a:bodyPr/>
          <a:lstStyle>
            <a:lvl1pPr>
              <a:defRPr/>
            </a:lvl1pPr>
          </a:lstStyle>
          <a:p>
            <a:fld id="{1557B199-D683-614B-91FC-B3857EE76013}" type="slidenum">
              <a:rPr lang="es-ES" altLang="en-ES"/>
              <a:pPr/>
              <a:t>‹#›</a:t>
            </a:fld>
            <a:endParaRPr lang="es-ES" altLang="en-ES"/>
          </a:p>
        </p:txBody>
      </p:sp>
    </p:spTree>
    <p:extLst>
      <p:ext uri="{BB962C8B-B14F-4D97-AF65-F5344CB8AC3E}">
        <p14:creationId xmlns:p14="http://schemas.microsoft.com/office/powerpoint/2010/main" val="12824274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B6DE2-2E26-2A43-E04F-2C2714C166DE}"/>
              </a:ext>
            </a:extLst>
          </p:cNvPr>
          <p:cNvSpPr>
            <a:spLocks noGrp="1"/>
          </p:cNvSpPr>
          <p:nvPr>
            <p:ph type="title"/>
          </p:nvPr>
        </p:nvSpPr>
        <p:spPr>
          <a:xfrm>
            <a:off x="628650" y="365125"/>
            <a:ext cx="7886700" cy="1325563"/>
          </a:xfrm>
          <a:prstGeom prst="rect">
            <a:avLst/>
          </a:prstGeo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FAA6CA1-9B7A-3D40-A501-C01122EF939B}"/>
              </a:ext>
            </a:extLst>
          </p:cNvPr>
          <p:cNvSpPr>
            <a:spLocks noGrp="1"/>
          </p:cNvSpPr>
          <p:nvPr>
            <p:ph sz="half" idx="1"/>
          </p:nvPr>
        </p:nvSpPr>
        <p:spPr>
          <a:xfrm>
            <a:off x="628650" y="1825625"/>
            <a:ext cx="386715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008BDB65-E625-628D-2AC8-405534BBC8A5}"/>
              </a:ext>
            </a:extLst>
          </p:cNvPr>
          <p:cNvSpPr>
            <a:spLocks noGrp="1"/>
          </p:cNvSpPr>
          <p:nvPr>
            <p:ph sz="half" idx="2"/>
          </p:nvPr>
        </p:nvSpPr>
        <p:spPr>
          <a:xfrm>
            <a:off x="4648200" y="1825625"/>
            <a:ext cx="386715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6B0AF7EE-052C-BDD6-5CF0-FA84B32A0CDA}"/>
              </a:ext>
            </a:extLst>
          </p:cNvPr>
          <p:cNvSpPr>
            <a:spLocks noGrp="1"/>
          </p:cNvSpPr>
          <p:nvPr>
            <p:ph type="dt" sz="half" idx="10"/>
          </p:nvPr>
        </p:nvSpPr>
        <p:spPr/>
        <p:txBody>
          <a:bodyPr/>
          <a:lstStyle>
            <a:lvl1pPr>
              <a:defRPr/>
            </a:lvl1pPr>
          </a:lstStyle>
          <a:p>
            <a:endParaRPr lang="es-ES" altLang="en-ES"/>
          </a:p>
        </p:txBody>
      </p:sp>
      <p:sp>
        <p:nvSpPr>
          <p:cNvPr id="6" name="Footer Placeholder 5">
            <a:extLst>
              <a:ext uri="{FF2B5EF4-FFF2-40B4-BE49-F238E27FC236}">
                <a16:creationId xmlns:a16="http://schemas.microsoft.com/office/drawing/2014/main" id="{88693D4B-B1DD-1544-BA69-5C35CE0E82D1}"/>
              </a:ext>
            </a:extLst>
          </p:cNvPr>
          <p:cNvSpPr>
            <a:spLocks noGrp="1"/>
          </p:cNvSpPr>
          <p:nvPr>
            <p:ph type="ftr" sz="quarter" idx="11"/>
          </p:nvPr>
        </p:nvSpPr>
        <p:spPr/>
        <p:txBody>
          <a:bodyPr/>
          <a:lstStyle>
            <a:lvl1pPr>
              <a:defRPr/>
            </a:lvl1pPr>
          </a:lstStyle>
          <a:p>
            <a:endParaRPr lang="es-ES" altLang="en-ES"/>
          </a:p>
        </p:txBody>
      </p:sp>
      <p:sp>
        <p:nvSpPr>
          <p:cNvPr id="7" name="Slide Number Placeholder 6">
            <a:extLst>
              <a:ext uri="{FF2B5EF4-FFF2-40B4-BE49-F238E27FC236}">
                <a16:creationId xmlns:a16="http://schemas.microsoft.com/office/drawing/2014/main" id="{4EEB28E5-05ED-B09F-765F-767D039C62C0}"/>
              </a:ext>
            </a:extLst>
          </p:cNvPr>
          <p:cNvSpPr>
            <a:spLocks noGrp="1"/>
          </p:cNvSpPr>
          <p:nvPr>
            <p:ph type="sldNum" sz="quarter" idx="12"/>
          </p:nvPr>
        </p:nvSpPr>
        <p:spPr/>
        <p:txBody>
          <a:bodyPr/>
          <a:lstStyle>
            <a:lvl1pPr>
              <a:defRPr/>
            </a:lvl1pPr>
          </a:lstStyle>
          <a:p>
            <a:fld id="{3B8ED469-3D83-7946-9391-63740C3AD07C}" type="slidenum">
              <a:rPr lang="es-ES" altLang="en-ES"/>
              <a:pPr/>
              <a:t>‹#›</a:t>
            </a:fld>
            <a:endParaRPr lang="es-ES" altLang="en-ES"/>
          </a:p>
        </p:txBody>
      </p:sp>
    </p:spTree>
    <p:extLst>
      <p:ext uri="{BB962C8B-B14F-4D97-AF65-F5344CB8AC3E}">
        <p14:creationId xmlns:p14="http://schemas.microsoft.com/office/powerpoint/2010/main" val="34291291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368B1-9DB9-C476-C44B-46FCD01FE888}"/>
              </a:ext>
            </a:extLst>
          </p:cNvPr>
          <p:cNvSpPr>
            <a:spLocks noGrp="1"/>
          </p:cNvSpPr>
          <p:nvPr>
            <p:ph type="title"/>
          </p:nvPr>
        </p:nvSpPr>
        <p:spPr>
          <a:xfrm>
            <a:off x="630238" y="365125"/>
            <a:ext cx="7886700" cy="1325563"/>
          </a:xfrm>
          <a:prstGeom prst="rect">
            <a:avLst/>
          </a:prstGeo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9A8A0FE-D442-B98A-D2F3-710E0CFB1F0A}"/>
              </a:ext>
            </a:extLst>
          </p:cNvPr>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9C7CF9D-B912-430E-1B60-D04EC75824D4}"/>
              </a:ext>
            </a:extLst>
          </p:cNvPr>
          <p:cNvSpPr>
            <a:spLocks noGrp="1"/>
          </p:cNvSpPr>
          <p:nvPr>
            <p:ph sz="half" idx="2"/>
          </p:nvPr>
        </p:nvSpPr>
        <p:spPr>
          <a:xfrm>
            <a:off x="630238" y="2505075"/>
            <a:ext cx="3868737"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9235F71-02B3-04F8-574C-6A5B9EF02C77}"/>
              </a:ext>
            </a:extLst>
          </p:cNvPr>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B2F156F-8AE4-A9D3-8873-8FC19163E23D}"/>
              </a:ext>
            </a:extLst>
          </p:cNvPr>
          <p:cNvSpPr>
            <a:spLocks noGrp="1"/>
          </p:cNvSpPr>
          <p:nvPr>
            <p:ph sz="quarter" idx="4"/>
          </p:nvPr>
        </p:nvSpPr>
        <p:spPr>
          <a:xfrm>
            <a:off x="4629150" y="2505075"/>
            <a:ext cx="3887788"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869E63F-0D64-5580-DCEA-DC0510BDD86A}"/>
              </a:ext>
            </a:extLst>
          </p:cNvPr>
          <p:cNvSpPr>
            <a:spLocks noGrp="1"/>
          </p:cNvSpPr>
          <p:nvPr>
            <p:ph type="dt" sz="half" idx="10"/>
          </p:nvPr>
        </p:nvSpPr>
        <p:spPr/>
        <p:txBody>
          <a:bodyPr/>
          <a:lstStyle>
            <a:lvl1pPr>
              <a:defRPr/>
            </a:lvl1pPr>
          </a:lstStyle>
          <a:p>
            <a:endParaRPr lang="es-ES" altLang="en-ES"/>
          </a:p>
        </p:txBody>
      </p:sp>
      <p:sp>
        <p:nvSpPr>
          <p:cNvPr id="8" name="Footer Placeholder 7">
            <a:extLst>
              <a:ext uri="{FF2B5EF4-FFF2-40B4-BE49-F238E27FC236}">
                <a16:creationId xmlns:a16="http://schemas.microsoft.com/office/drawing/2014/main" id="{1C3E05A0-B993-68E2-303B-BC4EB91352F3}"/>
              </a:ext>
            </a:extLst>
          </p:cNvPr>
          <p:cNvSpPr>
            <a:spLocks noGrp="1"/>
          </p:cNvSpPr>
          <p:nvPr>
            <p:ph type="ftr" sz="quarter" idx="11"/>
          </p:nvPr>
        </p:nvSpPr>
        <p:spPr/>
        <p:txBody>
          <a:bodyPr/>
          <a:lstStyle>
            <a:lvl1pPr>
              <a:defRPr/>
            </a:lvl1pPr>
          </a:lstStyle>
          <a:p>
            <a:endParaRPr lang="es-ES" altLang="en-ES"/>
          </a:p>
        </p:txBody>
      </p:sp>
      <p:sp>
        <p:nvSpPr>
          <p:cNvPr id="9" name="Slide Number Placeholder 8">
            <a:extLst>
              <a:ext uri="{FF2B5EF4-FFF2-40B4-BE49-F238E27FC236}">
                <a16:creationId xmlns:a16="http://schemas.microsoft.com/office/drawing/2014/main" id="{B10A78EE-0D81-0FEE-6FA5-9AED7DE05E94}"/>
              </a:ext>
            </a:extLst>
          </p:cNvPr>
          <p:cNvSpPr>
            <a:spLocks noGrp="1"/>
          </p:cNvSpPr>
          <p:nvPr>
            <p:ph type="sldNum" sz="quarter" idx="12"/>
          </p:nvPr>
        </p:nvSpPr>
        <p:spPr/>
        <p:txBody>
          <a:bodyPr/>
          <a:lstStyle>
            <a:lvl1pPr>
              <a:defRPr/>
            </a:lvl1pPr>
          </a:lstStyle>
          <a:p>
            <a:fld id="{06309D71-B919-C148-B194-C339791DEF5B}" type="slidenum">
              <a:rPr lang="es-ES" altLang="en-ES"/>
              <a:pPr/>
              <a:t>‹#›</a:t>
            </a:fld>
            <a:endParaRPr lang="es-ES" altLang="en-ES"/>
          </a:p>
        </p:txBody>
      </p:sp>
    </p:spTree>
    <p:extLst>
      <p:ext uri="{BB962C8B-B14F-4D97-AF65-F5344CB8AC3E}">
        <p14:creationId xmlns:p14="http://schemas.microsoft.com/office/powerpoint/2010/main" val="23554307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7B232-06A8-88B3-EA71-0862FE3109D1}"/>
              </a:ext>
            </a:extLst>
          </p:cNvPr>
          <p:cNvSpPr>
            <a:spLocks noGrp="1"/>
          </p:cNvSpPr>
          <p:nvPr>
            <p:ph type="title"/>
          </p:nvPr>
        </p:nvSpPr>
        <p:spPr>
          <a:xfrm>
            <a:off x="628650" y="365125"/>
            <a:ext cx="7886700" cy="1325563"/>
          </a:xfrm>
          <a:prstGeom prst="rect">
            <a:avLst/>
          </a:prstGeom>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19A41CFA-1247-49D8-804A-5643EA5BF98F}"/>
              </a:ext>
            </a:extLst>
          </p:cNvPr>
          <p:cNvSpPr>
            <a:spLocks noGrp="1"/>
          </p:cNvSpPr>
          <p:nvPr>
            <p:ph type="dt" sz="half" idx="10"/>
          </p:nvPr>
        </p:nvSpPr>
        <p:spPr/>
        <p:txBody>
          <a:bodyPr/>
          <a:lstStyle>
            <a:lvl1pPr>
              <a:defRPr/>
            </a:lvl1pPr>
          </a:lstStyle>
          <a:p>
            <a:endParaRPr lang="es-ES" altLang="en-ES"/>
          </a:p>
        </p:txBody>
      </p:sp>
      <p:sp>
        <p:nvSpPr>
          <p:cNvPr id="4" name="Footer Placeholder 3">
            <a:extLst>
              <a:ext uri="{FF2B5EF4-FFF2-40B4-BE49-F238E27FC236}">
                <a16:creationId xmlns:a16="http://schemas.microsoft.com/office/drawing/2014/main" id="{F1268C14-B0E2-02BB-A782-C4E5A0FBA237}"/>
              </a:ext>
            </a:extLst>
          </p:cNvPr>
          <p:cNvSpPr>
            <a:spLocks noGrp="1"/>
          </p:cNvSpPr>
          <p:nvPr>
            <p:ph type="ftr" sz="quarter" idx="11"/>
          </p:nvPr>
        </p:nvSpPr>
        <p:spPr/>
        <p:txBody>
          <a:bodyPr/>
          <a:lstStyle>
            <a:lvl1pPr>
              <a:defRPr/>
            </a:lvl1pPr>
          </a:lstStyle>
          <a:p>
            <a:endParaRPr lang="es-ES" altLang="en-ES"/>
          </a:p>
        </p:txBody>
      </p:sp>
      <p:sp>
        <p:nvSpPr>
          <p:cNvPr id="5" name="Slide Number Placeholder 4">
            <a:extLst>
              <a:ext uri="{FF2B5EF4-FFF2-40B4-BE49-F238E27FC236}">
                <a16:creationId xmlns:a16="http://schemas.microsoft.com/office/drawing/2014/main" id="{E37DA144-CC52-9612-D3D9-CD71CE9FE8D5}"/>
              </a:ext>
            </a:extLst>
          </p:cNvPr>
          <p:cNvSpPr>
            <a:spLocks noGrp="1"/>
          </p:cNvSpPr>
          <p:nvPr>
            <p:ph type="sldNum" sz="quarter" idx="12"/>
          </p:nvPr>
        </p:nvSpPr>
        <p:spPr/>
        <p:txBody>
          <a:bodyPr/>
          <a:lstStyle>
            <a:lvl1pPr>
              <a:defRPr/>
            </a:lvl1pPr>
          </a:lstStyle>
          <a:p>
            <a:fld id="{A95097C7-AEB1-064B-91A5-0C3782D41123}" type="slidenum">
              <a:rPr lang="es-ES" altLang="en-ES"/>
              <a:pPr/>
              <a:t>‹#›</a:t>
            </a:fld>
            <a:endParaRPr lang="es-ES" altLang="en-ES"/>
          </a:p>
        </p:txBody>
      </p:sp>
    </p:spTree>
    <p:extLst>
      <p:ext uri="{BB962C8B-B14F-4D97-AF65-F5344CB8AC3E}">
        <p14:creationId xmlns:p14="http://schemas.microsoft.com/office/powerpoint/2010/main" val="42948038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BF58CE-CAC6-5595-7CA3-3B5CB25653CE}"/>
              </a:ext>
            </a:extLst>
          </p:cNvPr>
          <p:cNvSpPr>
            <a:spLocks noGrp="1"/>
          </p:cNvSpPr>
          <p:nvPr>
            <p:ph type="dt" sz="half" idx="10"/>
          </p:nvPr>
        </p:nvSpPr>
        <p:spPr/>
        <p:txBody>
          <a:bodyPr/>
          <a:lstStyle>
            <a:lvl1pPr>
              <a:defRPr/>
            </a:lvl1pPr>
          </a:lstStyle>
          <a:p>
            <a:endParaRPr lang="es-ES" altLang="en-ES"/>
          </a:p>
        </p:txBody>
      </p:sp>
      <p:sp>
        <p:nvSpPr>
          <p:cNvPr id="3" name="Footer Placeholder 2">
            <a:extLst>
              <a:ext uri="{FF2B5EF4-FFF2-40B4-BE49-F238E27FC236}">
                <a16:creationId xmlns:a16="http://schemas.microsoft.com/office/drawing/2014/main" id="{C2863E4A-8104-5DB1-ECBD-0DBF2DBE8C86}"/>
              </a:ext>
            </a:extLst>
          </p:cNvPr>
          <p:cNvSpPr>
            <a:spLocks noGrp="1"/>
          </p:cNvSpPr>
          <p:nvPr>
            <p:ph type="ftr" sz="quarter" idx="11"/>
          </p:nvPr>
        </p:nvSpPr>
        <p:spPr/>
        <p:txBody>
          <a:bodyPr/>
          <a:lstStyle>
            <a:lvl1pPr>
              <a:defRPr/>
            </a:lvl1pPr>
          </a:lstStyle>
          <a:p>
            <a:endParaRPr lang="es-ES" altLang="en-ES"/>
          </a:p>
        </p:txBody>
      </p:sp>
      <p:sp>
        <p:nvSpPr>
          <p:cNvPr id="4" name="Slide Number Placeholder 3">
            <a:extLst>
              <a:ext uri="{FF2B5EF4-FFF2-40B4-BE49-F238E27FC236}">
                <a16:creationId xmlns:a16="http://schemas.microsoft.com/office/drawing/2014/main" id="{490DE52A-797A-CEC7-23B7-04E8991A3353}"/>
              </a:ext>
            </a:extLst>
          </p:cNvPr>
          <p:cNvSpPr>
            <a:spLocks noGrp="1"/>
          </p:cNvSpPr>
          <p:nvPr>
            <p:ph type="sldNum" sz="quarter" idx="12"/>
          </p:nvPr>
        </p:nvSpPr>
        <p:spPr/>
        <p:txBody>
          <a:bodyPr/>
          <a:lstStyle>
            <a:lvl1pPr>
              <a:defRPr/>
            </a:lvl1pPr>
          </a:lstStyle>
          <a:p>
            <a:fld id="{6506BF63-118B-6B49-8D76-BCF5DDB68A1A}" type="slidenum">
              <a:rPr lang="es-ES" altLang="en-ES"/>
              <a:pPr/>
              <a:t>‹#›</a:t>
            </a:fld>
            <a:endParaRPr lang="es-ES" altLang="en-ES"/>
          </a:p>
        </p:txBody>
      </p:sp>
    </p:spTree>
    <p:extLst>
      <p:ext uri="{BB962C8B-B14F-4D97-AF65-F5344CB8AC3E}">
        <p14:creationId xmlns:p14="http://schemas.microsoft.com/office/powerpoint/2010/main" val="35441228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677D8-C37B-F1F2-E81A-28D5E19ACF18}"/>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95467D2-4723-6E7A-C0C7-EF9858CCD905}"/>
              </a:ext>
            </a:extLst>
          </p:cNvPr>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D9426CE-B389-75AF-7181-CCFC7A84A0BD}"/>
              </a:ext>
            </a:extLst>
          </p:cNvPr>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80C76D9-AB76-C8D0-35DA-749C84945DC9}"/>
              </a:ext>
            </a:extLst>
          </p:cNvPr>
          <p:cNvSpPr>
            <a:spLocks noGrp="1"/>
          </p:cNvSpPr>
          <p:nvPr>
            <p:ph type="dt" sz="half" idx="10"/>
          </p:nvPr>
        </p:nvSpPr>
        <p:spPr/>
        <p:txBody>
          <a:bodyPr/>
          <a:lstStyle>
            <a:lvl1pPr>
              <a:defRPr/>
            </a:lvl1pPr>
          </a:lstStyle>
          <a:p>
            <a:endParaRPr lang="es-ES" altLang="en-ES"/>
          </a:p>
        </p:txBody>
      </p:sp>
      <p:sp>
        <p:nvSpPr>
          <p:cNvPr id="6" name="Footer Placeholder 5">
            <a:extLst>
              <a:ext uri="{FF2B5EF4-FFF2-40B4-BE49-F238E27FC236}">
                <a16:creationId xmlns:a16="http://schemas.microsoft.com/office/drawing/2014/main" id="{123D6FA5-27AC-DDDD-1A57-098CCC98400D}"/>
              </a:ext>
            </a:extLst>
          </p:cNvPr>
          <p:cNvSpPr>
            <a:spLocks noGrp="1"/>
          </p:cNvSpPr>
          <p:nvPr>
            <p:ph type="ftr" sz="quarter" idx="11"/>
          </p:nvPr>
        </p:nvSpPr>
        <p:spPr/>
        <p:txBody>
          <a:bodyPr/>
          <a:lstStyle>
            <a:lvl1pPr>
              <a:defRPr/>
            </a:lvl1pPr>
          </a:lstStyle>
          <a:p>
            <a:endParaRPr lang="es-ES" altLang="en-ES"/>
          </a:p>
        </p:txBody>
      </p:sp>
      <p:sp>
        <p:nvSpPr>
          <p:cNvPr id="7" name="Slide Number Placeholder 6">
            <a:extLst>
              <a:ext uri="{FF2B5EF4-FFF2-40B4-BE49-F238E27FC236}">
                <a16:creationId xmlns:a16="http://schemas.microsoft.com/office/drawing/2014/main" id="{C681B3AD-5FE5-894F-90E6-CC4198D424FE}"/>
              </a:ext>
            </a:extLst>
          </p:cNvPr>
          <p:cNvSpPr>
            <a:spLocks noGrp="1"/>
          </p:cNvSpPr>
          <p:nvPr>
            <p:ph type="sldNum" sz="quarter" idx="12"/>
          </p:nvPr>
        </p:nvSpPr>
        <p:spPr/>
        <p:txBody>
          <a:bodyPr/>
          <a:lstStyle>
            <a:lvl1pPr>
              <a:defRPr/>
            </a:lvl1pPr>
          </a:lstStyle>
          <a:p>
            <a:fld id="{804465D0-07FC-EB42-AE43-8BE667A9DF0A}" type="slidenum">
              <a:rPr lang="es-ES" altLang="en-ES"/>
              <a:pPr/>
              <a:t>‹#›</a:t>
            </a:fld>
            <a:endParaRPr lang="es-ES" altLang="en-ES"/>
          </a:p>
        </p:txBody>
      </p:sp>
    </p:spTree>
    <p:extLst>
      <p:ext uri="{BB962C8B-B14F-4D97-AF65-F5344CB8AC3E}">
        <p14:creationId xmlns:p14="http://schemas.microsoft.com/office/powerpoint/2010/main" val="751441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1CE4A-AC6A-1AE6-3CE1-4AEE3F48AA67}"/>
              </a:ext>
            </a:extLst>
          </p:cNvPr>
          <p:cNvSpPr>
            <a:spLocks noGrp="1"/>
          </p:cNvSpPr>
          <p:nvPr>
            <p:ph type="title"/>
          </p:nvPr>
        </p:nvSpPr>
        <p:spPr>
          <a:xfrm>
            <a:off x="628650" y="365125"/>
            <a:ext cx="7886700" cy="1325563"/>
          </a:xfrm>
          <a:prstGeom prst="rect">
            <a:avLst/>
          </a:prstGeo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9082A15-0BF3-B744-4480-64E115F94309}"/>
              </a:ext>
            </a:extLst>
          </p:cNvPr>
          <p:cNvSpPr>
            <a:spLocks noGrp="1"/>
          </p:cNvSpPr>
          <p:nvPr>
            <p:ph idx="1"/>
          </p:nvPr>
        </p:nvSpPr>
        <p:spPr>
          <a:xfrm>
            <a:off x="628650" y="1825625"/>
            <a:ext cx="78867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B2DD075-CF7C-AEC2-F9A7-1668157F9CAE}"/>
              </a:ext>
            </a:extLst>
          </p:cNvPr>
          <p:cNvSpPr>
            <a:spLocks noGrp="1"/>
          </p:cNvSpPr>
          <p:nvPr>
            <p:ph type="dt" sz="half" idx="10"/>
          </p:nvPr>
        </p:nvSpPr>
        <p:spPr/>
        <p:txBody>
          <a:bodyPr/>
          <a:lstStyle>
            <a:lvl1pPr>
              <a:defRPr/>
            </a:lvl1pPr>
          </a:lstStyle>
          <a:p>
            <a:endParaRPr lang="es-ES" altLang="en-ES"/>
          </a:p>
        </p:txBody>
      </p:sp>
      <p:sp>
        <p:nvSpPr>
          <p:cNvPr id="5" name="Footer Placeholder 4">
            <a:extLst>
              <a:ext uri="{FF2B5EF4-FFF2-40B4-BE49-F238E27FC236}">
                <a16:creationId xmlns:a16="http://schemas.microsoft.com/office/drawing/2014/main" id="{8E0ABB4A-68EF-8C8B-F5F0-8F964EA3E5CB}"/>
              </a:ext>
            </a:extLst>
          </p:cNvPr>
          <p:cNvSpPr>
            <a:spLocks noGrp="1"/>
          </p:cNvSpPr>
          <p:nvPr>
            <p:ph type="ftr" sz="quarter" idx="11"/>
          </p:nvPr>
        </p:nvSpPr>
        <p:spPr/>
        <p:txBody>
          <a:bodyPr/>
          <a:lstStyle>
            <a:lvl1pPr>
              <a:defRPr/>
            </a:lvl1pPr>
          </a:lstStyle>
          <a:p>
            <a:endParaRPr lang="es-ES" altLang="en-ES"/>
          </a:p>
        </p:txBody>
      </p:sp>
      <p:sp>
        <p:nvSpPr>
          <p:cNvPr id="6" name="Slide Number Placeholder 5">
            <a:extLst>
              <a:ext uri="{FF2B5EF4-FFF2-40B4-BE49-F238E27FC236}">
                <a16:creationId xmlns:a16="http://schemas.microsoft.com/office/drawing/2014/main" id="{9A888F66-01D1-DEB1-ED1E-8AC412A36B1E}"/>
              </a:ext>
            </a:extLst>
          </p:cNvPr>
          <p:cNvSpPr>
            <a:spLocks noGrp="1"/>
          </p:cNvSpPr>
          <p:nvPr>
            <p:ph type="sldNum" sz="quarter" idx="12"/>
          </p:nvPr>
        </p:nvSpPr>
        <p:spPr/>
        <p:txBody>
          <a:bodyPr/>
          <a:lstStyle>
            <a:lvl1pPr>
              <a:defRPr/>
            </a:lvl1pPr>
          </a:lstStyle>
          <a:p>
            <a:fld id="{5F7ABEFE-66CB-E84E-89E1-422488D39C31}" type="slidenum">
              <a:rPr lang="es-ES" altLang="en-ES"/>
              <a:pPr/>
              <a:t>‹#›</a:t>
            </a:fld>
            <a:endParaRPr lang="es-ES" altLang="en-ES"/>
          </a:p>
        </p:txBody>
      </p:sp>
    </p:spTree>
    <p:extLst>
      <p:ext uri="{BB962C8B-B14F-4D97-AF65-F5344CB8AC3E}">
        <p14:creationId xmlns:p14="http://schemas.microsoft.com/office/powerpoint/2010/main" val="2263624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4BF10-CBF5-A5F1-D0C4-14E6AB3D9024}"/>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BB5C3399-C2FE-F2C6-5A8D-0FE332C68406}"/>
              </a:ext>
            </a:extLst>
          </p:cNvPr>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034F8BD-3F8A-8050-2EB9-EADA36ABE2FA}"/>
              </a:ext>
            </a:extLst>
          </p:cNvPr>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64A3BB1-F5D1-BFA1-9930-8317DAA6FC73}"/>
              </a:ext>
            </a:extLst>
          </p:cNvPr>
          <p:cNvSpPr>
            <a:spLocks noGrp="1"/>
          </p:cNvSpPr>
          <p:nvPr>
            <p:ph type="dt" sz="half" idx="10"/>
          </p:nvPr>
        </p:nvSpPr>
        <p:spPr/>
        <p:txBody>
          <a:bodyPr/>
          <a:lstStyle>
            <a:lvl1pPr>
              <a:defRPr/>
            </a:lvl1pPr>
          </a:lstStyle>
          <a:p>
            <a:endParaRPr lang="es-ES" altLang="en-ES"/>
          </a:p>
        </p:txBody>
      </p:sp>
      <p:sp>
        <p:nvSpPr>
          <p:cNvPr id="6" name="Footer Placeholder 5">
            <a:extLst>
              <a:ext uri="{FF2B5EF4-FFF2-40B4-BE49-F238E27FC236}">
                <a16:creationId xmlns:a16="http://schemas.microsoft.com/office/drawing/2014/main" id="{CEC014B6-10A7-677B-C50C-02D3EF880F6C}"/>
              </a:ext>
            </a:extLst>
          </p:cNvPr>
          <p:cNvSpPr>
            <a:spLocks noGrp="1"/>
          </p:cNvSpPr>
          <p:nvPr>
            <p:ph type="ftr" sz="quarter" idx="11"/>
          </p:nvPr>
        </p:nvSpPr>
        <p:spPr/>
        <p:txBody>
          <a:bodyPr/>
          <a:lstStyle>
            <a:lvl1pPr>
              <a:defRPr/>
            </a:lvl1pPr>
          </a:lstStyle>
          <a:p>
            <a:endParaRPr lang="es-ES" altLang="en-ES"/>
          </a:p>
        </p:txBody>
      </p:sp>
      <p:sp>
        <p:nvSpPr>
          <p:cNvPr id="7" name="Slide Number Placeholder 6">
            <a:extLst>
              <a:ext uri="{FF2B5EF4-FFF2-40B4-BE49-F238E27FC236}">
                <a16:creationId xmlns:a16="http://schemas.microsoft.com/office/drawing/2014/main" id="{946A2F0D-2632-D52E-4986-369993E8CDFB}"/>
              </a:ext>
            </a:extLst>
          </p:cNvPr>
          <p:cNvSpPr>
            <a:spLocks noGrp="1"/>
          </p:cNvSpPr>
          <p:nvPr>
            <p:ph type="sldNum" sz="quarter" idx="12"/>
          </p:nvPr>
        </p:nvSpPr>
        <p:spPr/>
        <p:txBody>
          <a:bodyPr/>
          <a:lstStyle>
            <a:lvl1pPr>
              <a:defRPr/>
            </a:lvl1pPr>
          </a:lstStyle>
          <a:p>
            <a:fld id="{F2152FE1-E31A-9843-966E-968184F5CF67}" type="slidenum">
              <a:rPr lang="es-ES" altLang="en-ES"/>
              <a:pPr/>
              <a:t>‹#›</a:t>
            </a:fld>
            <a:endParaRPr lang="es-ES" altLang="en-ES"/>
          </a:p>
        </p:txBody>
      </p:sp>
    </p:spTree>
    <p:extLst>
      <p:ext uri="{BB962C8B-B14F-4D97-AF65-F5344CB8AC3E}">
        <p14:creationId xmlns:p14="http://schemas.microsoft.com/office/powerpoint/2010/main" val="36307424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03DA0-FC2B-D549-4520-5A13408F6292}"/>
              </a:ext>
            </a:extLst>
          </p:cNvPr>
          <p:cNvSpPr>
            <a:spLocks noGrp="1"/>
          </p:cNvSpPr>
          <p:nvPr>
            <p:ph type="title"/>
          </p:nvPr>
        </p:nvSpPr>
        <p:spPr>
          <a:xfrm>
            <a:off x="628650" y="365125"/>
            <a:ext cx="7886700" cy="1325563"/>
          </a:xfrm>
          <a:prstGeom prst="rect">
            <a:avLst/>
          </a:prstGeom>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1AA58D3-55EB-C3F1-460F-E746881C70AC}"/>
              </a:ext>
            </a:extLst>
          </p:cNvPr>
          <p:cNvSpPr>
            <a:spLocks noGrp="1"/>
          </p:cNvSpPr>
          <p:nvPr>
            <p:ph type="body" orient="vert" idx="1"/>
          </p:nvPr>
        </p:nvSpPr>
        <p:spPr>
          <a:xfrm>
            <a:off x="628650" y="1825625"/>
            <a:ext cx="7886700" cy="43513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9712730-7189-75BA-A7FF-C85F3D67B984}"/>
              </a:ext>
            </a:extLst>
          </p:cNvPr>
          <p:cNvSpPr>
            <a:spLocks noGrp="1"/>
          </p:cNvSpPr>
          <p:nvPr>
            <p:ph type="dt" sz="half" idx="10"/>
          </p:nvPr>
        </p:nvSpPr>
        <p:spPr/>
        <p:txBody>
          <a:bodyPr/>
          <a:lstStyle>
            <a:lvl1pPr>
              <a:defRPr/>
            </a:lvl1pPr>
          </a:lstStyle>
          <a:p>
            <a:endParaRPr lang="es-ES" altLang="en-ES"/>
          </a:p>
        </p:txBody>
      </p:sp>
      <p:sp>
        <p:nvSpPr>
          <p:cNvPr id="5" name="Footer Placeholder 4">
            <a:extLst>
              <a:ext uri="{FF2B5EF4-FFF2-40B4-BE49-F238E27FC236}">
                <a16:creationId xmlns:a16="http://schemas.microsoft.com/office/drawing/2014/main" id="{9BF8F85F-620D-8465-65A5-4D0D94758629}"/>
              </a:ext>
            </a:extLst>
          </p:cNvPr>
          <p:cNvSpPr>
            <a:spLocks noGrp="1"/>
          </p:cNvSpPr>
          <p:nvPr>
            <p:ph type="ftr" sz="quarter" idx="11"/>
          </p:nvPr>
        </p:nvSpPr>
        <p:spPr/>
        <p:txBody>
          <a:bodyPr/>
          <a:lstStyle>
            <a:lvl1pPr>
              <a:defRPr/>
            </a:lvl1pPr>
          </a:lstStyle>
          <a:p>
            <a:endParaRPr lang="es-ES" altLang="en-ES"/>
          </a:p>
        </p:txBody>
      </p:sp>
      <p:sp>
        <p:nvSpPr>
          <p:cNvPr id="6" name="Slide Number Placeholder 5">
            <a:extLst>
              <a:ext uri="{FF2B5EF4-FFF2-40B4-BE49-F238E27FC236}">
                <a16:creationId xmlns:a16="http://schemas.microsoft.com/office/drawing/2014/main" id="{E444D2AE-924C-304B-07D1-9291E3C10C43}"/>
              </a:ext>
            </a:extLst>
          </p:cNvPr>
          <p:cNvSpPr>
            <a:spLocks noGrp="1"/>
          </p:cNvSpPr>
          <p:nvPr>
            <p:ph type="sldNum" sz="quarter" idx="12"/>
          </p:nvPr>
        </p:nvSpPr>
        <p:spPr/>
        <p:txBody>
          <a:bodyPr/>
          <a:lstStyle>
            <a:lvl1pPr>
              <a:defRPr/>
            </a:lvl1pPr>
          </a:lstStyle>
          <a:p>
            <a:fld id="{12E0BD6A-BF9F-4B48-AFFB-023DCAE5BC53}" type="slidenum">
              <a:rPr lang="es-ES" altLang="en-ES"/>
              <a:pPr/>
              <a:t>‹#›</a:t>
            </a:fld>
            <a:endParaRPr lang="es-ES" altLang="en-ES"/>
          </a:p>
        </p:txBody>
      </p:sp>
    </p:spTree>
    <p:extLst>
      <p:ext uri="{BB962C8B-B14F-4D97-AF65-F5344CB8AC3E}">
        <p14:creationId xmlns:p14="http://schemas.microsoft.com/office/powerpoint/2010/main" val="38843593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578FBF-0F8E-7574-FD68-1B94C5CA25E4}"/>
              </a:ext>
            </a:extLst>
          </p:cNvPr>
          <p:cNvSpPr>
            <a:spLocks noGrp="1"/>
          </p:cNvSpPr>
          <p:nvPr>
            <p:ph type="title" orient="vert"/>
          </p:nvPr>
        </p:nvSpPr>
        <p:spPr>
          <a:xfrm>
            <a:off x="6543675" y="365125"/>
            <a:ext cx="1971675" cy="5811838"/>
          </a:xfrm>
          <a:prstGeom prst="rect">
            <a:avLst/>
          </a:prstGeo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5DBA48B-E935-F84D-3465-96703E946D27}"/>
              </a:ext>
            </a:extLst>
          </p:cNvPr>
          <p:cNvSpPr>
            <a:spLocks noGrp="1"/>
          </p:cNvSpPr>
          <p:nvPr>
            <p:ph type="body" orient="vert" idx="1"/>
          </p:nvPr>
        </p:nvSpPr>
        <p:spPr>
          <a:xfrm>
            <a:off x="628650" y="365125"/>
            <a:ext cx="5762625" cy="58118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62F4F8F-C97C-1F59-F3EF-65ED812B62BB}"/>
              </a:ext>
            </a:extLst>
          </p:cNvPr>
          <p:cNvSpPr>
            <a:spLocks noGrp="1"/>
          </p:cNvSpPr>
          <p:nvPr>
            <p:ph type="dt" sz="half" idx="10"/>
          </p:nvPr>
        </p:nvSpPr>
        <p:spPr/>
        <p:txBody>
          <a:bodyPr/>
          <a:lstStyle>
            <a:lvl1pPr>
              <a:defRPr/>
            </a:lvl1pPr>
          </a:lstStyle>
          <a:p>
            <a:endParaRPr lang="es-ES" altLang="en-ES"/>
          </a:p>
        </p:txBody>
      </p:sp>
      <p:sp>
        <p:nvSpPr>
          <p:cNvPr id="5" name="Footer Placeholder 4">
            <a:extLst>
              <a:ext uri="{FF2B5EF4-FFF2-40B4-BE49-F238E27FC236}">
                <a16:creationId xmlns:a16="http://schemas.microsoft.com/office/drawing/2014/main" id="{067450B5-5783-41DB-257D-AE66185C93CF}"/>
              </a:ext>
            </a:extLst>
          </p:cNvPr>
          <p:cNvSpPr>
            <a:spLocks noGrp="1"/>
          </p:cNvSpPr>
          <p:nvPr>
            <p:ph type="ftr" sz="quarter" idx="11"/>
          </p:nvPr>
        </p:nvSpPr>
        <p:spPr/>
        <p:txBody>
          <a:bodyPr/>
          <a:lstStyle>
            <a:lvl1pPr>
              <a:defRPr/>
            </a:lvl1pPr>
          </a:lstStyle>
          <a:p>
            <a:endParaRPr lang="es-ES" altLang="en-ES"/>
          </a:p>
        </p:txBody>
      </p:sp>
      <p:sp>
        <p:nvSpPr>
          <p:cNvPr id="6" name="Slide Number Placeholder 5">
            <a:extLst>
              <a:ext uri="{FF2B5EF4-FFF2-40B4-BE49-F238E27FC236}">
                <a16:creationId xmlns:a16="http://schemas.microsoft.com/office/drawing/2014/main" id="{4613D2BC-4798-8F43-452E-B8EBD8739D3C}"/>
              </a:ext>
            </a:extLst>
          </p:cNvPr>
          <p:cNvSpPr>
            <a:spLocks noGrp="1"/>
          </p:cNvSpPr>
          <p:nvPr>
            <p:ph type="sldNum" sz="quarter" idx="12"/>
          </p:nvPr>
        </p:nvSpPr>
        <p:spPr/>
        <p:txBody>
          <a:bodyPr/>
          <a:lstStyle>
            <a:lvl1pPr>
              <a:defRPr/>
            </a:lvl1pPr>
          </a:lstStyle>
          <a:p>
            <a:fld id="{56FAEFCC-44AD-CC42-A6AD-0313C9D0F681}" type="slidenum">
              <a:rPr lang="es-ES" altLang="en-ES"/>
              <a:pPr/>
              <a:t>‹#›</a:t>
            </a:fld>
            <a:endParaRPr lang="es-ES" altLang="en-ES"/>
          </a:p>
        </p:txBody>
      </p:sp>
    </p:spTree>
    <p:extLst>
      <p:ext uri="{BB962C8B-B14F-4D97-AF65-F5344CB8AC3E}">
        <p14:creationId xmlns:p14="http://schemas.microsoft.com/office/powerpoint/2010/main" val="1287790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BAF9B-A865-CD17-BEB1-E8D19454D1F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C74E593-7D36-BBAF-9065-67884030A3F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A132F54-3A9D-D94F-DCCA-5BFD2DFD93EA}"/>
              </a:ext>
            </a:extLst>
          </p:cNvPr>
          <p:cNvSpPr>
            <a:spLocks noGrp="1"/>
          </p:cNvSpPr>
          <p:nvPr>
            <p:ph type="dt" sz="half" idx="10"/>
          </p:nvPr>
        </p:nvSpPr>
        <p:spPr/>
        <p:txBody>
          <a:bodyPr/>
          <a:lstStyle/>
          <a:p>
            <a:fld id="{5D5F2F9E-AA7A-E842-BF14-806CE1BA04FC}" type="datetimeFigureOut">
              <a:rPr lang="en-US" smtClean="0"/>
              <a:t>11/28/25</a:t>
            </a:fld>
            <a:endParaRPr lang="en-US"/>
          </a:p>
        </p:txBody>
      </p:sp>
      <p:sp>
        <p:nvSpPr>
          <p:cNvPr id="5" name="Footer Placeholder 4">
            <a:extLst>
              <a:ext uri="{FF2B5EF4-FFF2-40B4-BE49-F238E27FC236}">
                <a16:creationId xmlns:a16="http://schemas.microsoft.com/office/drawing/2014/main" id="{8C4D7EC9-E787-7230-FD47-1DC448018F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F658A2-EFD8-2DAA-EA45-D574B47AB95A}"/>
              </a:ext>
            </a:extLst>
          </p:cNvPr>
          <p:cNvSpPr>
            <a:spLocks noGrp="1"/>
          </p:cNvSpPr>
          <p:nvPr>
            <p:ph type="sldNum" sz="quarter" idx="12"/>
          </p:nvPr>
        </p:nvSpPr>
        <p:spPr/>
        <p:txBody>
          <a:bodyPr/>
          <a:lstStyle/>
          <a:p>
            <a:fld id="{CB827911-36C9-1F49-9C90-D1BBE78C7424}" type="slidenum">
              <a:rPr lang="en-US" smtClean="0"/>
              <a:t>‹#›</a:t>
            </a:fld>
            <a:endParaRPr lang="en-US"/>
          </a:p>
        </p:txBody>
      </p:sp>
    </p:spTree>
    <p:extLst>
      <p:ext uri="{BB962C8B-B14F-4D97-AF65-F5344CB8AC3E}">
        <p14:creationId xmlns:p14="http://schemas.microsoft.com/office/powerpoint/2010/main" val="1302577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6F2EC-788F-6D5A-6C5B-47830F7E6842}"/>
              </a:ext>
            </a:extLst>
          </p:cNvPr>
          <p:cNvSpPr>
            <a:spLocks noGrp="1"/>
          </p:cNvSpPr>
          <p:nvPr>
            <p:ph type="title"/>
          </p:nvPr>
        </p:nvSpPr>
        <p:spPr>
          <a:xfrm>
            <a:off x="623888" y="1709738"/>
            <a:ext cx="7886700" cy="2852737"/>
          </a:xfrm>
          <a:prstGeom prst="rect">
            <a:avLst/>
          </a:prstGeo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71FE795-B581-44DE-67F9-1CB44A25AD28}"/>
              </a:ext>
            </a:extLst>
          </p:cNvPr>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GB"/>
              <a:t>Click to edit Master text styles</a:t>
            </a:r>
          </a:p>
        </p:txBody>
      </p:sp>
      <p:sp>
        <p:nvSpPr>
          <p:cNvPr id="4" name="Date Placeholder 3">
            <a:extLst>
              <a:ext uri="{FF2B5EF4-FFF2-40B4-BE49-F238E27FC236}">
                <a16:creationId xmlns:a16="http://schemas.microsoft.com/office/drawing/2014/main" id="{5563832E-2D8E-D84E-87A9-62F22BC8A63A}"/>
              </a:ext>
            </a:extLst>
          </p:cNvPr>
          <p:cNvSpPr>
            <a:spLocks noGrp="1"/>
          </p:cNvSpPr>
          <p:nvPr>
            <p:ph type="dt" sz="half" idx="10"/>
          </p:nvPr>
        </p:nvSpPr>
        <p:spPr/>
        <p:txBody>
          <a:bodyPr/>
          <a:lstStyle>
            <a:lvl1pPr>
              <a:defRPr/>
            </a:lvl1pPr>
          </a:lstStyle>
          <a:p>
            <a:endParaRPr lang="es-ES" altLang="en-ES"/>
          </a:p>
        </p:txBody>
      </p:sp>
      <p:sp>
        <p:nvSpPr>
          <p:cNvPr id="5" name="Footer Placeholder 4">
            <a:extLst>
              <a:ext uri="{FF2B5EF4-FFF2-40B4-BE49-F238E27FC236}">
                <a16:creationId xmlns:a16="http://schemas.microsoft.com/office/drawing/2014/main" id="{44B3916D-ACD9-46F0-DDAA-013CF5DDD094}"/>
              </a:ext>
            </a:extLst>
          </p:cNvPr>
          <p:cNvSpPr>
            <a:spLocks noGrp="1"/>
          </p:cNvSpPr>
          <p:nvPr>
            <p:ph type="ftr" sz="quarter" idx="11"/>
          </p:nvPr>
        </p:nvSpPr>
        <p:spPr/>
        <p:txBody>
          <a:bodyPr/>
          <a:lstStyle>
            <a:lvl1pPr>
              <a:defRPr/>
            </a:lvl1pPr>
          </a:lstStyle>
          <a:p>
            <a:endParaRPr lang="es-ES" altLang="en-ES"/>
          </a:p>
        </p:txBody>
      </p:sp>
      <p:sp>
        <p:nvSpPr>
          <p:cNvPr id="6" name="Slide Number Placeholder 5">
            <a:extLst>
              <a:ext uri="{FF2B5EF4-FFF2-40B4-BE49-F238E27FC236}">
                <a16:creationId xmlns:a16="http://schemas.microsoft.com/office/drawing/2014/main" id="{5FB2A662-85B9-8507-750B-C08713BC0BCF}"/>
              </a:ext>
            </a:extLst>
          </p:cNvPr>
          <p:cNvSpPr>
            <a:spLocks noGrp="1"/>
          </p:cNvSpPr>
          <p:nvPr>
            <p:ph type="sldNum" sz="quarter" idx="12"/>
          </p:nvPr>
        </p:nvSpPr>
        <p:spPr/>
        <p:txBody>
          <a:bodyPr/>
          <a:lstStyle>
            <a:lvl1pPr>
              <a:defRPr/>
            </a:lvl1pPr>
          </a:lstStyle>
          <a:p>
            <a:fld id="{A3D87816-7E00-664E-B9A8-696633226F86}" type="slidenum">
              <a:rPr lang="es-ES" altLang="en-ES"/>
              <a:pPr/>
              <a:t>‹#›</a:t>
            </a:fld>
            <a:endParaRPr lang="es-ES" altLang="en-ES"/>
          </a:p>
        </p:txBody>
      </p:sp>
    </p:spTree>
    <p:extLst>
      <p:ext uri="{BB962C8B-B14F-4D97-AF65-F5344CB8AC3E}">
        <p14:creationId xmlns:p14="http://schemas.microsoft.com/office/powerpoint/2010/main" val="639930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59D9A-C7D7-8190-B4D0-9629B6A6823A}"/>
              </a:ext>
            </a:extLst>
          </p:cNvPr>
          <p:cNvSpPr>
            <a:spLocks noGrp="1"/>
          </p:cNvSpPr>
          <p:nvPr>
            <p:ph type="title"/>
          </p:nvPr>
        </p:nvSpPr>
        <p:spPr>
          <a:xfrm>
            <a:off x="628650" y="365125"/>
            <a:ext cx="7886700" cy="1325563"/>
          </a:xfrm>
          <a:prstGeom prst="rect">
            <a:avLst/>
          </a:prstGeo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DE354A1-09AA-F928-E419-38958FD8B134}"/>
              </a:ext>
            </a:extLst>
          </p:cNvPr>
          <p:cNvSpPr>
            <a:spLocks noGrp="1"/>
          </p:cNvSpPr>
          <p:nvPr>
            <p:ph sz="half" idx="1"/>
          </p:nvPr>
        </p:nvSpPr>
        <p:spPr>
          <a:xfrm>
            <a:off x="628650" y="1825625"/>
            <a:ext cx="386715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AF3B330D-0A8C-4A89-87EC-C51172E46FAD}"/>
              </a:ext>
            </a:extLst>
          </p:cNvPr>
          <p:cNvSpPr>
            <a:spLocks noGrp="1"/>
          </p:cNvSpPr>
          <p:nvPr>
            <p:ph sz="half" idx="2"/>
          </p:nvPr>
        </p:nvSpPr>
        <p:spPr>
          <a:xfrm>
            <a:off x="4648200" y="1825625"/>
            <a:ext cx="386715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2C037FD-07BD-6BB0-527B-5EA5A845DC16}"/>
              </a:ext>
            </a:extLst>
          </p:cNvPr>
          <p:cNvSpPr>
            <a:spLocks noGrp="1"/>
          </p:cNvSpPr>
          <p:nvPr>
            <p:ph type="dt" sz="half" idx="10"/>
          </p:nvPr>
        </p:nvSpPr>
        <p:spPr/>
        <p:txBody>
          <a:bodyPr/>
          <a:lstStyle>
            <a:lvl1pPr>
              <a:defRPr/>
            </a:lvl1pPr>
          </a:lstStyle>
          <a:p>
            <a:endParaRPr lang="es-ES" altLang="en-ES"/>
          </a:p>
        </p:txBody>
      </p:sp>
      <p:sp>
        <p:nvSpPr>
          <p:cNvPr id="6" name="Footer Placeholder 5">
            <a:extLst>
              <a:ext uri="{FF2B5EF4-FFF2-40B4-BE49-F238E27FC236}">
                <a16:creationId xmlns:a16="http://schemas.microsoft.com/office/drawing/2014/main" id="{7D2BD283-8E84-A66F-1EB0-67587648CF30}"/>
              </a:ext>
            </a:extLst>
          </p:cNvPr>
          <p:cNvSpPr>
            <a:spLocks noGrp="1"/>
          </p:cNvSpPr>
          <p:nvPr>
            <p:ph type="ftr" sz="quarter" idx="11"/>
          </p:nvPr>
        </p:nvSpPr>
        <p:spPr/>
        <p:txBody>
          <a:bodyPr/>
          <a:lstStyle>
            <a:lvl1pPr>
              <a:defRPr/>
            </a:lvl1pPr>
          </a:lstStyle>
          <a:p>
            <a:endParaRPr lang="es-ES" altLang="en-ES"/>
          </a:p>
        </p:txBody>
      </p:sp>
      <p:sp>
        <p:nvSpPr>
          <p:cNvPr id="7" name="Slide Number Placeholder 6">
            <a:extLst>
              <a:ext uri="{FF2B5EF4-FFF2-40B4-BE49-F238E27FC236}">
                <a16:creationId xmlns:a16="http://schemas.microsoft.com/office/drawing/2014/main" id="{6A51D535-67D9-FBBC-E4A7-C36B08CE2EC5}"/>
              </a:ext>
            </a:extLst>
          </p:cNvPr>
          <p:cNvSpPr>
            <a:spLocks noGrp="1"/>
          </p:cNvSpPr>
          <p:nvPr>
            <p:ph type="sldNum" sz="quarter" idx="12"/>
          </p:nvPr>
        </p:nvSpPr>
        <p:spPr/>
        <p:txBody>
          <a:bodyPr/>
          <a:lstStyle>
            <a:lvl1pPr>
              <a:defRPr/>
            </a:lvl1pPr>
          </a:lstStyle>
          <a:p>
            <a:fld id="{D2892AC1-A08F-8B42-973B-D25DD1CD3025}" type="slidenum">
              <a:rPr lang="es-ES" altLang="en-ES"/>
              <a:pPr/>
              <a:t>‹#›</a:t>
            </a:fld>
            <a:endParaRPr lang="es-ES" altLang="en-ES"/>
          </a:p>
        </p:txBody>
      </p:sp>
    </p:spTree>
    <p:extLst>
      <p:ext uri="{BB962C8B-B14F-4D97-AF65-F5344CB8AC3E}">
        <p14:creationId xmlns:p14="http://schemas.microsoft.com/office/powerpoint/2010/main" val="16531680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DB46E6-AA3F-D6B1-3FE5-15B5E8AE1114}"/>
              </a:ext>
            </a:extLst>
          </p:cNvPr>
          <p:cNvSpPr>
            <a:spLocks noGrp="1"/>
          </p:cNvSpPr>
          <p:nvPr>
            <p:ph type="title"/>
          </p:nvPr>
        </p:nvSpPr>
        <p:spPr>
          <a:xfrm>
            <a:off x="630238" y="365125"/>
            <a:ext cx="7886700" cy="1325563"/>
          </a:xfrm>
          <a:prstGeom prst="rect">
            <a:avLst/>
          </a:prstGeo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5CB98DA-B095-C147-DBDF-607DBB135E61}"/>
              </a:ext>
            </a:extLst>
          </p:cNvPr>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09C657B-3A76-40ED-C595-6619431153D6}"/>
              </a:ext>
            </a:extLst>
          </p:cNvPr>
          <p:cNvSpPr>
            <a:spLocks noGrp="1"/>
          </p:cNvSpPr>
          <p:nvPr>
            <p:ph sz="half" idx="2"/>
          </p:nvPr>
        </p:nvSpPr>
        <p:spPr>
          <a:xfrm>
            <a:off x="630238" y="2505075"/>
            <a:ext cx="3868737"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ECB2D02-75B0-FFD6-25CC-AA218BD34BCB}"/>
              </a:ext>
            </a:extLst>
          </p:cNvPr>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BD1DBBD-C583-B90A-1C05-138B8C1E9327}"/>
              </a:ext>
            </a:extLst>
          </p:cNvPr>
          <p:cNvSpPr>
            <a:spLocks noGrp="1"/>
          </p:cNvSpPr>
          <p:nvPr>
            <p:ph sz="quarter" idx="4"/>
          </p:nvPr>
        </p:nvSpPr>
        <p:spPr>
          <a:xfrm>
            <a:off x="4629150" y="2505075"/>
            <a:ext cx="3887788"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DB680BB-740B-12D9-B69A-C092D036D68D}"/>
              </a:ext>
            </a:extLst>
          </p:cNvPr>
          <p:cNvSpPr>
            <a:spLocks noGrp="1"/>
          </p:cNvSpPr>
          <p:nvPr>
            <p:ph type="dt" sz="half" idx="10"/>
          </p:nvPr>
        </p:nvSpPr>
        <p:spPr/>
        <p:txBody>
          <a:bodyPr/>
          <a:lstStyle>
            <a:lvl1pPr>
              <a:defRPr/>
            </a:lvl1pPr>
          </a:lstStyle>
          <a:p>
            <a:endParaRPr lang="es-ES" altLang="en-ES"/>
          </a:p>
        </p:txBody>
      </p:sp>
      <p:sp>
        <p:nvSpPr>
          <p:cNvPr id="8" name="Footer Placeholder 7">
            <a:extLst>
              <a:ext uri="{FF2B5EF4-FFF2-40B4-BE49-F238E27FC236}">
                <a16:creationId xmlns:a16="http://schemas.microsoft.com/office/drawing/2014/main" id="{C56359F5-6A92-C252-7408-EA608EFE5761}"/>
              </a:ext>
            </a:extLst>
          </p:cNvPr>
          <p:cNvSpPr>
            <a:spLocks noGrp="1"/>
          </p:cNvSpPr>
          <p:nvPr>
            <p:ph type="ftr" sz="quarter" idx="11"/>
          </p:nvPr>
        </p:nvSpPr>
        <p:spPr/>
        <p:txBody>
          <a:bodyPr/>
          <a:lstStyle>
            <a:lvl1pPr>
              <a:defRPr/>
            </a:lvl1pPr>
          </a:lstStyle>
          <a:p>
            <a:endParaRPr lang="es-ES" altLang="en-ES"/>
          </a:p>
        </p:txBody>
      </p:sp>
      <p:sp>
        <p:nvSpPr>
          <p:cNvPr id="9" name="Slide Number Placeholder 8">
            <a:extLst>
              <a:ext uri="{FF2B5EF4-FFF2-40B4-BE49-F238E27FC236}">
                <a16:creationId xmlns:a16="http://schemas.microsoft.com/office/drawing/2014/main" id="{DACD1902-0D04-4F2A-CB39-9E32B10575E1}"/>
              </a:ext>
            </a:extLst>
          </p:cNvPr>
          <p:cNvSpPr>
            <a:spLocks noGrp="1"/>
          </p:cNvSpPr>
          <p:nvPr>
            <p:ph type="sldNum" sz="quarter" idx="12"/>
          </p:nvPr>
        </p:nvSpPr>
        <p:spPr/>
        <p:txBody>
          <a:bodyPr/>
          <a:lstStyle>
            <a:lvl1pPr>
              <a:defRPr/>
            </a:lvl1pPr>
          </a:lstStyle>
          <a:p>
            <a:fld id="{A8E448EC-DE4F-2C45-AD3E-5B078CA15927}" type="slidenum">
              <a:rPr lang="es-ES" altLang="en-ES"/>
              <a:pPr/>
              <a:t>‹#›</a:t>
            </a:fld>
            <a:endParaRPr lang="es-ES" altLang="en-ES"/>
          </a:p>
        </p:txBody>
      </p:sp>
    </p:spTree>
    <p:extLst>
      <p:ext uri="{BB962C8B-B14F-4D97-AF65-F5344CB8AC3E}">
        <p14:creationId xmlns:p14="http://schemas.microsoft.com/office/powerpoint/2010/main" val="2221237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CED63-F1A5-1431-C0B2-19F4AE5DACF3}"/>
              </a:ext>
            </a:extLst>
          </p:cNvPr>
          <p:cNvSpPr>
            <a:spLocks noGrp="1"/>
          </p:cNvSpPr>
          <p:nvPr>
            <p:ph type="title"/>
          </p:nvPr>
        </p:nvSpPr>
        <p:spPr>
          <a:xfrm>
            <a:off x="628650" y="365125"/>
            <a:ext cx="7886700" cy="1325563"/>
          </a:xfrm>
          <a:prstGeom prst="rect">
            <a:avLst/>
          </a:prstGeom>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79C07F67-68CB-C218-0DA4-43EF2B9D6975}"/>
              </a:ext>
            </a:extLst>
          </p:cNvPr>
          <p:cNvSpPr>
            <a:spLocks noGrp="1"/>
          </p:cNvSpPr>
          <p:nvPr>
            <p:ph type="dt" sz="half" idx="10"/>
          </p:nvPr>
        </p:nvSpPr>
        <p:spPr/>
        <p:txBody>
          <a:bodyPr/>
          <a:lstStyle>
            <a:lvl1pPr>
              <a:defRPr/>
            </a:lvl1pPr>
          </a:lstStyle>
          <a:p>
            <a:endParaRPr lang="es-ES" altLang="en-ES"/>
          </a:p>
        </p:txBody>
      </p:sp>
      <p:sp>
        <p:nvSpPr>
          <p:cNvPr id="4" name="Footer Placeholder 3">
            <a:extLst>
              <a:ext uri="{FF2B5EF4-FFF2-40B4-BE49-F238E27FC236}">
                <a16:creationId xmlns:a16="http://schemas.microsoft.com/office/drawing/2014/main" id="{9362C157-690B-9D67-64FD-C45399A83AB7}"/>
              </a:ext>
            </a:extLst>
          </p:cNvPr>
          <p:cNvSpPr>
            <a:spLocks noGrp="1"/>
          </p:cNvSpPr>
          <p:nvPr>
            <p:ph type="ftr" sz="quarter" idx="11"/>
          </p:nvPr>
        </p:nvSpPr>
        <p:spPr/>
        <p:txBody>
          <a:bodyPr/>
          <a:lstStyle>
            <a:lvl1pPr>
              <a:defRPr/>
            </a:lvl1pPr>
          </a:lstStyle>
          <a:p>
            <a:endParaRPr lang="es-ES" altLang="en-ES"/>
          </a:p>
        </p:txBody>
      </p:sp>
      <p:sp>
        <p:nvSpPr>
          <p:cNvPr id="5" name="Slide Number Placeholder 4">
            <a:extLst>
              <a:ext uri="{FF2B5EF4-FFF2-40B4-BE49-F238E27FC236}">
                <a16:creationId xmlns:a16="http://schemas.microsoft.com/office/drawing/2014/main" id="{43926B20-FC64-5A3E-60AB-4FF23DF2B663}"/>
              </a:ext>
            </a:extLst>
          </p:cNvPr>
          <p:cNvSpPr>
            <a:spLocks noGrp="1"/>
          </p:cNvSpPr>
          <p:nvPr>
            <p:ph type="sldNum" sz="quarter" idx="12"/>
          </p:nvPr>
        </p:nvSpPr>
        <p:spPr/>
        <p:txBody>
          <a:bodyPr/>
          <a:lstStyle>
            <a:lvl1pPr>
              <a:defRPr/>
            </a:lvl1pPr>
          </a:lstStyle>
          <a:p>
            <a:fld id="{EE3C394F-FD3C-DD46-9555-20EE29803CB0}" type="slidenum">
              <a:rPr lang="es-ES" altLang="en-ES"/>
              <a:pPr/>
              <a:t>‹#›</a:t>
            </a:fld>
            <a:endParaRPr lang="es-ES" altLang="en-ES"/>
          </a:p>
        </p:txBody>
      </p:sp>
    </p:spTree>
    <p:extLst>
      <p:ext uri="{BB962C8B-B14F-4D97-AF65-F5344CB8AC3E}">
        <p14:creationId xmlns:p14="http://schemas.microsoft.com/office/powerpoint/2010/main" val="1741535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11DB91-B6F6-278D-1E3B-5BEA71C1583F}"/>
              </a:ext>
            </a:extLst>
          </p:cNvPr>
          <p:cNvSpPr>
            <a:spLocks noGrp="1"/>
          </p:cNvSpPr>
          <p:nvPr>
            <p:ph type="dt" sz="half" idx="10"/>
          </p:nvPr>
        </p:nvSpPr>
        <p:spPr/>
        <p:txBody>
          <a:bodyPr/>
          <a:lstStyle>
            <a:lvl1pPr>
              <a:defRPr/>
            </a:lvl1pPr>
          </a:lstStyle>
          <a:p>
            <a:endParaRPr lang="es-ES" altLang="en-ES"/>
          </a:p>
        </p:txBody>
      </p:sp>
      <p:sp>
        <p:nvSpPr>
          <p:cNvPr id="3" name="Footer Placeholder 2">
            <a:extLst>
              <a:ext uri="{FF2B5EF4-FFF2-40B4-BE49-F238E27FC236}">
                <a16:creationId xmlns:a16="http://schemas.microsoft.com/office/drawing/2014/main" id="{C080E990-2861-7362-FBA3-9EB6CD2F8F06}"/>
              </a:ext>
            </a:extLst>
          </p:cNvPr>
          <p:cNvSpPr>
            <a:spLocks noGrp="1"/>
          </p:cNvSpPr>
          <p:nvPr>
            <p:ph type="ftr" sz="quarter" idx="11"/>
          </p:nvPr>
        </p:nvSpPr>
        <p:spPr/>
        <p:txBody>
          <a:bodyPr/>
          <a:lstStyle>
            <a:lvl1pPr>
              <a:defRPr/>
            </a:lvl1pPr>
          </a:lstStyle>
          <a:p>
            <a:endParaRPr lang="es-ES" altLang="en-ES"/>
          </a:p>
        </p:txBody>
      </p:sp>
      <p:sp>
        <p:nvSpPr>
          <p:cNvPr id="4" name="Slide Number Placeholder 3">
            <a:extLst>
              <a:ext uri="{FF2B5EF4-FFF2-40B4-BE49-F238E27FC236}">
                <a16:creationId xmlns:a16="http://schemas.microsoft.com/office/drawing/2014/main" id="{51B93744-1512-86C5-F3D7-1EBF4A5FE914}"/>
              </a:ext>
            </a:extLst>
          </p:cNvPr>
          <p:cNvSpPr>
            <a:spLocks noGrp="1"/>
          </p:cNvSpPr>
          <p:nvPr>
            <p:ph type="sldNum" sz="quarter" idx="12"/>
          </p:nvPr>
        </p:nvSpPr>
        <p:spPr/>
        <p:txBody>
          <a:bodyPr/>
          <a:lstStyle>
            <a:lvl1pPr>
              <a:defRPr/>
            </a:lvl1pPr>
          </a:lstStyle>
          <a:p>
            <a:fld id="{08EC3596-8C5E-9B41-84DA-97E92C9E560A}" type="slidenum">
              <a:rPr lang="es-ES" altLang="en-ES"/>
              <a:pPr/>
              <a:t>‹#›</a:t>
            </a:fld>
            <a:endParaRPr lang="es-ES" altLang="en-ES"/>
          </a:p>
        </p:txBody>
      </p:sp>
    </p:spTree>
    <p:extLst>
      <p:ext uri="{BB962C8B-B14F-4D97-AF65-F5344CB8AC3E}">
        <p14:creationId xmlns:p14="http://schemas.microsoft.com/office/powerpoint/2010/main" val="1147285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B18BF-3E3C-CCA4-A904-4DD1CB99C344}"/>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EAAEDC0-5F08-B317-360E-A649059C5A6E}"/>
              </a:ext>
            </a:extLst>
          </p:cNvPr>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9A3A60D2-50ED-A641-B07C-DF69FD387A1D}"/>
              </a:ext>
            </a:extLst>
          </p:cNvPr>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241D4BB-3603-2AFC-7465-8A443C7B0BF0}"/>
              </a:ext>
            </a:extLst>
          </p:cNvPr>
          <p:cNvSpPr>
            <a:spLocks noGrp="1"/>
          </p:cNvSpPr>
          <p:nvPr>
            <p:ph type="dt" sz="half" idx="10"/>
          </p:nvPr>
        </p:nvSpPr>
        <p:spPr/>
        <p:txBody>
          <a:bodyPr/>
          <a:lstStyle>
            <a:lvl1pPr>
              <a:defRPr/>
            </a:lvl1pPr>
          </a:lstStyle>
          <a:p>
            <a:endParaRPr lang="es-ES" altLang="en-ES"/>
          </a:p>
        </p:txBody>
      </p:sp>
      <p:sp>
        <p:nvSpPr>
          <p:cNvPr id="6" name="Footer Placeholder 5">
            <a:extLst>
              <a:ext uri="{FF2B5EF4-FFF2-40B4-BE49-F238E27FC236}">
                <a16:creationId xmlns:a16="http://schemas.microsoft.com/office/drawing/2014/main" id="{981DE56C-A189-A40A-8805-F6C736276519}"/>
              </a:ext>
            </a:extLst>
          </p:cNvPr>
          <p:cNvSpPr>
            <a:spLocks noGrp="1"/>
          </p:cNvSpPr>
          <p:nvPr>
            <p:ph type="ftr" sz="quarter" idx="11"/>
          </p:nvPr>
        </p:nvSpPr>
        <p:spPr/>
        <p:txBody>
          <a:bodyPr/>
          <a:lstStyle>
            <a:lvl1pPr>
              <a:defRPr/>
            </a:lvl1pPr>
          </a:lstStyle>
          <a:p>
            <a:endParaRPr lang="es-ES" altLang="en-ES"/>
          </a:p>
        </p:txBody>
      </p:sp>
      <p:sp>
        <p:nvSpPr>
          <p:cNvPr id="7" name="Slide Number Placeholder 6">
            <a:extLst>
              <a:ext uri="{FF2B5EF4-FFF2-40B4-BE49-F238E27FC236}">
                <a16:creationId xmlns:a16="http://schemas.microsoft.com/office/drawing/2014/main" id="{F5564928-295B-A073-FFCA-4B4DFF839ADA}"/>
              </a:ext>
            </a:extLst>
          </p:cNvPr>
          <p:cNvSpPr>
            <a:spLocks noGrp="1"/>
          </p:cNvSpPr>
          <p:nvPr>
            <p:ph type="sldNum" sz="quarter" idx="12"/>
          </p:nvPr>
        </p:nvSpPr>
        <p:spPr/>
        <p:txBody>
          <a:bodyPr/>
          <a:lstStyle>
            <a:lvl1pPr>
              <a:defRPr/>
            </a:lvl1pPr>
          </a:lstStyle>
          <a:p>
            <a:fld id="{F8BF2CFA-8D00-3644-8F52-180CD719BD6C}" type="slidenum">
              <a:rPr lang="es-ES" altLang="en-ES"/>
              <a:pPr/>
              <a:t>‹#›</a:t>
            </a:fld>
            <a:endParaRPr lang="es-ES" altLang="en-ES"/>
          </a:p>
        </p:txBody>
      </p:sp>
    </p:spTree>
    <p:extLst>
      <p:ext uri="{BB962C8B-B14F-4D97-AF65-F5344CB8AC3E}">
        <p14:creationId xmlns:p14="http://schemas.microsoft.com/office/powerpoint/2010/main" val="1680228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9A64A-8C86-AAEB-C7A2-1FF8BB09DE7B}"/>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A659935-5425-CC70-36BA-7DAEEE1C94C2}"/>
              </a:ext>
            </a:extLst>
          </p:cNvPr>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2E85426-8543-B83F-1E54-6085C78C11AF}"/>
              </a:ext>
            </a:extLst>
          </p:cNvPr>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0F7D970-8FD4-1ECA-41E6-245B4C7B9A51}"/>
              </a:ext>
            </a:extLst>
          </p:cNvPr>
          <p:cNvSpPr>
            <a:spLocks noGrp="1"/>
          </p:cNvSpPr>
          <p:nvPr>
            <p:ph type="dt" sz="half" idx="10"/>
          </p:nvPr>
        </p:nvSpPr>
        <p:spPr/>
        <p:txBody>
          <a:bodyPr/>
          <a:lstStyle>
            <a:lvl1pPr>
              <a:defRPr/>
            </a:lvl1pPr>
          </a:lstStyle>
          <a:p>
            <a:endParaRPr lang="es-ES" altLang="en-ES"/>
          </a:p>
        </p:txBody>
      </p:sp>
      <p:sp>
        <p:nvSpPr>
          <p:cNvPr id="6" name="Footer Placeholder 5">
            <a:extLst>
              <a:ext uri="{FF2B5EF4-FFF2-40B4-BE49-F238E27FC236}">
                <a16:creationId xmlns:a16="http://schemas.microsoft.com/office/drawing/2014/main" id="{B13DB90D-EACE-A384-AC4D-2F4D991FB1E6}"/>
              </a:ext>
            </a:extLst>
          </p:cNvPr>
          <p:cNvSpPr>
            <a:spLocks noGrp="1"/>
          </p:cNvSpPr>
          <p:nvPr>
            <p:ph type="ftr" sz="quarter" idx="11"/>
          </p:nvPr>
        </p:nvSpPr>
        <p:spPr/>
        <p:txBody>
          <a:bodyPr/>
          <a:lstStyle>
            <a:lvl1pPr>
              <a:defRPr/>
            </a:lvl1pPr>
          </a:lstStyle>
          <a:p>
            <a:endParaRPr lang="es-ES" altLang="en-ES"/>
          </a:p>
        </p:txBody>
      </p:sp>
      <p:sp>
        <p:nvSpPr>
          <p:cNvPr id="7" name="Slide Number Placeholder 6">
            <a:extLst>
              <a:ext uri="{FF2B5EF4-FFF2-40B4-BE49-F238E27FC236}">
                <a16:creationId xmlns:a16="http://schemas.microsoft.com/office/drawing/2014/main" id="{9B4DEFB7-527D-D4AC-A06C-5BF96E231CB0}"/>
              </a:ext>
            </a:extLst>
          </p:cNvPr>
          <p:cNvSpPr>
            <a:spLocks noGrp="1"/>
          </p:cNvSpPr>
          <p:nvPr>
            <p:ph type="sldNum" sz="quarter" idx="12"/>
          </p:nvPr>
        </p:nvSpPr>
        <p:spPr/>
        <p:txBody>
          <a:bodyPr/>
          <a:lstStyle>
            <a:lvl1pPr>
              <a:defRPr/>
            </a:lvl1pPr>
          </a:lstStyle>
          <a:p>
            <a:fld id="{11CDCD46-3A49-EE44-8566-7E0AF40F295D}" type="slidenum">
              <a:rPr lang="es-ES" altLang="en-ES"/>
              <a:pPr/>
              <a:t>‹#›</a:t>
            </a:fld>
            <a:endParaRPr lang="es-ES" altLang="en-ES"/>
          </a:p>
        </p:txBody>
      </p:sp>
    </p:spTree>
    <p:extLst>
      <p:ext uri="{BB962C8B-B14F-4D97-AF65-F5344CB8AC3E}">
        <p14:creationId xmlns:p14="http://schemas.microsoft.com/office/powerpoint/2010/main" val="53080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6324" name="Rectangle 4">
            <a:extLst>
              <a:ext uri="{FF2B5EF4-FFF2-40B4-BE49-F238E27FC236}">
                <a16:creationId xmlns:a16="http://schemas.microsoft.com/office/drawing/2014/main" id="{50598E83-2D54-4018-7D45-883F9D24977E}"/>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latin typeface="Times New Roman" panose="02020603050405020304" pitchFamily="18" charset="0"/>
              </a:defRPr>
            </a:lvl1pPr>
          </a:lstStyle>
          <a:p>
            <a:endParaRPr lang="es-ES" altLang="en-ES"/>
          </a:p>
        </p:txBody>
      </p:sp>
      <p:sp>
        <p:nvSpPr>
          <p:cNvPr id="56325" name="Rectangle 5">
            <a:extLst>
              <a:ext uri="{FF2B5EF4-FFF2-40B4-BE49-F238E27FC236}">
                <a16:creationId xmlns:a16="http://schemas.microsoft.com/office/drawing/2014/main" id="{CFD8DEA4-FEE0-AC03-51C7-49C68286D9EF}"/>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a:latin typeface="Times New Roman" panose="02020603050405020304" pitchFamily="18" charset="0"/>
              </a:defRPr>
            </a:lvl1pPr>
          </a:lstStyle>
          <a:p>
            <a:endParaRPr lang="es-ES" altLang="en-ES"/>
          </a:p>
        </p:txBody>
      </p:sp>
      <p:sp>
        <p:nvSpPr>
          <p:cNvPr id="56326" name="Rectangle 6">
            <a:extLst>
              <a:ext uri="{FF2B5EF4-FFF2-40B4-BE49-F238E27FC236}">
                <a16:creationId xmlns:a16="http://schemas.microsoft.com/office/drawing/2014/main" id="{F6B5DC44-F926-D61B-465B-869EF426FAEA}"/>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latin typeface="Times New Roman" panose="02020603050405020304" pitchFamily="18" charset="0"/>
              </a:defRPr>
            </a:lvl1pPr>
          </a:lstStyle>
          <a:p>
            <a:fld id="{E2D36788-A222-8249-92F1-BA79D65FDD16}" type="slidenum">
              <a:rPr lang="es-ES" altLang="en-ES"/>
              <a:pPr/>
              <a:t>‹#›</a:t>
            </a:fld>
            <a:endParaRPr lang="es-ES" altLang="en-E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506" name="Rectangle 18">
            <a:extLst>
              <a:ext uri="{FF2B5EF4-FFF2-40B4-BE49-F238E27FC236}">
                <a16:creationId xmlns:a16="http://schemas.microsoft.com/office/drawing/2014/main" id="{1E01A17A-8AF4-59C0-F15E-F5756A211C68}"/>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latin typeface="+mn-lt"/>
              </a:defRPr>
            </a:lvl1pPr>
          </a:lstStyle>
          <a:p>
            <a:endParaRPr lang="es-ES" altLang="en-ES"/>
          </a:p>
        </p:txBody>
      </p:sp>
      <p:sp>
        <p:nvSpPr>
          <p:cNvPr id="63507" name="Rectangle 19">
            <a:extLst>
              <a:ext uri="{FF2B5EF4-FFF2-40B4-BE49-F238E27FC236}">
                <a16:creationId xmlns:a16="http://schemas.microsoft.com/office/drawing/2014/main" id="{9DDE5034-E101-EFC0-9D09-CCD2306EC59D}"/>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a:latin typeface="+mn-lt"/>
              </a:defRPr>
            </a:lvl1pPr>
          </a:lstStyle>
          <a:p>
            <a:endParaRPr lang="es-ES" altLang="en-ES"/>
          </a:p>
        </p:txBody>
      </p:sp>
      <p:sp>
        <p:nvSpPr>
          <p:cNvPr id="63508" name="Rectangle 20">
            <a:extLst>
              <a:ext uri="{FF2B5EF4-FFF2-40B4-BE49-F238E27FC236}">
                <a16:creationId xmlns:a16="http://schemas.microsoft.com/office/drawing/2014/main" id="{9623BF19-2F4E-6AD9-2254-A0C7DB021B43}"/>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latin typeface="+mn-lt"/>
              </a:defRPr>
            </a:lvl1pPr>
          </a:lstStyle>
          <a:p>
            <a:fld id="{D9046C07-FBB5-4B47-8487-164FF7043A4E}" type="slidenum">
              <a:rPr lang="es-ES" altLang="en-ES"/>
              <a:pPr/>
              <a:t>‹#›</a:t>
            </a:fld>
            <a:endParaRPr lang="es-ES" altLang="en-E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8.jpeg"/><Relationship Id="rId7" Type="http://schemas.openxmlformats.org/officeDocument/2006/relationships/image" Target="../media/image30.png"/><Relationship Id="rId2" Type="http://schemas.openxmlformats.org/officeDocument/2006/relationships/image" Target="../media/image27.png"/><Relationship Id="rId1" Type="http://schemas.openxmlformats.org/officeDocument/2006/relationships/slideLayout" Target="../slideLayouts/slideLayout13.xml"/><Relationship Id="rId6" Type="http://schemas.openxmlformats.org/officeDocument/2006/relationships/hyperlink" Target="notepad.exe" TargetMode="External"/><Relationship Id="rId5" Type="http://schemas.openxmlformats.org/officeDocument/2006/relationships/image" Target="../media/image29.jpeg"/><Relationship Id="rId4" Type="http://schemas.openxmlformats.org/officeDocument/2006/relationships/hyperlink" Target="winword.exe"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3.xml"/><Relationship Id="rId4" Type="http://schemas.openxmlformats.org/officeDocument/2006/relationships/image" Target="../media/image36.svg"/></Relationships>
</file>

<file path=ppt/slides/_rels/slide15.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3.xml"/><Relationship Id="rId4" Type="http://schemas.openxmlformats.org/officeDocument/2006/relationships/image" Target="../media/image4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2" Type="http://schemas.openxmlformats.org/officeDocument/2006/relationships/hyperlink" Target="notepad.exe%20script_all.sh.txt" TargetMode="Externa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image" Target="../media/image4.jpeg"/><Relationship Id="rId5" Type="http://schemas.openxmlformats.org/officeDocument/2006/relationships/hyperlink" Target="file:////Users/ocs/Downloads/LINUX_N_BASH/THEORY/test.txt" TargetMode="External"/><Relationship Id="rId10" Type="http://schemas.openxmlformats.org/officeDocument/2006/relationships/image" Target="../media/image8.png"/><Relationship Id="rId4" Type="http://schemas.openxmlformats.org/officeDocument/2006/relationships/image" Target="../media/image3.jpeg"/><Relationship Id="rId9" Type="http://schemas.openxmlformats.org/officeDocument/2006/relationships/image" Target="../media/image7.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hyperlink" Target="https://linuxcommand.org/lc3_adv_termmux.php" TargetMode="External"/><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hyperlink" Target="https://linuxcommand.org/lc3_learning_the_shell.php" TargetMode="External"/><Relationship Id="rId7" Type="http://schemas.openxmlformats.org/officeDocument/2006/relationships/hyperlink" Target="https://linuxcommand.org/lc3_adv_mc.php" TargetMode="External"/><Relationship Id="rId2" Type="http://schemas.openxmlformats.org/officeDocument/2006/relationships/hyperlink" Target="https://linuxcommand.org/" TargetMode="External"/><Relationship Id="rId1" Type="http://schemas.openxmlformats.org/officeDocument/2006/relationships/slideLayout" Target="../slideLayouts/slideLayout13.xml"/><Relationship Id="rId6" Type="http://schemas.openxmlformats.org/officeDocument/2006/relationships/hyperlink" Target="https://linuxcommand.org/lc3_adv_termmux.php" TargetMode="External"/><Relationship Id="rId5" Type="http://schemas.openxmlformats.org/officeDocument/2006/relationships/hyperlink" Target="https://linuxcommand.org/lc3_adventures.php" TargetMode="External"/><Relationship Id="rId4" Type="http://schemas.openxmlformats.org/officeDocument/2006/relationships/hyperlink" Target="https://linuxcommand.org/lc3_writing_shell_scripts.php"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7.jpeg"/><Relationship Id="rId21" Type="http://schemas.openxmlformats.org/officeDocument/2006/relationships/image" Target="../media/image25.jpeg"/><Relationship Id="rId7" Type="http://schemas.openxmlformats.org/officeDocument/2006/relationships/image" Target="../media/image12.jpeg"/><Relationship Id="rId12" Type="http://schemas.openxmlformats.org/officeDocument/2006/relationships/image" Target="../media/image16.png"/><Relationship Id="rId17" Type="http://schemas.openxmlformats.org/officeDocument/2006/relationships/image" Target="../media/image21.jpeg"/><Relationship Id="rId2" Type="http://schemas.openxmlformats.org/officeDocument/2006/relationships/notesSlide" Target="../notesSlides/notesSlide5.xml"/><Relationship Id="rId16" Type="http://schemas.openxmlformats.org/officeDocument/2006/relationships/image" Target="../media/image20.jpeg"/><Relationship Id="rId20" Type="http://schemas.openxmlformats.org/officeDocument/2006/relationships/image" Target="../media/image24.jpeg"/><Relationship Id="rId1" Type="http://schemas.openxmlformats.org/officeDocument/2006/relationships/slideLayout" Target="../slideLayouts/slideLayout18.xml"/><Relationship Id="rId6" Type="http://schemas.openxmlformats.org/officeDocument/2006/relationships/image" Target="../media/image11.png"/><Relationship Id="rId11" Type="http://schemas.openxmlformats.org/officeDocument/2006/relationships/image" Target="../media/image15.png"/><Relationship Id="rId5" Type="http://schemas.openxmlformats.org/officeDocument/2006/relationships/image" Target="../media/image10.png"/><Relationship Id="rId15" Type="http://schemas.openxmlformats.org/officeDocument/2006/relationships/image" Target="../media/image19.jpeg"/><Relationship Id="rId23" Type="http://schemas.openxmlformats.org/officeDocument/2006/relationships/image" Target="../media/image8.png"/><Relationship Id="rId10" Type="http://schemas.openxmlformats.org/officeDocument/2006/relationships/image" Target="../media/image14.jpeg"/><Relationship Id="rId19" Type="http://schemas.openxmlformats.org/officeDocument/2006/relationships/image" Target="../media/image23.png"/><Relationship Id="rId4" Type="http://schemas.openxmlformats.org/officeDocument/2006/relationships/image" Target="../media/image9.png"/><Relationship Id="rId9" Type="http://schemas.openxmlformats.org/officeDocument/2006/relationships/image" Target="../media/image13.png"/><Relationship Id="rId14" Type="http://schemas.openxmlformats.org/officeDocument/2006/relationships/image" Target="../media/image18.png"/><Relationship Id="rId22" Type="http://schemas.openxmlformats.org/officeDocument/2006/relationships/image" Target="../media/image2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ext Box 2">
            <a:extLst>
              <a:ext uri="{FF2B5EF4-FFF2-40B4-BE49-F238E27FC236}">
                <a16:creationId xmlns:a16="http://schemas.microsoft.com/office/drawing/2014/main" id="{42B0FEE6-E380-333A-6B07-FE8429E7E6AE}"/>
              </a:ext>
            </a:extLst>
          </p:cNvPr>
          <p:cNvSpPr txBox="1">
            <a:spLocks noChangeArrowheads="1"/>
          </p:cNvSpPr>
          <p:nvPr/>
        </p:nvSpPr>
        <p:spPr bwMode="auto">
          <a:xfrm>
            <a:off x="2578100" y="1143000"/>
            <a:ext cx="3314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sz="2400" noProof="0" dirty="0">
                <a:latin typeface="Comic Sans MS" panose="030F0902030302020204" pitchFamily="66" charset="0"/>
              </a:rPr>
              <a:t>Computer: The Tool in</a:t>
            </a:r>
          </a:p>
        </p:txBody>
      </p:sp>
      <p:sp>
        <p:nvSpPr>
          <p:cNvPr id="195587" name="Text Box 3">
            <a:extLst>
              <a:ext uri="{FF2B5EF4-FFF2-40B4-BE49-F238E27FC236}">
                <a16:creationId xmlns:a16="http://schemas.microsoft.com/office/drawing/2014/main" id="{6D614FA2-39B4-9DFE-F649-0F15FD0C00C0}"/>
              </a:ext>
            </a:extLst>
          </p:cNvPr>
          <p:cNvSpPr txBox="1">
            <a:spLocks noChangeArrowheads="1"/>
          </p:cNvSpPr>
          <p:nvPr/>
        </p:nvSpPr>
        <p:spPr bwMode="auto">
          <a:xfrm>
            <a:off x="3146425" y="2057400"/>
            <a:ext cx="22558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latin typeface="Comic Sans MS" panose="030F0902030302020204" pitchFamily="66" charset="0"/>
              </a:rPr>
              <a:t>Bioinformatics</a:t>
            </a:r>
          </a:p>
        </p:txBody>
      </p:sp>
      <p:grpSp>
        <p:nvGrpSpPr>
          <p:cNvPr id="195597" name="Group 13">
            <a:extLst>
              <a:ext uri="{FF2B5EF4-FFF2-40B4-BE49-F238E27FC236}">
                <a16:creationId xmlns:a16="http://schemas.microsoft.com/office/drawing/2014/main" id="{9A5EEDC9-50D4-9FA1-76F9-CDEEC11FE17F}"/>
              </a:ext>
            </a:extLst>
          </p:cNvPr>
          <p:cNvGrpSpPr>
            <a:grpSpLocks/>
          </p:cNvGrpSpPr>
          <p:nvPr/>
        </p:nvGrpSpPr>
        <p:grpSpPr bwMode="auto">
          <a:xfrm>
            <a:off x="2362200" y="2590800"/>
            <a:ext cx="1295400" cy="1143000"/>
            <a:chOff x="1488" y="1632"/>
            <a:chExt cx="816" cy="720"/>
          </a:xfrm>
        </p:grpSpPr>
        <p:grpSp>
          <p:nvGrpSpPr>
            <p:cNvPr id="195588" name="Group 4">
              <a:extLst>
                <a:ext uri="{FF2B5EF4-FFF2-40B4-BE49-F238E27FC236}">
                  <a16:creationId xmlns:a16="http://schemas.microsoft.com/office/drawing/2014/main" id="{58F1DB1D-F7A6-BCA2-D57A-6C5C3003138C}"/>
                </a:ext>
              </a:extLst>
            </p:cNvPr>
            <p:cNvGrpSpPr>
              <a:grpSpLocks/>
            </p:cNvGrpSpPr>
            <p:nvPr/>
          </p:nvGrpSpPr>
          <p:grpSpPr bwMode="auto">
            <a:xfrm>
              <a:off x="1824" y="1632"/>
              <a:ext cx="480" cy="432"/>
              <a:chOff x="1824" y="1632"/>
              <a:chExt cx="480" cy="432"/>
            </a:xfrm>
          </p:grpSpPr>
          <p:sp>
            <p:nvSpPr>
              <p:cNvPr id="195589" name="Line 5">
                <a:extLst>
                  <a:ext uri="{FF2B5EF4-FFF2-40B4-BE49-F238E27FC236}">
                    <a16:creationId xmlns:a16="http://schemas.microsoft.com/office/drawing/2014/main" id="{6B606779-3DE5-C189-51E6-A1239809FF29}"/>
                  </a:ext>
                </a:extLst>
              </p:cNvPr>
              <p:cNvSpPr>
                <a:spLocks noChangeShapeType="1"/>
              </p:cNvSpPr>
              <p:nvPr/>
            </p:nvSpPr>
            <p:spPr bwMode="auto">
              <a:xfrm>
                <a:off x="2016" y="1632"/>
                <a:ext cx="288"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noProof="0" dirty="0"/>
              </a:p>
            </p:txBody>
          </p:sp>
          <p:sp>
            <p:nvSpPr>
              <p:cNvPr id="195590" name="Line 6">
                <a:extLst>
                  <a:ext uri="{FF2B5EF4-FFF2-40B4-BE49-F238E27FC236}">
                    <a16:creationId xmlns:a16="http://schemas.microsoft.com/office/drawing/2014/main" id="{D1D466B0-E522-BD1C-23A7-89E660CC9D0A}"/>
                  </a:ext>
                </a:extLst>
              </p:cNvPr>
              <p:cNvSpPr>
                <a:spLocks noChangeShapeType="1"/>
              </p:cNvSpPr>
              <p:nvPr/>
            </p:nvSpPr>
            <p:spPr bwMode="auto">
              <a:xfrm flipH="1">
                <a:off x="1824" y="1632"/>
                <a:ext cx="336" cy="43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noProof="0" dirty="0"/>
              </a:p>
            </p:txBody>
          </p:sp>
        </p:grpSp>
        <p:sp>
          <p:nvSpPr>
            <p:cNvPr id="195594" name="Text Box 10">
              <a:extLst>
                <a:ext uri="{FF2B5EF4-FFF2-40B4-BE49-F238E27FC236}">
                  <a16:creationId xmlns:a16="http://schemas.microsoft.com/office/drawing/2014/main" id="{4FA7DB84-522F-D9EB-2027-BFBB8380B98A}"/>
                </a:ext>
              </a:extLst>
            </p:cNvPr>
            <p:cNvSpPr txBox="1">
              <a:spLocks noChangeArrowheads="1"/>
            </p:cNvSpPr>
            <p:nvPr/>
          </p:nvSpPr>
          <p:spPr bwMode="auto">
            <a:xfrm>
              <a:off x="1488" y="2064"/>
              <a:ext cx="39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latin typeface="Comic Sans MS" panose="030F0902030302020204" pitchFamily="66" charset="0"/>
                </a:rPr>
                <a:t>Bio</a:t>
              </a:r>
            </a:p>
          </p:txBody>
        </p:sp>
      </p:grpSp>
      <p:grpSp>
        <p:nvGrpSpPr>
          <p:cNvPr id="195598" name="Group 14">
            <a:extLst>
              <a:ext uri="{FF2B5EF4-FFF2-40B4-BE49-F238E27FC236}">
                <a16:creationId xmlns:a16="http://schemas.microsoft.com/office/drawing/2014/main" id="{19EF5406-AA70-E6B5-7BC4-E0F823D34548}"/>
              </a:ext>
            </a:extLst>
          </p:cNvPr>
          <p:cNvGrpSpPr>
            <a:grpSpLocks/>
          </p:cNvGrpSpPr>
          <p:nvPr/>
        </p:nvGrpSpPr>
        <p:grpSpPr bwMode="auto">
          <a:xfrm>
            <a:off x="3733800" y="2590800"/>
            <a:ext cx="2432050" cy="1143000"/>
            <a:chOff x="2352" y="1632"/>
            <a:chExt cx="1532" cy="720"/>
          </a:xfrm>
        </p:grpSpPr>
        <p:grpSp>
          <p:nvGrpSpPr>
            <p:cNvPr id="195591" name="Group 7">
              <a:extLst>
                <a:ext uri="{FF2B5EF4-FFF2-40B4-BE49-F238E27FC236}">
                  <a16:creationId xmlns:a16="http://schemas.microsoft.com/office/drawing/2014/main" id="{DF1A2FD1-75A1-E5F7-F358-8DE4A45238E8}"/>
                </a:ext>
              </a:extLst>
            </p:cNvPr>
            <p:cNvGrpSpPr>
              <a:grpSpLocks/>
            </p:cNvGrpSpPr>
            <p:nvPr/>
          </p:nvGrpSpPr>
          <p:grpSpPr bwMode="auto">
            <a:xfrm>
              <a:off x="2352" y="1632"/>
              <a:ext cx="960" cy="432"/>
              <a:chOff x="2352" y="1632"/>
              <a:chExt cx="960" cy="432"/>
            </a:xfrm>
          </p:grpSpPr>
          <p:sp>
            <p:nvSpPr>
              <p:cNvPr id="195592" name="Line 8">
                <a:extLst>
                  <a:ext uri="{FF2B5EF4-FFF2-40B4-BE49-F238E27FC236}">
                    <a16:creationId xmlns:a16="http://schemas.microsoft.com/office/drawing/2014/main" id="{9323E38D-0E39-8540-9E32-AA0A9449EDE7}"/>
                  </a:ext>
                </a:extLst>
              </p:cNvPr>
              <p:cNvSpPr>
                <a:spLocks noChangeShapeType="1"/>
              </p:cNvSpPr>
              <p:nvPr/>
            </p:nvSpPr>
            <p:spPr bwMode="auto">
              <a:xfrm>
                <a:off x="2352" y="1632"/>
                <a:ext cx="96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noProof="0" dirty="0"/>
              </a:p>
            </p:txBody>
          </p:sp>
          <p:sp>
            <p:nvSpPr>
              <p:cNvPr id="195593" name="Line 9">
                <a:extLst>
                  <a:ext uri="{FF2B5EF4-FFF2-40B4-BE49-F238E27FC236}">
                    <a16:creationId xmlns:a16="http://schemas.microsoft.com/office/drawing/2014/main" id="{CF1B684E-43DE-C49A-B6C2-7ECC07EBC4DC}"/>
                  </a:ext>
                </a:extLst>
              </p:cNvPr>
              <p:cNvSpPr>
                <a:spLocks noChangeShapeType="1"/>
              </p:cNvSpPr>
              <p:nvPr/>
            </p:nvSpPr>
            <p:spPr bwMode="auto">
              <a:xfrm>
                <a:off x="2832" y="1632"/>
                <a:ext cx="480" cy="43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noProof="0" dirty="0"/>
              </a:p>
            </p:txBody>
          </p:sp>
        </p:grpSp>
        <p:sp>
          <p:nvSpPr>
            <p:cNvPr id="195595" name="Text Box 11">
              <a:extLst>
                <a:ext uri="{FF2B5EF4-FFF2-40B4-BE49-F238E27FC236}">
                  <a16:creationId xmlns:a16="http://schemas.microsoft.com/office/drawing/2014/main" id="{C16C1A1F-5DE5-7DED-D63D-0C324A372BDB}"/>
                </a:ext>
              </a:extLst>
            </p:cNvPr>
            <p:cNvSpPr txBox="1">
              <a:spLocks noChangeArrowheads="1"/>
            </p:cNvSpPr>
            <p:nvPr/>
          </p:nvSpPr>
          <p:spPr bwMode="auto">
            <a:xfrm>
              <a:off x="2688" y="2064"/>
              <a:ext cx="1196"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latin typeface="Comic Sans MS" panose="030F0902030302020204" pitchFamily="66" charset="0"/>
                </a:rPr>
                <a:t>Informatics</a:t>
              </a:r>
            </a:p>
          </p:txBody>
        </p:sp>
      </p:grpSp>
      <p:sp>
        <p:nvSpPr>
          <p:cNvPr id="195596" name="Oval 12">
            <a:extLst>
              <a:ext uri="{FF2B5EF4-FFF2-40B4-BE49-F238E27FC236}">
                <a16:creationId xmlns:a16="http://schemas.microsoft.com/office/drawing/2014/main" id="{5A0D7A86-5337-05BB-6E15-D40840DEEEAF}"/>
              </a:ext>
            </a:extLst>
          </p:cNvPr>
          <p:cNvSpPr>
            <a:spLocks noChangeArrowheads="1"/>
          </p:cNvSpPr>
          <p:nvPr/>
        </p:nvSpPr>
        <p:spPr bwMode="auto">
          <a:xfrm>
            <a:off x="4038600" y="3200400"/>
            <a:ext cx="2209800" cy="6096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noProof="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559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559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1955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a:extLst>
              <a:ext uri="{FF2B5EF4-FFF2-40B4-BE49-F238E27FC236}">
                <a16:creationId xmlns:a16="http://schemas.microsoft.com/office/drawing/2014/main" id="{0FE79393-D987-F96B-151F-8C5CFC59B2A7}"/>
              </a:ext>
            </a:extLst>
          </p:cNvPr>
          <p:cNvSpPr>
            <a:spLocks noChangeArrowheads="1"/>
          </p:cNvSpPr>
          <p:nvPr/>
        </p:nvSpPr>
        <p:spPr bwMode="auto">
          <a:xfrm>
            <a:off x="584200" y="838200"/>
            <a:ext cx="2768600" cy="14478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noProof="0" dirty="0">
              <a:latin typeface="Verdana" panose="020B0604030504040204" pitchFamily="34" charset="0"/>
            </a:endParaRPr>
          </a:p>
        </p:txBody>
      </p:sp>
      <p:sp>
        <p:nvSpPr>
          <p:cNvPr id="205827" name="Text Box 3">
            <a:extLst>
              <a:ext uri="{FF2B5EF4-FFF2-40B4-BE49-F238E27FC236}">
                <a16:creationId xmlns:a16="http://schemas.microsoft.com/office/drawing/2014/main" id="{3ECE34E4-CD67-5FE4-D48E-E74BEDF3110B}"/>
              </a:ext>
            </a:extLst>
          </p:cNvPr>
          <p:cNvSpPr txBox="1">
            <a:spLocks noChangeArrowheads="1"/>
          </p:cNvSpPr>
          <p:nvPr/>
        </p:nvSpPr>
        <p:spPr bwMode="auto">
          <a:xfrm>
            <a:off x="533400" y="1219200"/>
            <a:ext cx="1216025"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err="1">
                <a:latin typeface="Verdana" panose="020B0604030504040204" pitchFamily="34" charset="0"/>
              </a:rPr>
              <a:t>AthlonXP</a:t>
            </a:r>
            <a:endParaRPr lang="en-US" sz="1800" noProof="0" dirty="0">
              <a:latin typeface="Verdana" panose="020B0604030504040204" pitchFamily="34" charset="0"/>
            </a:endParaRPr>
          </a:p>
        </p:txBody>
      </p:sp>
      <p:sp>
        <p:nvSpPr>
          <p:cNvPr id="205828" name="Text Box 4">
            <a:extLst>
              <a:ext uri="{FF2B5EF4-FFF2-40B4-BE49-F238E27FC236}">
                <a16:creationId xmlns:a16="http://schemas.microsoft.com/office/drawing/2014/main" id="{6B5FD8DC-59FE-1736-97BD-DAD38127487E}"/>
              </a:ext>
            </a:extLst>
          </p:cNvPr>
          <p:cNvSpPr txBox="1">
            <a:spLocks noChangeArrowheads="1"/>
          </p:cNvSpPr>
          <p:nvPr/>
        </p:nvSpPr>
        <p:spPr bwMode="auto">
          <a:xfrm>
            <a:off x="1663700" y="1219200"/>
            <a:ext cx="1270000"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err="1">
                <a:latin typeface="Verdana" panose="020B0604030504040204" pitchFamily="34" charset="0"/>
              </a:rPr>
              <a:t>Pentium4</a:t>
            </a:r>
            <a:endParaRPr lang="en-US" sz="1800" noProof="0" dirty="0">
              <a:latin typeface="Verdana" panose="020B0604030504040204" pitchFamily="34" charset="0"/>
            </a:endParaRPr>
          </a:p>
        </p:txBody>
      </p:sp>
      <p:sp>
        <p:nvSpPr>
          <p:cNvPr id="205829" name="Text Box 5">
            <a:extLst>
              <a:ext uri="{FF2B5EF4-FFF2-40B4-BE49-F238E27FC236}">
                <a16:creationId xmlns:a16="http://schemas.microsoft.com/office/drawing/2014/main" id="{41342C21-65BF-A624-C5A6-92071EB00693}"/>
              </a:ext>
            </a:extLst>
          </p:cNvPr>
          <p:cNvSpPr txBox="1">
            <a:spLocks noChangeArrowheads="1"/>
          </p:cNvSpPr>
          <p:nvPr/>
        </p:nvSpPr>
        <p:spPr bwMode="auto">
          <a:xfrm>
            <a:off x="1600200" y="1919288"/>
            <a:ext cx="11747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err="1">
                <a:latin typeface="Verdana" panose="020B0604030504040204" pitchFamily="34" charset="0"/>
              </a:rPr>
              <a:t>CoreDuo</a:t>
            </a:r>
            <a:endParaRPr lang="en-US" sz="1800" noProof="0" dirty="0">
              <a:latin typeface="Verdana" panose="020B0604030504040204" pitchFamily="34" charset="0"/>
            </a:endParaRPr>
          </a:p>
        </p:txBody>
      </p:sp>
      <p:sp>
        <p:nvSpPr>
          <p:cNvPr id="205830" name="Text Box 6">
            <a:extLst>
              <a:ext uri="{FF2B5EF4-FFF2-40B4-BE49-F238E27FC236}">
                <a16:creationId xmlns:a16="http://schemas.microsoft.com/office/drawing/2014/main" id="{2B72B28A-BC3C-8423-5EC5-5CBA2DF883EF}"/>
              </a:ext>
            </a:extLst>
          </p:cNvPr>
          <p:cNvSpPr txBox="1">
            <a:spLocks noChangeArrowheads="1"/>
          </p:cNvSpPr>
          <p:nvPr/>
        </p:nvSpPr>
        <p:spPr bwMode="auto">
          <a:xfrm>
            <a:off x="1651000" y="838200"/>
            <a:ext cx="1004888" cy="3667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noProof="0" dirty="0">
                <a:solidFill>
                  <a:srgbClr val="FF0000"/>
                </a:solidFill>
                <a:latin typeface="Verdana" panose="020B0604030504040204" pitchFamily="34" charset="0"/>
              </a:rPr>
              <a:t>32</a:t>
            </a:r>
            <a:r>
              <a:rPr lang="en-US" sz="1800" noProof="0" dirty="0">
                <a:latin typeface="Verdana" panose="020B0604030504040204" pitchFamily="34" charset="0"/>
              </a:rPr>
              <a:t> bits</a:t>
            </a:r>
          </a:p>
        </p:txBody>
      </p:sp>
      <p:sp>
        <p:nvSpPr>
          <p:cNvPr id="205831" name="Line 7">
            <a:extLst>
              <a:ext uri="{FF2B5EF4-FFF2-40B4-BE49-F238E27FC236}">
                <a16:creationId xmlns:a16="http://schemas.microsoft.com/office/drawing/2014/main" id="{185A744B-C18B-052F-1973-67D3CB5E04FC}"/>
              </a:ext>
            </a:extLst>
          </p:cNvPr>
          <p:cNvSpPr>
            <a:spLocks noChangeShapeType="1"/>
          </p:cNvSpPr>
          <p:nvPr/>
        </p:nvSpPr>
        <p:spPr bwMode="auto">
          <a:xfrm>
            <a:off x="584200" y="1171575"/>
            <a:ext cx="2768600" cy="15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5832" name="Text Box 8">
            <a:extLst>
              <a:ext uri="{FF2B5EF4-FFF2-40B4-BE49-F238E27FC236}">
                <a16:creationId xmlns:a16="http://schemas.microsoft.com/office/drawing/2014/main" id="{82EDC83A-DE26-70F5-B613-A3AF66C2FE53}"/>
              </a:ext>
            </a:extLst>
          </p:cNvPr>
          <p:cNvSpPr txBox="1">
            <a:spLocks noChangeArrowheads="1"/>
          </p:cNvSpPr>
          <p:nvPr/>
        </p:nvSpPr>
        <p:spPr bwMode="auto">
          <a:xfrm>
            <a:off x="2133600" y="1538288"/>
            <a:ext cx="760413"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latin typeface="Verdana" panose="020B0604030504040204" pitchFamily="34" charset="0"/>
              </a:rPr>
              <a:t>Xeon</a:t>
            </a:r>
          </a:p>
        </p:txBody>
      </p:sp>
      <p:sp>
        <p:nvSpPr>
          <p:cNvPr id="205833" name="Text Box 9">
            <a:extLst>
              <a:ext uri="{FF2B5EF4-FFF2-40B4-BE49-F238E27FC236}">
                <a16:creationId xmlns:a16="http://schemas.microsoft.com/office/drawing/2014/main" id="{BBFF3CBE-0D45-51A1-97AA-7C8A01FCFD9A}"/>
              </a:ext>
            </a:extLst>
          </p:cNvPr>
          <p:cNvSpPr txBox="1">
            <a:spLocks noChangeArrowheads="1"/>
          </p:cNvSpPr>
          <p:nvPr/>
        </p:nvSpPr>
        <p:spPr bwMode="auto">
          <a:xfrm>
            <a:off x="736600" y="1614488"/>
            <a:ext cx="1250950" cy="3667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err="1">
                <a:latin typeface="Verdana" panose="020B0604030504040204" pitchFamily="34" charset="0"/>
              </a:rPr>
              <a:t>AthlonMP</a:t>
            </a:r>
            <a:endParaRPr lang="en-US" sz="1800" noProof="0" dirty="0">
              <a:latin typeface="Verdana" panose="020B0604030504040204" pitchFamily="34" charset="0"/>
            </a:endParaRPr>
          </a:p>
        </p:txBody>
      </p:sp>
      <p:sp>
        <p:nvSpPr>
          <p:cNvPr id="205834" name="Text Box 10">
            <a:extLst>
              <a:ext uri="{FF2B5EF4-FFF2-40B4-BE49-F238E27FC236}">
                <a16:creationId xmlns:a16="http://schemas.microsoft.com/office/drawing/2014/main" id="{EFF2A54A-501E-CB6B-05A1-5535D468E315}"/>
              </a:ext>
            </a:extLst>
          </p:cNvPr>
          <p:cNvSpPr txBox="1">
            <a:spLocks noChangeArrowheads="1"/>
          </p:cNvSpPr>
          <p:nvPr/>
        </p:nvSpPr>
        <p:spPr bwMode="auto">
          <a:xfrm>
            <a:off x="3668713" y="533400"/>
            <a:ext cx="1320800" cy="935038"/>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noProof="0" dirty="0">
                <a:solidFill>
                  <a:srgbClr val="FF0000"/>
                </a:solidFill>
                <a:latin typeface="Verdana" panose="020B0604030504040204" pitchFamily="34" charset="0"/>
              </a:rPr>
              <a:t>32</a:t>
            </a:r>
            <a:r>
              <a:rPr lang="en-US" sz="1800" noProof="0" dirty="0">
                <a:latin typeface="Verdana" panose="020B0604030504040204" pitchFamily="34" charset="0"/>
              </a:rPr>
              <a:t> bits</a:t>
            </a:r>
          </a:p>
          <a:p>
            <a:r>
              <a:rPr lang="en-US" sz="1800" noProof="0" dirty="0">
                <a:latin typeface="Verdana" panose="020B0604030504040204" pitchFamily="34" charset="0"/>
              </a:rPr>
              <a:t>Operative</a:t>
            </a:r>
          </a:p>
          <a:p>
            <a:r>
              <a:rPr lang="en-US" sz="1800" noProof="0" dirty="0">
                <a:latin typeface="Verdana" panose="020B0604030504040204" pitchFamily="34" charset="0"/>
              </a:rPr>
              <a:t>System</a:t>
            </a:r>
          </a:p>
        </p:txBody>
      </p:sp>
      <p:cxnSp>
        <p:nvCxnSpPr>
          <p:cNvPr id="205835" name="AutoShape 11">
            <a:extLst>
              <a:ext uri="{FF2B5EF4-FFF2-40B4-BE49-F238E27FC236}">
                <a16:creationId xmlns:a16="http://schemas.microsoft.com/office/drawing/2014/main" id="{55B7E52E-761A-C5CF-15CC-D2A8CB41F8AB}"/>
              </a:ext>
            </a:extLst>
          </p:cNvPr>
          <p:cNvCxnSpPr>
            <a:cxnSpLocks noChangeShapeType="1"/>
            <a:stCxn id="205826" idx="3"/>
            <a:endCxn id="205834" idx="1"/>
          </p:cNvCxnSpPr>
          <p:nvPr/>
        </p:nvCxnSpPr>
        <p:spPr bwMode="auto">
          <a:xfrm flipV="1">
            <a:off x="3362325" y="1001713"/>
            <a:ext cx="296863" cy="560387"/>
          </a:xfrm>
          <a:prstGeom prst="straightConnector1">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836" name="Text Box 12">
            <a:extLst>
              <a:ext uri="{FF2B5EF4-FFF2-40B4-BE49-F238E27FC236}">
                <a16:creationId xmlns:a16="http://schemas.microsoft.com/office/drawing/2014/main" id="{3A1EA0BF-0222-0F3C-4E03-B223F7CC7498}"/>
              </a:ext>
            </a:extLst>
          </p:cNvPr>
          <p:cNvSpPr txBox="1">
            <a:spLocks noChangeArrowheads="1"/>
          </p:cNvSpPr>
          <p:nvPr/>
        </p:nvSpPr>
        <p:spPr bwMode="auto">
          <a:xfrm>
            <a:off x="7061200" y="457200"/>
            <a:ext cx="1320800" cy="935038"/>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latin typeface="Verdana" panose="020B0604030504040204" pitchFamily="34" charset="0"/>
              </a:rPr>
              <a:t>Working in </a:t>
            </a:r>
            <a:r>
              <a:rPr lang="en-US" sz="1800" b="1" noProof="0" dirty="0">
                <a:solidFill>
                  <a:srgbClr val="FF0000"/>
                </a:solidFill>
                <a:latin typeface="Verdana" panose="020B0604030504040204" pitchFamily="34" charset="0"/>
              </a:rPr>
              <a:t>32</a:t>
            </a:r>
            <a:r>
              <a:rPr lang="en-US" sz="1800" noProof="0" dirty="0">
                <a:latin typeface="Verdana" panose="020B0604030504040204" pitchFamily="34" charset="0"/>
              </a:rPr>
              <a:t> bits mode</a:t>
            </a:r>
          </a:p>
        </p:txBody>
      </p:sp>
      <p:sp>
        <p:nvSpPr>
          <p:cNvPr id="205837" name="Text Box 13">
            <a:extLst>
              <a:ext uri="{FF2B5EF4-FFF2-40B4-BE49-F238E27FC236}">
                <a16:creationId xmlns:a16="http://schemas.microsoft.com/office/drawing/2014/main" id="{E0EAEB45-DCDA-F9E5-F3AF-3317D164713A}"/>
              </a:ext>
            </a:extLst>
          </p:cNvPr>
          <p:cNvSpPr txBox="1">
            <a:spLocks noChangeArrowheads="1"/>
          </p:cNvSpPr>
          <p:nvPr/>
        </p:nvSpPr>
        <p:spPr bwMode="auto">
          <a:xfrm>
            <a:off x="5791200" y="1503363"/>
            <a:ext cx="1320800" cy="935037"/>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noProof="0" dirty="0">
                <a:solidFill>
                  <a:srgbClr val="FF0000"/>
                </a:solidFill>
                <a:latin typeface="Verdana" panose="020B0604030504040204" pitchFamily="34" charset="0"/>
              </a:rPr>
              <a:t>32</a:t>
            </a:r>
            <a:r>
              <a:rPr lang="en-US" sz="1800" noProof="0" dirty="0">
                <a:latin typeface="Verdana" panose="020B0604030504040204" pitchFamily="34" charset="0"/>
              </a:rPr>
              <a:t> bits</a:t>
            </a:r>
          </a:p>
          <a:p>
            <a:r>
              <a:rPr lang="en-US" sz="1800" noProof="0" dirty="0">
                <a:latin typeface="Verdana" panose="020B0604030504040204" pitchFamily="34" charset="0"/>
              </a:rPr>
              <a:t>Compiled</a:t>
            </a:r>
          </a:p>
          <a:p>
            <a:r>
              <a:rPr lang="en-US" sz="1800" noProof="0" dirty="0" err="1">
                <a:latin typeface="Verdana" panose="020B0604030504040204" pitchFamily="34" charset="0"/>
              </a:rPr>
              <a:t>Aplication</a:t>
            </a:r>
            <a:endParaRPr lang="en-US" sz="1800" noProof="0" dirty="0">
              <a:latin typeface="Verdana" panose="020B0604030504040204" pitchFamily="34" charset="0"/>
            </a:endParaRPr>
          </a:p>
        </p:txBody>
      </p:sp>
      <p:cxnSp>
        <p:nvCxnSpPr>
          <p:cNvPr id="205838" name="AutoShape 14">
            <a:extLst>
              <a:ext uri="{FF2B5EF4-FFF2-40B4-BE49-F238E27FC236}">
                <a16:creationId xmlns:a16="http://schemas.microsoft.com/office/drawing/2014/main" id="{994EC75A-13EA-8F65-0324-AB28A924DF65}"/>
              </a:ext>
            </a:extLst>
          </p:cNvPr>
          <p:cNvCxnSpPr>
            <a:cxnSpLocks noChangeShapeType="1"/>
            <a:stCxn id="205834" idx="3"/>
            <a:endCxn id="205837" idx="1"/>
          </p:cNvCxnSpPr>
          <p:nvPr/>
        </p:nvCxnSpPr>
        <p:spPr bwMode="auto">
          <a:xfrm>
            <a:off x="4999038" y="1001713"/>
            <a:ext cx="782637" cy="969962"/>
          </a:xfrm>
          <a:prstGeom prst="straightConnector1">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839" name="AutoShape 15">
            <a:extLst>
              <a:ext uri="{FF2B5EF4-FFF2-40B4-BE49-F238E27FC236}">
                <a16:creationId xmlns:a16="http://schemas.microsoft.com/office/drawing/2014/main" id="{D5E51116-1DF9-D295-ADF1-53DF50960EA7}"/>
              </a:ext>
            </a:extLst>
          </p:cNvPr>
          <p:cNvCxnSpPr>
            <a:cxnSpLocks noChangeShapeType="1"/>
            <a:stCxn id="205841" idx="3"/>
            <a:endCxn id="205837" idx="1"/>
          </p:cNvCxnSpPr>
          <p:nvPr/>
        </p:nvCxnSpPr>
        <p:spPr bwMode="auto">
          <a:xfrm flipV="1">
            <a:off x="5013325" y="1971675"/>
            <a:ext cx="768350" cy="2743200"/>
          </a:xfrm>
          <a:prstGeom prst="straightConnector1">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5840" name="Group 16">
            <a:extLst>
              <a:ext uri="{FF2B5EF4-FFF2-40B4-BE49-F238E27FC236}">
                <a16:creationId xmlns:a16="http://schemas.microsoft.com/office/drawing/2014/main" id="{FC3D2B7D-AFBC-7A86-6269-6EDDFAB7E8DC}"/>
              </a:ext>
            </a:extLst>
          </p:cNvPr>
          <p:cNvGrpSpPr>
            <a:grpSpLocks/>
          </p:cNvGrpSpPr>
          <p:nvPr/>
        </p:nvGrpSpPr>
        <p:grpSpPr bwMode="auto">
          <a:xfrm>
            <a:off x="3362325" y="4152900"/>
            <a:ext cx="5019675" cy="1790700"/>
            <a:chOff x="2118" y="2616"/>
            <a:chExt cx="3162" cy="1128"/>
          </a:xfrm>
        </p:grpSpPr>
        <p:sp>
          <p:nvSpPr>
            <p:cNvPr id="205841" name="Text Box 17">
              <a:extLst>
                <a:ext uri="{FF2B5EF4-FFF2-40B4-BE49-F238E27FC236}">
                  <a16:creationId xmlns:a16="http://schemas.microsoft.com/office/drawing/2014/main" id="{2507A01F-7A71-341F-6E6A-C79346A02124}"/>
                </a:ext>
              </a:extLst>
            </p:cNvPr>
            <p:cNvSpPr txBox="1">
              <a:spLocks noChangeArrowheads="1"/>
            </p:cNvSpPr>
            <p:nvPr/>
          </p:nvSpPr>
          <p:spPr bwMode="auto">
            <a:xfrm>
              <a:off x="2320" y="2675"/>
              <a:ext cx="832" cy="589"/>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noProof="0" dirty="0">
                  <a:solidFill>
                    <a:schemeClr val="accent2"/>
                  </a:solidFill>
                  <a:latin typeface="Verdana" panose="020B0604030504040204" pitchFamily="34" charset="0"/>
                </a:rPr>
                <a:t>64</a:t>
              </a:r>
              <a:r>
                <a:rPr lang="en-US" sz="1800" noProof="0" dirty="0">
                  <a:latin typeface="Verdana" panose="020B0604030504040204" pitchFamily="34" charset="0"/>
                </a:rPr>
                <a:t> bits</a:t>
              </a:r>
            </a:p>
            <a:p>
              <a:r>
                <a:rPr lang="en-US" sz="1800" noProof="0" dirty="0">
                  <a:latin typeface="Verdana" panose="020B0604030504040204" pitchFamily="34" charset="0"/>
                </a:rPr>
                <a:t>Operative</a:t>
              </a:r>
            </a:p>
            <a:p>
              <a:r>
                <a:rPr lang="en-US" sz="1800" noProof="0" dirty="0">
                  <a:latin typeface="Verdana" panose="020B0604030504040204" pitchFamily="34" charset="0"/>
                </a:rPr>
                <a:t>System</a:t>
              </a:r>
            </a:p>
          </p:txBody>
        </p:sp>
        <p:cxnSp>
          <p:nvCxnSpPr>
            <p:cNvPr id="205842" name="AutoShape 18">
              <a:extLst>
                <a:ext uri="{FF2B5EF4-FFF2-40B4-BE49-F238E27FC236}">
                  <a16:creationId xmlns:a16="http://schemas.microsoft.com/office/drawing/2014/main" id="{D2285752-0E7C-832B-E13E-678EB7D9E62B}"/>
                </a:ext>
              </a:extLst>
            </p:cNvPr>
            <p:cNvCxnSpPr>
              <a:cxnSpLocks noChangeShapeType="1"/>
              <a:stCxn id="205861" idx="3"/>
              <a:endCxn id="205841" idx="1"/>
            </p:cNvCxnSpPr>
            <p:nvPr/>
          </p:nvCxnSpPr>
          <p:spPr bwMode="auto">
            <a:xfrm>
              <a:off x="2118" y="2616"/>
              <a:ext cx="196" cy="354"/>
            </a:xfrm>
            <a:prstGeom prst="straightConnector1">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843" name="Text Box 19">
              <a:extLst>
                <a:ext uri="{FF2B5EF4-FFF2-40B4-BE49-F238E27FC236}">
                  <a16:creationId xmlns:a16="http://schemas.microsoft.com/office/drawing/2014/main" id="{1BA67858-1EA7-8060-9530-9F8638DA007F}"/>
                </a:ext>
              </a:extLst>
            </p:cNvPr>
            <p:cNvSpPr txBox="1">
              <a:spLocks noChangeArrowheads="1"/>
            </p:cNvSpPr>
            <p:nvPr/>
          </p:nvSpPr>
          <p:spPr bwMode="auto">
            <a:xfrm>
              <a:off x="4448" y="3155"/>
              <a:ext cx="832" cy="589"/>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latin typeface="Verdana" panose="020B0604030504040204" pitchFamily="34" charset="0"/>
                </a:rPr>
                <a:t>Working in </a:t>
              </a:r>
              <a:r>
                <a:rPr lang="en-US" sz="1800" b="1" noProof="0" dirty="0">
                  <a:solidFill>
                    <a:schemeClr val="accent2"/>
                  </a:solidFill>
                  <a:latin typeface="Verdana" panose="020B0604030504040204" pitchFamily="34" charset="0"/>
                </a:rPr>
                <a:t>64</a:t>
              </a:r>
              <a:r>
                <a:rPr lang="en-US" sz="1800" noProof="0" dirty="0">
                  <a:latin typeface="Verdana" panose="020B0604030504040204" pitchFamily="34" charset="0"/>
                </a:rPr>
                <a:t> bits mode</a:t>
              </a:r>
            </a:p>
          </p:txBody>
        </p:sp>
        <p:cxnSp>
          <p:nvCxnSpPr>
            <p:cNvPr id="205844" name="AutoShape 20">
              <a:extLst>
                <a:ext uri="{FF2B5EF4-FFF2-40B4-BE49-F238E27FC236}">
                  <a16:creationId xmlns:a16="http://schemas.microsoft.com/office/drawing/2014/main" id="{88DA63CB-F0A0-52EE-7B59-1712577A0BFB}"/>
                </a:ext>
              </a:extLst>
            </p:cNvPr>
            <p:cNvCxnSpPr>
              <a:cxnSpLocks noChangeShapeType="1"/>
              <a:stCxn id="205841" idx="3"/>
              <a:endCxn id="205853" idx="1"/>
            </p:cNvCxnSpPr>
            <p:nvPr/>
          </p:nvCxnSpPr>
          <p:spPr bwMode="auto">
            <a:xfrm flipV="1">
              <a:off x="3158" y="2682"/>
              <a:ext cx="484" cy="288"/>
            </a:xfrm>
            <a:prstGeom prst="straightConnector1">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845" name="AutoShape 21">
              <a:extLst>
                <a:ext uri="{FF2B5EF4-FFF2-40B4-BE49-F238E27FC236}">
                  <a16:creationId xmlns:a16="http://schemas.microsoft.com/office/drawing/2014/main" id="{90D29600-25BD-1CC3-890F-DC6E792208D2}"/>
                </a:ext>
              </a:extLst>
            </p:cNvPr>
            <p:cNvCxnSpPr>
              <a:cxnSpLocks noChangeShapeType="1"/>
              <a:stCxn id="205853" idx="2"/>
              <a:endCxn id="205843" idx="1"/>
            </p:cNvCxnSpPr>
            <p:nvPr/>
          </p:nvCxnSpPr>
          <p:spPr bwMode="auto">
            <a:xfrm rot="16200000" flipH="1">
              <a:off x="4019" y="3027"/>
              <a:ext cx="468" cy="378"/>
            </a:xfrm>
            <a:prstGeom prst="bentConnector2">
              <a:avLst/>
            </a:prstGeom>
            <a:noFill/>
            <a:ln w="19050">
              <a:solidFill>
                <a:srgbClr val="0000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05846" name="AutoShape 22">
            <a:extLst>
              <a:ext uri="{FF2B5EF4-FFF2-40B4-BE49-F238E27FC236}">
                <a16:creationId xmlns:a16="http://schemas.microsoft.com/office/drawing/2014/main" id="{7B4C00AF-DB1B-456A-5F51-20588C900C23}"/>
              </a:ext>
            </a:extLst>
          </p:cNvPr>
          <p:cNvCxnSpPr>
            <a:cxnSpLocks noChangeShapeType="1"/>
            <a:stCxn id="205837" idx="0"/>
            <a:endCxn id="205836" idx="1"/>
          </p:cNvCxnSpPr>
          <p:nvPr/>
        </p:nvCxnSpPr>
        <p:spPr bwMode="auto">
          <a:xfrm rot="16200000">
            <a:off x="6467475" y="909638"/>
            <a:ext cx="568325" cy="600075"/>
          </a:xfrm>
          <a:prstGeom prst="bentConnector2">
            <a:avLst/>
          </a:prstGeom>
          <a:noFill/>
          <a:ln w="19050">
            <a:solidFill>
              <a:srgbClr val="FF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5847" name="Group 23">
            <a:extLst>
              <a:ext uri="{FF2B5EF4-FFF2-40B4-BE49-F238E27FC236}">
                <a16:creationId xmlns:a16="http://schemas.microsoft.com/office/drawing/2014/main" id="{52487C03-3A08-3E4C-5577-F600EB1ED653}"/>
              </a:ext>
            </a:extLst>
          </p:cNvPr>
          <p:cNvGrpSpPr>
            <a:grpSpLocks/>
          </p:cNvGrpSpPr>
          <p:nvPr/>
        </p:nvGrpSpPr>
        <p:grpSpPr bwMode="auto">
          <a:xfrm>
            <a:off x="3362325" y="1562100"/>
            <a:ext cx="4867275" cy="1841500"/>
            <a:chOff x="2118" y="984"/>
            <a:chExt cx="3066" cy="1160"/>
          </a:xfrm>
        </p:grpSpPr>
        <p:sp>
          <p:nvSpPr>
            <p:cNvPr id="205848" name="Text Box 24">
              <a:extLst>
                <a:ext uri="{FF2B5EF4-FFF2-40B4-BE49-F238E27FC236}">
                  <a16:creationId xmlns:a16="http://schemas.microsoft.com/office/drawing/2014/main" id="{2967C84F-C6E6-9581-A499-8E8EF7365059}"/>
                </a:ext>
              </a:extLst>
            </p:cNvPr>
            <p:cNvSpPr txBox="1">
              <a:spLocks noChangeArrowheads="1"/>
            </p:cNvSpPr>
            <p:nvPr/>
          </p:nvSpPr>
          <p:spPr bwMode="auto">
            <a:xfrm>
              <a:off x="2311" y="1043"/>
              <a:ext cx="832" cy="589"/>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noProof="0" dirty="0">
                  <a:solidFill>
                    <a:schemeClr val="accent2"/>
                  </a:solidFill>
                  <a:latin typeface="Verdana" panose="020B0604030504040204" pitchFamily="34" charset="0"/>
                </a:rPr>
                <a:t>64</a:t>
              </a:r>
              <a:r>
                <a:rPr lang="en-US" sz="1800" noProof="0" dirty="0">
                  <a:latin typeface="Verdana" panose="020B0604030504040204" pitchFamily="34" charset="0"/>
                </a:rPr>
                <a:t> bits</a:t>
              </a:r>
            </a:p>
            <a:p>
              <a:r>
                <a:rPr lang="en-US" sz="1800" noProof="0" dirty="0">
                  <a:latin typeface="Verdana" panose="020B0604030504040204" pitchFamily="34" charset="0"/>
                </a:rPr>
                <a:t>Operative</a:t>
              </a:r>
            </a:p>
            <a:p>
              <a:r>
                <a:rPr lang="en-US" sz="1800" noProof="0" dirty="0">
                  <a:latin typeface="Verdana" panose="020B0604030504040204" pitchFamily="34" charset="0"/>
                </a:rPr>
                <a:t>System</a:t>
              </a:r>
            </a:p>
          </p:txBody>
        </p:sp>
        <p:cxnSp>
          <p:nvCxnSpPr>
            <p:cNvPr id="205849" name="AutoShape 25">
              <a:extLst>
                <a:ext uri="{FF2B5EF4-FFF2-40B4-BE49-F238E27FC236}">
                  <a16:creationId xmlns:a16="http://schemas.microsoft.com/office/drawing/2014/main" id="{489AA975-DBE3-4ADA-711E-057CD52120E7}"/>
                </a:ext>
              </a:extLst>
            </p:cNvPr>
            <p:cNvCxnSpPr>
              <a:cxnSpLocks noChangeShapeType="1"/>
              <a:stCxn id="205826" idx="3"/>
              <a:endCxn id="205848" idx="1"/>
            </p:cNvCxnSpPr>
            <p:nvPr/>
          </p:nvCxnSpPr>
          <p:spPr bwMode="auto">
            <a:xfrm>
              <a:off x="2118" y="984"/>
              <a:ext cx="187" cy="354"/>
            </a:xfrm>
            <a:prstGeom prst="straightConnector1">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850" name="Text Box 26">
              <a:extLst>
                <a:ext uri="{FF2B5EF4-FFF2-40B4-BE49-F238E27FC236}">
                  <a16:creationId xmlns:a16="http://schemas.microsoft.com/office/drawing/2014/main" id="{D340444A-C47A-0272-F61F-AA51ECCD2DE0}"/>
                </a:ext>
              </a:extLst>
            </p:cNvPr>
            <p:cNvSpPr txBox="1">
              <a:spLocks noChangeArrowheads="1"/>
            </p:cNvSpPr>
            <p:nvPr/>
          </p:nvSpPr>
          <p:spPr bwMode="auto">
            <a:xfrm>
              <a:off x="4352" y="1728"/>
              <a:ext cx="832" cy="41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latin typeface="Verdana" panose="020B0604030504040204" pitchFamily="34" charset="0"/>
                </a:rPr>
                <a:t>Not Working !</a:t>
              </a:r>
            </a:p>
          </p:txBody>
        </p:sp>
        <p:cxnSp>
          <p:nvCxnSpPr>
            <p:cNvPr id="205851" name="AutoShape 27">
              <a:extLst>
                <a:ext uri="{FF2B5EF4-FFF2-40B4-BE49-F238E27FC236}">
                  <a16:creationId xmlns:a16="http://schemas.microsoft.com/office/drawing/2014/main" id="{4263B355-FBD6-AEA3-BE3A-A675824CFE09}"/>
                </a:ext>
              </a:extLst>
            </p:cNvPr>
            <p:cNvCxnSpPr>
              <a:cxnSpLocks noChangeShapeType="1"/>
              <a:stCxn id="205848" idx="3"/>
              <a:endCxn id="205850" idx="1"/>
            </p:cNvCxnSpPr>
            <p:nvPr/>
          </p:nvCxnSpPr>
          <p:spPr bwMode="auto">
            <a:xfrm>
              <a:off x="3149" y="1338"/>
              <a:ext cx="1197" cy="598"/>
            </a:xfrm>
            <a:prstGeom prst="straightConnector1">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5852" name="Group 28">
            <a:extLst>
              <a:ext uri="{FF2B5EF4-FFF2-40B4-BE49-F238E27FC236}">
                <a16:creationId xmlns:a16="http://schemas.microsoft.com/office/drawing/2014/main" id="{EFBF90D3-F393-9716-236F-E405E600B88B}"/>
              </a:ext>
            </a:extLst>
          </p:cNvPr>
          <p:cNvGrpSpPr>
            <a:grpSpLocks/>
          </p:cNvGrpSpPr>
          <p:nvPr/>
        </p:nvGrpSpPr>
        <p:grpSpPr bwMode="auto">
          <a:xfrm>
            <a:off x="4987925" y="3073400"/>
            <a:ext cx="2124075" cy="1651000"/>
            <a:chOff x="3142" y="1936"/>
            <a:chExt cx="1338" cy="1040"/>
          </a:xfrm>
        </p:grpSpPr>
        <p:sp>
          <p:nvSpPr>
            <p:cNvPr id="205853" name="Text Box 29">
              <a:extLst>
                <a:ext uri="{FF2B5EF4-FFF2-40B4-BE49-F238E27FC236}">
                  <a16:creationId xmlns:a16="http://schemas.microsoft.com/office/drawing/2014/main" id="{F17F61B7-2D4E-6329-948B-EC37DF53F550}"/>
                </a:ext>
              </a:extLst>
            </p:cNvPr>
            <p:cNvSpPr txBox="1">
              <a:spLocks noChangeArrowheads="1"/>
            </p:cNvSpPr>
            <p:nvPr/>
          </p:nvSpPr>
          <p:spPr bwMode="auto">
            <a:xfrm>
              <a:off x="3648" y="2387"/>
              <a:ext cx="832" cy="589"/>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noProof="0" dirty="0">
                  <a:solidFill>
                    <a:schemeClr val="accent2"/>
                  </a:solidFill>
                  <a:latin typeface="Verdana" panose="020B0604030504040204" pitchFamily="34" charset="0"/>
                </a:rPr>
                <a:t>64</a:t>
              </a:r>
              <a:r>
                <a:rPr lang="en-US" sz="1800" noProof="0" dirty="0">
                  <a:latin typeface="Verdana" panose="020B0604030504040204" pitchFamily="34" charset="0"/>
                </a:rPr>
                <a:t> bits</a:t>
              </a:r>
            </a:p>
            <a:p>
              <a:r>
                <a:rPr lang="en-US" sz="1800" noProof="0" dirty="0">
                  <a:latin typeface="Verdana" panose="020B0604030504040204" pitchFamily="34" charset="0"/>
                </a:rPr>
                <a:t>Compiled</a:t>
              </a:r>
            </a:p>
            <a:p>
              <a:r>
                <a:rPr lang="en-US" sz="1800" noProof="0" dirty="0" err="1">
                  <a:latin typeface="Verdana" panose="020B0604030504040204" pitchFamily="34" charset="0"/>
                </a:rPr>
                <a:t>Aplication</a:t>
              </a:r>
              <a:endParaRPr lang="en-US" sz="1800" noProof="0" dirty="0">
                <a:latin typeface="Verdana" panose="020B0604030504040204" pitchFamily="34" charset="0"/>
              </a:endParaRPr>
            </a:p>
          </p:txBody>
        </p:sp>
        <p:cxnSp>
          <p:nvCxnSpPr>
            <p:cNvPr id="205854" name="AutoShape 30">
              <a:extLst>
                <a:ext uri="{FF2B5EF4-FFF2-40B4-BE49-F238E27FC236}">
                  <a16:creationId xmlns:a16="http://schemas.microsoft.com/office/drawing/2014/main" id="{EE1C2460-644B-3D78-15EF-8FD920D68954}"/>
                </a:ext>
              </a:extLst>
            </p:cNvPr>
            <p:cNvCxnSpPr>
              <a:cxnSpLocks noChangeShapeType="1"/>
              <a:stCxn id="205857" idx="3"/>
              <a:endCxn id="205853" idx="1"/>
            </p:cNvCxnSpPr>
            <p:nvPr/>
          </p:nvCxnSpPr>
          <p:spPr bwMode="auto">
            <a:xfrm>
              <a:off x="3142" y="2250"/>
              <a:ext cx="500" cy="432"/>
            </a:xfrm>
            <a:prstGeom prst="straightConnector1">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855" name="AutoShape 31">
              <a:extLst>
                <a:ext uri="{FF2B5EF4-FFF2-40B4-BE49-F238E27FC236}">
                  <a16:creationId xmlns:a16="http://schemas.microsoft.com/office/drawing/2014/main" id="{C620C1EE-D285-5330-621E-AD3201195FAE}"/>
                </a:ext>
              </a:extLst>
            </p:cNvPr>
            <p:cNvCxnSpPr>
              <a:cxnSpLocks noChangeShapeType="1"/>
              <a:stCxn id="205853" idx="0"/>
              <a:endCxn id="205850" idx="1"/>
            </p:cNvCxnSpPr>
            <p:nvPr/>
          </p:nvCxnSpPr>
          <p:spPr bwMode="auto">
            <a:xfrm flipV="1">
              <a:off x="4064" y="1936"/>
              <a:ext cx="282" cy="445"/>
            </a:xfrm>
            <a:prstGeom prst="straightConnector1">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5856" name="Group 32">
            <a:extLst>
              <a:ext uri="{FF2B5EF4-FFF2-40B4-BE49-F238E27FC236}">
                <a16:creationId xmlns:a16="http://schemas.microsoft.com/office/drawing/2014/main" id="{E5C4A896-F808-9857-5C84-6DA3AC2E553A}"/>
              </a:ext>
            </a:extLst>
          </p:cNvPr>
          <p:cNvGrpSpPr>
            <a:grpSpLocks/>
          </p:cNvGrpSpPr>
          <p:nvPr/>
        </p:nvGrpSpPr>
        <p:grpSpPr bwMode="auto">
          <a:xfrm>
            <a:off x="533400" y="2447925"/>
            <a:ext cx="5918200" cy="2428875"/>
            <a:chOff x="336" y="1542"/>
            <a:chExt cx="3728" cy="1530"/>
          </a:xfrm>
        </p:grpSpPr>
        <p:sp>
          <p:nvSpPr>
            <p:cNvPr id="205857" name="Text Box 33">
              <a:extLst>
                <a:ext uri="{FF2B5EF4-FFF2-40B4-BE49-F238E27FC236}">
                  <a16:creationId xmlns:a16="http://schemas.microsoft.com/office/drawing/2014/main" id="{A6BCEDF2-475B-DF28-3890-38F3D901F5CA}"/>
                </a:ext>
              </a:extLst>
            </p:cNvPr>
            <p:cNvSpPr txBox="1">
              <a:spLocks noChangeArrowheads="1"/>
            </p:cNvSpPr>
            <p:nvPr/>
          </p:nvSpPr>
          <p:spPr bwMode="auto">
            <a:xfrm>
              <a:off x="2304" y="1955"/>
              <a:ext cx="832" cy="589"/>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noProof="0" dirty="0">
                  <a:solidFill>
                    <a:srgbClr val="FF0000"/>
                  </a:solidFill>
                  <a:latin typeface="Verdana" panose="020B0604030504040204" pitchFamily="34" charset="0"/>
                </a:rPr>
                <a:t>32</a:t>
              </a:r>
              <a:r>
                <a:rPr lang="en-US" sz="1800" noProof="0" dirty="0">
                  <a:latin typeface="Verdana" panose="020B0604030504040204" pitchFamily="34" charset="0"/>
                </a:rPr>
                <a:t> bits</a:t>
              </a:r>
            </a:p>
            <a:p>
              <a:r>
                <a:rPr lang="en-US" sz="1800" noProof="0" dirty="0">
                  <a:latin typeface="Verdana" panose="020B0604030504040204" pitchFamily="34" charset="0"/>
                </a:rPr>
                <a:t>Operative</a:t>
              </a:r>
            </a:p>
            <a:p>
              <a:r>
                <a:rPr lang="en-US" sz="1800" noProof="0" dirty="0">
                  <a:latin typeface="Verdana" panose="020B0604030504040204" pitchFamily="34" charset="0"/>
                </a:rPr>
                <a:t>System</a:t>
              </a:r>
            </a:p>
          </p:txBody>
        </p:sp>
        <p:cxnSp>
          <p:nvCxnSpPr>
            <p:cNvPr id="205858" name="AutoShape 34">
              <a:extLst>
                <a:ext uri="{FF2B5EF4-FFF2-40B4-BE49-F238E27FC236}">
                  <a16:creationId xmlns:a16="http://schemas.microsoft.com/office/drawing/2014/main" id="{0F4420D6-77F8-D8E2-78AB-9B9D55A75A5C}"/>
                </a:ext>
              </a:extLst>
            </p:cNvPr>
            <p:cNvCxnSpPr>
              <a:cxnSpLocks noChangeShapeType="1"/>
              <a:stCxn id="205861" idx="3"/>
              <a:endCxn id="205857" idx="1"/>
            </p:cNvCxnSpPr>
            <p:nvPr/>
          </p:nvCxnSpPr>
          <p:spPr bwMode="auto">
            <a:xfrm flipV="1">
              <a:off x="2118" y="2250"/>
              <a:ext cx="180" cy="366"/>
            </a:xfrm>
            <a:prstGeom prst="straightConnector1">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5859" name="AutoShape 35">
              <a:extLst>
                <a:ext uri="{FF2B5EF4-FFF2-40B4-BE49-F238E27FC236}">
                  <a16:creationId xmlns:a16="http://schemas.microsoft.com/office/drawing/2014/main" id="{265BB0E8-5038-6051-3EDF-58B4EB8F548A}"/>
                </a:ext>
              </a:extLst>
            </p:cNvPr>
            <p:cNvCxnSpPr>
              <a:cxnSpLocks noChangeShapeType="1"/>
              <a:stCxn id="205857" idx="3"/>
              <a:endCxn id="205837" idx="2"/>
            </p:cNvCxnSpPr>
            <p:nvPr/>
          </p:nvCxnSpPr>
          <p:spPr bwMode="auto">
            <a:xfrm flipV="1">
              <a:off x="3142" y="1542"/>
              <a:ext cx="922" cy="708"/>
            </a:xfrm>
            <a:prstGeom prst="straightConnector1">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05860" name="Group 36">
              <a:extLst>
                <a:ext uri="{FF2B5EF4-FFF2-40B4-BE49-F238E27FC236}">
                  <a16:creationId xmlns:a16="http://schemas.microsoft.com/office/drawing/2014/main" id="{48BCA4E1-77C9-A603-E4ED-FC3088C1DB94}"/>
                </a:ext>
              </a:extLst>
            </p:cNvPr>
            <p:cNvGrpSpPr>
              <a:grpSpLocks/>
            </p:cNvGrpSpPr>
            <p:nvPr/>
          </p:nvGrpSpPr>
          <p:grpSpPr bwMode="auto">
            <a:xfrm>
              <a:off x="336" y="2160"/>
              <a:ext cx="1776" cy="912"/>
              <a:chOff x="336" y="2160"/>
              <a:chExt cx="1776" cy="912"/>
            </a:xfrm>
          </p:grpSpPr>
          <p:sp>
            <p:nvSpPr>
              <p:cNvPr id="205861" name="Rectangle 37">
                <a:extLst>
                  <a:ext uri="{FF2B5EF4-FFF2-40B4-BE49-F238E27FC236}">
                    <a16:creationId xmlns:a16="http://schemas.microsoft.com/office/drawing/2014/main" id="{0CC09FFA-E472-9666-66F0-05816DECA0B7}"/>
                  </a:ext>
                </a:extLst>
              </p:cNvPr>
              <p:cNvSpPr>
                <a:spLocks noChangeArrowheads="1"/>
              </p:cNvSpPr>
              <p:nvPr/>
            </p:nvSpPr>
            <p:spPr bwMode="auto">
              <a:xfrm>
                <a:off x="368" y="2160"/>
                <a:ext cx="1744" cy="912"/>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noProof="0" dirty="0">
                  <a:latin typeface="Verdana" panose="020B0604030504040204" pitchFamily="34" charset="0"/>
                </a:endParaRPr>
              </a:p>
            </p:txBody>
          </p:sp>
          <p:sp>
            <p:nvSpPr>
              <p:cNvPr id="205862" name="Text Box 38">
                <a:extLst>
                  <a:ext uri="{FF2B5EF4-FFF2-40B4-BE49-F238E27FC236}">
                    <a16:creationId xmlns:a16="http://schemas.microsoft.com/office/drawing/2014/main" id="{8040475D-EFF8-BAAB-F3B4-6F3A1DE2F25E}"/>
                  </a:ext>
                </a:extLst>
              </p:cNvPr>
              <p:cNvSpPr txBox="1">
                <a:spLocks noChangeArrowheads="1"/>
              </p:cNvSpPr>
              <p:nvPr/>
            </p:nvSpPr>
            <p:spPr bwMode="auto">
              <a:xfrm>
                <a:off x="336" y="2400"/>
                <a:ext cx="764"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err="1">
                    <a:latin typeface="Verdana" panose="020B0604030504040204" pitchFamily="34" charset="0"/>
                  </a:rPr>
                  <a:t>Athlon64</a:t>
                </a:r>
                <a:endParaRPr lang="en-US" sz="1800" noProof="0" dirty="0">
                  <a:latin typeface="Verdana" panose="020B0604030504040204" pitchFamily="34" charset="0"/>
                </a:endParaRPr>
              </a:p>
            </p:txBody>
          </p:sp>
          <p:sp>
            <p:nvSpPr>
              <p:cNvPr id="205863" name="Text Box 39">
                <a:extLst>
                  <a:ext uri="{FF2B5EF4-FFF2-40B4-BE49-F238E27FC236}">
                    <a16:creationId xmlns:a16="http://schemas.microsoft.com/office/drawing/2014/main" id="{927C0A75-8E25-44F1-36F0-173813BDC8DD}"/>
                  </a:ext>
                </a:extLst>
              </p:cNvPr>
              <p:cNvSpPr txBox="1">
                <a:spLocks noChangeArrowheads="1"/>
              </p:cNvSpPr>
              <p:nvPr/>
            </p:nvSpPr>
            <p:spPr bwMode="auto">
              <a:xfrm>
                <a:off x="1184" y="2400"/>
                <a:ext cx="575" cy="23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latin typeface="Verdana" panose="020B0604030504040204" pitchFamily="34" charset="0"/>
                  </a:rPr>
                  <a:t>Corei?</a:t>
                </a:r>
              </a:p>
            </p:txBody>
          </p:sp>
          <p:sp>
            <p:nvSpPr>
              <p:cNvPr id="205864" name="Text Box 40">
                <a:extLst>
                  <a:ext uri="{FF2B5EF4-FFF2-40B4-BE49-F238E27FC236}">
                    <a16:creationId xmlns:a16="http://schemas.microsoft.com/office/drawing/2014/main" id="{B6194BC0-E6F4-7765-B48A-B435905D23E4}"/>
                  </a:ext>
                </a:extLst>
              </p:cNvPr>
              <p:cNvSpPr txBox="1">
                <a:spLocks noChangeArrowheads="1"/>
              </p:cNvSpPr>
              <p:nvPr/>
            </p:nvSpPr>
            <p:spPr bwMode="auto">
              <a:xfrm>
                <a:off x="1040" y="2160"/>
                <a:ext cx="633"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b="1" noProof="0" dirty="0">
                    <a:solidFill>
                      <a:schemeClr val="accent2"/>
                    </a:solidFill>
                    <a:latin typeface="Verdana" panose="020B0604030504040204" pitchFamily="34" charset="0"/>
                  </a:rPr>
                  <a:t>64</a:t>
                </a:r>
                <a:r>
                  <a:rPr lang="en-US" sz="1800" noProof="0" dirty="0">
                    <a:latin typeface="Verdana" panose="020B0604030504040204" pitchFamily="34" charset="0"/>
                  </a:rPr>
                  <a:t> bits</a:t>
                </a:r>
              </a:p>
            </p:txBody>
          </p:sp>
          <p:sp>
            <p:nvSpPr>
              <p:cNvPr id="205865" name="Line 41">
                <a:extLst>
                  <a:ext uri="{FF2B5EF4-FFF2-40B4-BE49-F238E27FC236}">
                    <a16:creationId xmlns:a16="http://schemas.microsoft.com/office/drawing/2014/main" id="{E5316BDE-01B4-613B-50EB-6DBB903868AA}"/>
                  </a:ext>
                </a:extLst>
              </p:cNvPr>
              <p:cNvSpPr>
                <a:spLocks noChangeShapeType="1"/>
              </p:cNvSpPr>
              <p:nvPr/>
            </p:nvSpPr>
            <p:spPr bwMode="auto">
              <a:xfrm>
                <a:off x="368" y="2370"/>
                <a:ext cx="1744" cy="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5866" name="Text Box 42">
                <a:extLst>
                  <a:ext uri="{FF2B5EF4-FFF2-40B4-BE49-F238E27FC236}">
                    <a16:creationId xmlns:a16="http://schemas.microsoft.com/office/drawing/2014/main" id="{6FCEDE54-0934-EDEC-CCB0-A44DD5B672F7}"/>
                  </a:ext>
                </a:extLst>
              </p:cNvPr>
              <p:cNvSpPr txBox="1">
                <a:spLocks noChangeArrowheads="1"/>
              </p:cNvSpPr>
              <p:nvPr/>
            </p:nvSpPr>
            <p:spPr bwMode="auto">
              <a:xfrm>
                <a:off x="445" y="2793"/>
                <a:ext cx="554" cy="23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latin typeface="Verdana" panose="020B0604030504040204" pitchFamily="34" charset="0"/>
                  </a:rPr>
                  <a:t>Ryzen</a:t>
                </a:r>
              </a:p>
            </p:txBody>
          </p:sp>
          <p:sp>
            <p:nvSpPr>
              <p:cNvPr id="205867" name="Text Box 43">
                <a:extLst>
                  <a:ext uri="{FF2B5EF4-FFF2-40B4-BE49-F238E27FC236}">
                    <a16:creationId xmlns:a16="http://schemas.microsoft.com/office/drawing/2014/main" id="{506E7860-4BD0-D0B2-5D79-F755465C4A04}"/>
                  </a:ext>
                </a:extLst>
              </p:cNvPr>
              <p:cNvSpPr txBox="1">
                <a:spLocks noChangeArrowheads="1"/>
              </p:cNvSpPr>
              <p:nvPr/>
            </p:nvSpPr>
            <p:spPr bwMode="auto">
              <a:xfrm>
                <a:off x="1280" y="2793"/>
                <a:ext cx="479"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latin typeface="Verdana" panose="020B0604030504040204" pitchFamily="34" charset="0"/>
                  </a:rPr>
                  <a:t>Xeon</a:t>
                </a:r>
              </a:p>
            </p:txBody>
          </p:sp>
          <p:sp>
            <p:nvSpPr>
              <p:cNvPr id="205868" name="Text Box 44">
                <a:extLst>
                  <a:ext uri="{FF2B5EF4-FFF2-40B4-BE49-F238E27FC236}">
                    <a16:creationId xmlns:a16="http://schemas.microsoft.com/office/drawing/2014/main" id="{6BFBA308-B1A8-779D-F1DA-F002F8AB7517}"/>
                  </a:ext>
                </a:extLst>
              </p:cNvPr>
              <p:cNvSpPr txBox="1">
                <a:spLocks noChangeArrowheads="1"/>
              </p:cNvSpPr>
              <p:nvPr/>
            </p:nvSpPr>
            <p:spPr bwMode="auto">
              <a:xfrm>
                <a:off x="502" y="2592"/>
                <a:ext cx="459" cy="23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err="1">
                    <a:latin typeface="Verdana" panose="020B0604030504040204" pitchFamily="34" charset="0"/>
                  </a:rPr>
                  <a:t>Epyc</a:t>
                </a:r>
                <a:endParaRPr lang="en-US" sz="1800" noProof="0" dirty="0">
                  <a:latin typeface="Verdana" panose="020B0604030504040204" pitchFamily="34" charset="0"/>
                </a:endParaRPr>
              </a:p>
            </p:txBody>
          </p:sp>
          <p:sp>
            <p:nvSpPr>
              <p:cNvPr id="205869" name="Text Box 45">
                <a:extLst>
                  <a:ext uri="{FF2B5EF4-FFF2-40B4-BE49-F238E27FC236}">
                    <a16:creationId xmlns:a16="http://schemas.microsoft.com/office/drawing/2014/main" id="{DDA425A7-0ACF-BBED-B333-970AB5AE0C6B}"/>
                  </a:ext>
                </a:extLst>
              </p:cNvPr>
              <p:cNvSpPr txBox="1">
                <a:spLocks noChangeArrowheads="1"/>
              </p:cNvSpPr>
              <p:nvPr/>
            </p:nvSpPr>
            <p:spPr bwMode="auto">
              <a:xfrm>
                <a:off x="1280" y="2601"/>
                <a:ext cx="583"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err="1">
                    <a:latin typeface="Verdana" panose="020B0604030504040204" pitchFamily="34" charset="0"/>
                  </a:rPr>
                  <a:t>Corei7</a:t>
                </a:r>
                <a:endParaRPr lang="en-US" sz="1800" noProof="0" dirty="0">
                  <a:latin typeface="Verdana" panose="020B0604030504040204" pitchFamily="34" charset="0"/>
                </a:endParaRPr>
              </a:p>
            </p:txBody>
          </p:sp>
        </p:grpSp>
      </p:grpSp>
      <p:cxnSp>
        <p:nvCxnSpPr>
          <p:cNvPr id="205870" name="AutoShape 46">
            <a:extLst>
              <a:ext uri="{FF2B5EF4-FFF2-40B4-BE49-F238E27FC236}">
                <a16:creationId xmlns:a16="http://schemas.microsoft.com/office/drawing/2014/main" id="{AFF2C9F4-7E71-0C7E-24FD-71EAA5E30EFF}"/>
              </a:ext>
            </a:extLst>
          </p:cNvPr>
          <p:cNvCxnSpPr>
            <a:cxnSpLocks noChangeShapeType="1"/>
            <a:stCxn id="205834" idx="3"/>
            <a:endCxn id="205853" idx="1"/>
          </p:cNvCxnSpPr>
          <p:nvPr/>
        </p:nvCxnSpPr>
        <p:spPr bwMode="auto">
          <a:xfrm>
            <a:off x="4999038" y="1001713"/>
            <a:ext cx="782637" cy="3255962"/>
          </a:xfrm>
          <a:prstGeom prst="straightConnector1">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2" name="Text Box 4">
            <a:extLst>
              <a:ext uri="{FF2B5EF4-FFF2-40B4-BE49-F238E27FC236}">
                <a16:creationId xmlns:a16="http://schemas.microsoft.com/office/drawing/2014/main" id="{E5435A28-5C04-0EF9-F166-7C3A151641E2}"/>
              </a:ext>
            </a:extLst>
          </p:cNvPr>
          <p:cNvSpPr txBox="1">
            <a:spLocks noChangeArrowheads="1"/>
          </p:cNvSpPr>
          <p:nvPr/>
        </p:nvSpPr>
        <p:spPr bwMode="auto">
          <a:xfrm>
            <a:off x="6553200" y="401638"/>
            <a:ext cx="21955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latin typeface="Comic Sans MS" panose="030F0902030302020204" pitchFamily="66" charset="0"/>
              </a:rPr>
              <a:t>Types of Files</a:t>
            </a:r>
          </a:p>
        </p:txBody>
      </p:sp>
      <p:grpSp>
        <p:nvGrpSpPr>
          <p:cNvPr id="140321" name="Group 33">
            <a:extLst>
              <a:ext uri="{FF2B5EF4-FFF2-40B4-BE49-F238E27FC236}">
                <a16:creationId xmlns:a16="http://schemas.microsoft.com/office/drawing/2014/main" id="{5747C8ED-63D9-2C92-E8E1-C1023A2D0659}"/>
              </a:ext>
            </a:extLst>
          </p:cNvPr>
          <p:cNvGrpSpPr>
            <a:grpSpLocks/>
          </p:cNvGrpSpPr>
          <p:nvPr/>
        </p:nvGrpSpPr>
        <p:grpSpPr bwMode="auto">
          <a:xfrm>
            <a:off x="942975" y="3259139"/>
            <a:ext cx="7159625" cy="3154363"/>
            <a:chOff x="594" y="2053"/>
            <a:chExt cx="4510" cy="1987"/>
          </a:xfrm>
        </p:grpSpPr>
        <p:sp>
          <p:nvSpPr>
            <p:cNvPr id="140293" name="Text Box 5">
              <a:extLst>
                <a:ext uri="{FF2B5EF4-FFF2-40B4-BE49-F238E27FC236}">
                  <a16:creationId xmlns:a16="http://schemas.microsoft.com/office/drawing/2014/main" id="{73302238-27E5-948A-E79D-0F84C77C92F7}"/>
                </a:ext>
              </a:extLst>
            </p:cNvPr>
            <p:cNvSpPr txBox="1">
              <a:spLocks noChangeArrowheads="1"/>
            </p:cNvSpPr>
            <p:nvPr/>
          </p:nvSpPr>
          <p:spPr bwMode="auto">
            <a:xfrm>
              <a:off x="1164" y="2339"/>
              <a:ext cx="196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1800" noProof="0" dirty="0"/>
                <a:t>- Text Files:</a:t>
              </a:r>
              <a:r>
                <a:rPr lang="en-US" noProof="0" dirty="0"/>
                <a:t>	</a:t>
              </a:r>
              <a:r>
                <a:rPr lang="en-US" sz="1200" noProof="0" dirty="0" err="1">
                  <a:latin typeface="Courier New" panose="02070309020205020404" pitchFamily="49" charset="0"/>
                </a:rPr>
                <a:t>textfile.txt</a:t>
              </a:r>
              <a:endParaRPr lang="en-US" sz="1200" noProof="0" dirty="0">
                <a:latin typeface="Courier New" panose="02070309020205020404" pitchFamily="49" charset="0"/>
              </a:endParaRPr>
            </a:p>
          </p:txBody>
        </p:sp>
        <p:sp>
          <p:nvSpPr>
            <p:cNvPr id="140295" name="AutoShape 7">
              <a:hlinkClick r:id="" action="ppaction://noaction" highlightClick="1"/>
              <a:extLst>
                <a:ext uri="{FF2B5EF4-FFF2-40B4-BE49-F238E27FC236}">
                  <a16:creationId xmlns:a16="http://schemas.microsoft.com/office/drawing/2014/main" id="{1FB9AD1C-6DD5-C8D2-C5D6-60CD394F00F5}"/>
                </a:ext>
              </a:extLst>
            </p:cNvPr>
            <p:cNvSpPr>
              <a:spLocks noChangeArrowheads="1"/>
            </p:cNvSpPr>
            <p:nvPr/>
          </p:nvSpPr>
          <p:spPr bwMode="auto">
            <a:xfrm>
              <a:off x="3336" y="2280"/>
              <a:ext cx="309" cy="405"/>
            </a:xfrm>
            <a:prstGeom prst="actionButtonDocumen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noProof="0" dirty="0"/>
            </a:p>
          </p:txBody>
        </p:sp>
        <p:sp>
          <p:nvSpPr>
            <p:cNvPr id="140300" name="Text Box 12">
              <a:extLst>
                <a:ext uri="{FF2B5EF4-FFF2-40B4-BE49-F238E27FC236}">
                  <a16:creationId xmlns:a16="http://schemas.microsoft.com/office/drawing/2014/main" id="{DF370B37-7092-8B81-6896-FE5ECE4DC8E9}"/>
                </a:ext>
              </a:extLst>
            </p:cNvPr>
            <p:cNvSpPr txBox="1">
              <a:spLocks noChangeArrowheads="1"/>
            </p:cNvSpPr>
            <p:nvPr/>
          </p:nvSpPr>
          <p:spPr bwMode="auto">
            <a:xfrm>
              <a:off x="1218" y="2683"/>
              <a:ext cx="3886" cy="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noProof="0" dirty="0"/>
                <a:t>They contain only text, so can not be executed without the help of an external interpret</a:t>
              </a:r>
            </a:p>
          </p:txBody>
        </p:sp>
        <p:sp>
          <p:nvSpPr>
            <p:cNvPr id="140305" name="Text Box 17">
              <a:extLst>
                <a:ext uri="{FF2B5EF4-FFF2-40B4-BE49-F238E27FC236}">
                  <a16:creationId xmlns:a16="http://schemas.microsoft.com/office/drawing/2014/main" id="{071FB32B-4091-A780-DB4B-96C44357DEF2}"/>
                </a:ext>
              </a:extLst>
            </p:cNvPr>
            <p:cNvSpPr txBox="1">
              <a:spLocks noChangeArrowheads="1"/>
            </p:cNvSpPr>
            <p:nvPr/>
          </p:nvSpPr>
          <p:spPr bwMode="auto">
            <a:xfrm>
              <a:off x="594" y="2053"/>
              <a:ext cx="256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sz="2400" noProof="0" dirty="0"/>
                <a:t> How data is stored in them:</a:t>
              </a:r>
            </a:p>
          </p:txBody>
        </p:sp>
        <p:sp>
          <p:nvSpPr>
            <p:cNvPr id="140308" name="Text Box 20">
              <a:extLst>
                <a:ext uri="{FF2B5EF4-FFF2-40B4-BE49-F238E27FC236}">
                  <a16:creationId xmlns:a16="http://schemas.microsoft.com/office/drawing/2014/main" id="{9B7AADA1-837F-5583-0AE7-D43FA496B77C}"/>
                </a:ext>
              </a:extLst>
            </p:cNvPr>
            <p:cNvSpPr txBox="1">
              <a:spLocks noChangeArrowheads="1"/>
            </p:cNvSpPr>
            <p:nvPr/>
          </p:nvSpPr>
          <p:spPr bwMode="auto">
            <a:xfrm>
              <a:off x="1164" y="3225"/>
              <a:ext cx="320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 Binary Files</a:t>
              </a:r>
              <a:r>
                <a:rPr lang="en-US" noProof="0" dirty="0"/>
                <a:t>	</a:t>
              </a:r>
              <a:r>
                <a:rPr lang="en-US" sz="1200" noProof="0" dirty="0" err="1">
                  <a:latin typeface="Courier New" panose="02070309020205020404" pitchFamily="49" charset="0"/>
                </a:rPr>
                <a:t>binaryfile.doc</a:t>
              </a:r>
              <a:r>
                <a:rPr lang="en-US" sz="1200" noProof="0" dirty="0">
                  <a:latin typeface="Courier New" panose="02070309020205020404" pitchFamily="49" charset="0"/>
                </a:rPr>
                <a:t>	     </a:t>
              </a:r>
              <a:r>
                <a:rPr lang="en-US" sz="1200" noProof="0" dirty="0" err="1">
                  <a:latin typeface="Courier New" panose="02070309020205020404" pitchFamily="49" charset="0"/>
                </a:rPr>
                <a:t>winword</a:t>
              </a:r>
              <a:endParaRPr lang="en-US" sz="1200" noProof="0" dirty="0">
                <a:latin typeface="Courier New" panose="02070309020205020404" pitchFamily="49" charset="0"/>
              </a:endParaRPr>
            </a:p>
          </p:txBody>
        </p:sp>
        <p:sp>
          <p:nvSpPr>
            <p:cNvPr id="140309" name="AutoShape 21">
              <a:hlinkClick r:id="" action="ppaction://noaction" highlightClick="1"/>
              <a:extLst>
                <a:ext uri="{FF2B5EF4-FFF2-40B4-BE49-F238E27FC236}">
                  <a16:creationId xmlns:a16="http://schemas.microsoft.com/office/drawing/2014/main" id="{75C992F3-A7F1-F3AC-2089-C82B5101F735}"/>
                </a:ext>
              </a:extLst>
            </p:cNvPr>
            <p:cNvSpPr>
              <a:spLocks noChangeArrowheads="1"/>
            </p:cNvSpPr>
            <p:nvPr/>
          </p:nvSpPr>
          <p:spPr bwMode="auto">
            <a:xfrm>
              <a:off x="3336" y="3166"/>
              <a:ext cx="309" cy="405"/>
            </a:xfrm>
            <a:prstGeom prst="actionButtonDocumen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noProof="0" dirty="0"/>
            </a:p>
          </p:txBody>
        </p:sp>
        <p:sp>
          <p:nvSpPr>
            <p:cNvPr id="140310" name="Text Box 22">
              <a:extLst>
                <a:ext uri="{FF2B5EF4-FFF2-40B4-BE49-F238E27FC236}">
                  <a16:creationId xmlns:a16="http://schemas.microsoft.com/office/drawing/2014/main" id="{AB369E54-6CC9-8010-B4D5-EC0FA112554E}"/>
                </a:ext>
              </a:extLst>
            </p:cNvPr>
            <p:cNvSpPr txBox="1">
              <a:spLocks noChangeArrowheads="1"/>
            </p:cNvSpPr>
            <p:nvPr/>
          </p:nvSpPr>
          <p:spPr bwMode="auto">
            <a:xfrm>
              <a:off x="1217" y="3575"/>
              <a:ext cx="3772" cy="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noProof="0" dirty="0"/>
                <a:t>They contain binary data, they can contain instructions understandable by the processor, so they can be executed without any external requirement (of course they still need the Operative system)</a:t>
              </a:r>
            </a:p>
          </p:txBody>
        </p:sp>
        <p:sp>
          <p:nvSpPr>
            <p:cNvPr id="140311" name="AutoShape 23">
              <a:hlinkClick r:id="" action="ppaction://noaction" highlightClick="1"/>
              <a:extLst>
                <a:ext uri="{FF2B5EF4-FFF2-40B4-BE49-F238E27FC236}">
                  <a16:creationId xmlns:a16="http://schemas.microsoft.com/office/drawing/2014/main" id="{748D858E-E86D-7C43-C899-8F57533D01DD}"/>
                </a:ext>
              </a:extLst>
            </p:cNvPr>
            <p:cNvSpPr>
              <a:spLocks noChangeArrowheads="1"/>
            </p:cNvSpPr>
            <p:nvPr/>
          </p:nvSpPr>
          <p:spPr bwMode="auto">
            <a:xfrm>
              <a:off x="4625" y="3165"/>
              <a:ext cx="309" cy="405"/>
            </a:xfrm>
            <a:prstGeom prst="actionButtonDocumen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noProof="0" dirty="0"/>
            </a:p>
          </p:txBody>
        </p:sp>
      </p:grpSp>
      <p:sp>
        <p:nvSpPr>
          <p:cNvPr id="140296" name="Text Box 8">
            <a:extLst>
              <a:ext uri="{FF2B5EF4-FFF2-40B4-BE49-F238E27FC236}">
                <a16:creationId xmlns:a16="http://schemas.microsoft.com/office/drawing/2014/main" id="{4C038A72-A921-81CF-91BA-CA800972E79C}"/>
              </a:ext>
            </a:extLst>
          </p:cNvPr>
          <p:cNvSpPr txBox="1">
            <a:spLocks noChangeArrowheads="1"/>
          </p:cNvSpPr>
          <p:nvPr/>
        </p:nvSpPr>
        <p:spPr bwMode="auto">
          <a:xfrm>
            <a:off x="1847850" y="854076"/>
            <a:ext cx="54070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 Data files</a:t>
            </a:r>
            <a:r>
              <a:rPr lang="en-US" noProof="0" dirty="0"/>
              <a:t>	</a:t>
            </a:r>
            <a:r>
              <a:rPr lang="en-US" sz="1200" noProof="0" dirty="0" err="1">
                <a:latin typeface="Courier New" panose="02070309020205020404" pitchFamily="49" charset="0"/>
              </a:rPr>
              <a:t>binaryfile.doc</a:t>
            </a:r>
            <a:r>
              <a:rPr lang="en-US" sz="1200" noProof="0" dirty="0">
                <a:latin typeface="Courier New" panose="02070309020205020404" pitchFamily="49" charset="0"/>
              </a:rPr>
              <a:t>	     </a:t>
            </a:r>
            <a:r>
              <a:rPr lang="en-US" sz="1200" noProof="0" dirty="0" err="1">
                <a:latin typeface="Courier New" panose="02070309020205020404" pitchFamily="49" charset="0"/>
              </a:rPr>
              <a:t>textfile.txt</a:t>
            </a:r>
            <a:endParaRPr lang="en-US" sz="1200" noProof="0" dirty="0">
              <a:latin typeface="Courier New" panose="02070309020205020404" pitchFamily="49" charset="0"/>
            </a:endParaRPr>
          </a:p>
        </p:txBody>
      </p:sp>
      <p:sp>
        <p:nvSpPr>
          <p:cNvPr id="140301" name="Text Box 13">
            <a:extLst>
              <a:ext uri="{FF2B5EF4-FFF2-40B4-BE49-F238E27FC236}">
                <a16:creationId xmlns:a16="http://schemas.microsoft.com/office/drawing/2014/main" id="{CD4430F9-C754-CAEA-19E7-B92E64EEC50C}"/>
              </a:ext>
            </a:extLst>
          </p:cNvPr>
          <p:cNvSpPr txBox="1">
            <a:spLocks noChangeArrowheads="1"/>
          </p:cNvSpPr>
          <p:nvPr/>
        </p:nvSpPr>
        <p:spPr bwMode="auto">
          <a:xfrm>
            <a:off x="1931988" y="1343026"/>
            <a:ext cx="64928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noProof="0" dirty="0"/>
              <a:t>They contain data that will be read by a program in order to use them</a:t>
            </a:r>
          </a:p>
        </p:txBody>
      </p:sp>
      <p:sp>
        <p:nvSpPr>
          <p:cNvPr id="140306" name="Text Box 18">
            <a:extLst>
              <a:ext uri="{FF2B5EF4-FFF2-40B4-BE49-F238E27FC236}">
                <a16:creationId xmlns:a16="http://schemas.microsoft.com/office/drawing/2014/main" id="{EA35D65E-0A81-9A14-C0FF-76E58E5F7E01}"/>
              </a:ext>
            </a:extLst>
          </p:cNvPr>
          <p:cNvSpPr txBox="1">
            <a:spLocks noChangeArrowheads="1"/>
          </p:cNvSpPr>
          <p:nvPr/>
        </p:nvSpPr>
        <p:spPr bwMode="auto">
          <a:xfrm>
            <a:off x="942975" y="401638"/>
            <a:ext cx="3306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sz="2400" noProof="0" dirty="0"/>
              <a:t> According to function:</a:t>
            </a:r>
          </a:p>
        </p:txBody>
      </p:sp>
      <p:pic>
        <p:nvPicPr>
          <p:cNvPr id="140313" name="Picture 25">
            <a:extLst>
              <a:ext uri="{FF2B5EF4-FFF2-40B4-BE49-F238E27FC236}">
                <a16:creationId xmlns:a16="http://schemas.microsoft.com/office/drawing/2014/main" id="{3F4C4FC7-F691-7ACD-0E9B-512E992DBB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3350" y="739776"/>
            <a:ext cx="660400" cy="673100"/>
          </a:xfrm>
          <a:prstGeom prst="rect">
            <a:avLst/>
          </a:prstGeom>
          <a:noFill/>
          <a:extLst>
            <a:ext uri="{909E8E84-426E-40DD-AFC4-6F175D3DCCD1}">
              <a14:hiddenFill xmlns:a14="http://schemas.microsoft.com/office/drawing/2010/main">
                <a:solidFill>
                  <a:srgbClr val="FFFFFF"/>
                </a:solidFill>
              </a14:hiddenFill>
            </a:ext>
          </a:extLst>
        </p:spPr>
      </p:pic>
      <p:pic>
        <p:nvPicPr>
          <p:cNvPr id="140314" name="Picture 26">
            <a:extLst>
              <a:ext uri="{FF2B5EF4-FFF2-40B4-BE49-F238E27FC236}">
                <a16:creationId xmlns:a16="http://schemas.microsoft.com/office/drawing/2014/main" id="{6EA1D60D-C6B9-19AA-9FD8-7BB4D7082B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1550" y="777876"/>
            <a:ext cx="549275" cy="587375"/>
          </a:xfrm>
          <a:prstGeom prst="rect">
            <a:avLst/>
          </a:prstGeom>
          <a:noFill/>
          <a:extLst>
            <a:ext uri="{909E8E84-426E-40DD-AFC4-6F175D3DCCD1}">
              <a14:hiddenFill xmlns:a14="http://schemas.microsoft.com/office/drawing/2010/main">
                <a:solidFill>
                  <a:srgbClr val="FFFFFF"/>
                </a:solidFill>
              </a14:hiddenFill>
            </a:ext>
          </a:extLst>
        </p:spPr>
      </p:pic>
      <p:sp>
        <p:nvSpPr>
          <p:cNvPr id="140315" name="Text Box 27">
            <a:extLst>
              <a:ext uri="{FF2B5EF4-FFF2-40B4-BE49-F238E27FC236}">
                <a16:creationId xmlns:a16="http://schemas.microsoft.com/office/drawing/2014/main" id="{FD03AF68-15CA-5E08-214B-CFC352901728}"/>
              </a:ext>
            </a:extLst>
          </p:cNvPr>
          <p:cNvSpPr txBox="1">
            <a:spLocks noChangeArrowheads="1"/>
          </p:cNvSpPr>
          <p:nvPr/>
        </p:nvSpPr>
        <p:spPr bwMode="auto">
          <a:xfrm>
            <a:off x="1847850" y="2052638"/>
            <a:ext cx="305435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 Executables</a:t>
            </a:r>
            <a:r>
              <a:rPr lang="en-US" noProof="0" dirty="0"/>
              <a:t>	</a:t>
            </a:r>
            <a:r>
              <a:rPr lang="en-US" sz="1200" noProof="0" dirty="0" err="1">
                <a:latin typeface="Courier New" panose="02070309020205020404" pitchFamily="49" charset="0"/>
              </a:rPr>
              <a:t>winword.exe</a:t>
            </a:r>
            <a:endParaRPr lang="en-US" sz="1200" noProof="0" dirty="0">
              <a:latin typeface="Courier New" panose="02070309020205020404" pitchFamily="49" charset="0"/>
            </a:endParaRPr>
          </a:p>
        </p:txBody>
      </p:sp>
      <p:sp>
        <p:nvSpPr>
          <p:cNvPr id="140316" name="Text Box 28">
            <a:extLst>
              <a:ext uri="{FF2B5EF4-FFF2-40B4-BE49-F238E27FC236}">
                <a16:creationId xmlns:a16="http://schemas.microsoft.com/office/drawing/2014/main" id="{D038ACBB-CA6E-5431-79B7-DE22E40A018F}"/>
              </a:ext>
            </a:extLst>
          </p:cNvPr>
          <p:cNvSpPr txBox="1">
            <a:spLocks noChangeArrowheads="1"/>
          </p:cNvSpPr>
          <p:nvPr/>
        </p:nvSpPr>
        <p:spPr bwMode="auto">
          <a:xfrm>
            <a:off x="1931988" y="2532063"/>
            <a:ext cx="649287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noProof="0" dirty="0"/>
              <a:t>They contain instructions that the Operative System understands and can send to the processor in order to be executed.</a:t>
            </a:r>
          </a:p>
        </p:txBody>
      </p:sp>
      <p:pic>
        <p:nvPicPr>
          <p:cNvPr id="140319" name="Picture 31">
            <a:hlinkClick r:id="rId4" action="ppaction://program"/>
            <a:extLst>
              <a:ext uri="{FF2B5EF4-FFF2-40B4-BE49-F238E27FC236}">
                <a16:creationId xmlns:a16="http://schemas.microsoft.com/office/drawing/2014/main" id="{83E91729-F53C-2B0E-984E-BE34006362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38750" y="1971676"/>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140320" name="Picture 32">
            <a:hlinkClick r:id="rId6" action="ppaction://program"/>
            <a:extLst>
              <a:ext uri="{FF2B5EF4-FFF2-40B4-BE49-F238E27FC236}">
                <a16:creationId xmlns:a16="http://schemas.microsoft.com/office/drawing/2014/main" id="{6897F64A-426E-7EDC-F36C-7FE0391CFD0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54875" y="2187321"/>
            <a:ext cx="435229" cy="435229"/>
          </a:xfrm>
          <a:prstGeom prst="rect">
            <a:avLst/>
          </a:prstGeom>
          <a:noFill/>
          <a:extLst>
            <a:ext uri="{909E8E84-426E-40DD-AFC4-6F175D3DCCD1}">
              <a14:hiddenFill xmlns:a14="http://schemas.microsoft.com/office/drawing/2010/main">
                <a:solidFill>
                  <a:srgbClr val="FFFFFF"/>
                </a:solidFill>
              </a14:hiddenFill>
            </a:ext>
          </a:extLst>
        </p:spPr>
      </p:pic>
      <p:sp>
        <p:nvSpPr>
          <p:cNvPr id="2" name="Text Box 27">
            <a:extLst>
              <a:ext uri="{FF2B5EF4-FFF2-40B4-BE49-F238E27FC236}">
                <a16:creationId xmlns:a16="http://schemas.microsoft.com/office/drawing/2014/main" id="{FB760934-74A2-2387-3B29-7CFB87743BEE}"/>
              </a:ext>
            </a:extLst>
          </p:cNvPr>
          <p:cNvSpPr txBox="1">
            <a:spLocks noChangeArrowheads="1"/>
          </p:cNvSpPr>
          <p:nvPr/>
        </p:nvSpPr>
        <p:spPr bwMode="auto">
          <a:xfrm>
            <a:off x="5929224" y="2280223"/>
            <a:ext cx="120738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noProof="0" dirty="0" err="1">
                <a:latin typeface="Courier New" panose="02070309020205020404" pitchFamily="49" charset="0"/>
              </a:rPr>
              <a:t>notepad.exe</a:t>
            </a:r>
            <a:endParaRPr lang="en-US" sz="1200" noProof="0" dirty="0">
              <a:latin typeface="Courier New" panose="02070309020205020404" pitchFamily="49" charset="0"/>
            </a:endParaRPr>
          </a:p>
        </p:txBody>
      </p:sp>
      <p:sp>
        <p:nvSpPr>
          <p:cNvPr id="3" name="Text Box 27">
            <a:extLst>
              <a:ext uri="{FF2B5EF4-FFF2-40B4-BE49-F238E27FC236}">
                <a16:creationId xmlns:a16="http://schemas.microsoft.com/office/drawing/2014/main" id="{C61F4F3B-ED19-C839-98EF-3F7A5D6D86EC}"/>
              </a:ext>
            </a:extLst>
          </p:cNvPr>
          <p:cNvSpPr txBox="1">
            <a:spLocks noChangeArrowheads="1"/>
          </p:cNvSpPr>
          <p:nvPr/>
        </p:nvSpPr>
        <p:spPr bwMode="auto">
          <a:xfrm>
            <a:off x="5929224" y="1828027"/>
            <a:ext cx="92845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noProof="0" dirty="0">
                <a:latin typeface="Courier New" panose="02070309020205020404" pitchFamily="49" charset="0"/>
              </a:rPr>
              <a:t>TextEdit</a:t>
            </a:r>
          </a:p>
        </p:txBody>
      </p:sp>
      <p:pic>
        <p:nvPicPr>
          <p:cNvPr id="4" name="Picture 3">
            <a:extLst>
              <a:ext uri="{FF2B5EF4-FFF2-40B4-BE49-F238E27FC236}">
                <a16:creationId xmlns:a16="http://schemas.microsoft.com/office/drawing/2014/main" id="{4D8A75A7-E1C5-88FD-5BA0-5AD8E6DB60DE}"/>
              </a:ext>
            </a:extLst>
          </p:cNvPr>
          <p:cNvPicPr>
            <a:picLocks noChangeAspect="1"/>
          </p:cNvPicPr>
          <p:nvPr/>
        </p:nvPicPr>
        <p:blipFill>
          <a:blip r:embed="rId8"/>
          <a:stretch>
            <a:fillRect/>
          </a:stretch>
        </p:blipFill>
        <p:spPr>
          <a:xfrm>
            <a:off x="7162800" y="1709803"/>
            <a:ext cx="495300" cy="4191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03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ABB0EEE-E24F-09A2-47F1-E438255DE470}"/>
              </a:ext>
            </a:extLst>
          </p:cNvPr>
          <p:cNvSpPr txBox="1"/>
          <p:nvPr/>
        </p:nvSpPr>
        <p:spPr>
          <a:xfrm>
            <a:off x="0" y="642971"/>
            <a:ext cx="9144001" cy="2308324"/>
          </a:xfrm>
          <a:prstGeom prst="rect">
            <a:avLst/>
          </a:prstGeom>
          <a:noFill/>
        </p:spPr>
        <p:txBody>
          <a:bodyPr wrap="square" rtlCol="0">
            <a:spAutoFit/>
          </a:bodyPr>
          <a:lstStyle/>
          <a:p>
            <a:r>
              <a:rPr lang="en-US" sz="2400" noProof="0" dirty="0"/>
              <a:t>In a computer we find </a:t>
            </a:r>
            <a:r>
              <a:rPr lang="en-US" sz="2400" b="1" noProof="0" dirty="0"/>
              <a:t>storage units </a:t>
            </a:r>
            <a:r>
              <a:rPr lang="en-US" sz="2400" noProof="0" dirty="0"/>
              <a:t>(AKA Units or Volumes or disks or partitions or…) which store the data (the files) we use in a "none volatile" way, so when we turn off the power, the data remains.</a:t>
            </a:r>
          </a:p>
          <a:p>
            <a:r>
              <a:rPr lang="en-US" sz="2400" noProof="0" dirty="0"/>
              <a:t>Examples of storage units are: The Hard Disk, USB </a:t>
            </a:r>
            <a:r>
              <a:rPr lang="en-US" sz="2400" noProof="0" dirty="0" err="1"/>
              <a:t>pendrive</a:t>
            </a:r>
            <a:r>
              <a:rPr lang="en-US" sz="2400" noProof="0" dirty="0"/>
              <a:t>, DVD, Network drives, etc.</a:t>
            </a:r>
          </a:p>
        </p:txBody>
      </p:sp>
      <p:sp>
        <p:nvSpPr>
          <p:cNvPr id="3" name="TextBox 2">
            <a:extLst>
              <a:ext uri="{FF2B5EF4-FFF2-40B4-BE49-F238E27FC236}">
                <a16:creationId xmlns:a16="http://schemas.microsoft.com/office/drawing/2014/main" id="{8AA050D6-3C17-37C7-9ADB-92B5C9F4AF62}"/>
              </a:ext>
            </a:extLst>
          </p:cNvPr>
          <p:cNvSpPr txBox="1"/>
          <p:nvPr/>
        </p:nvSpPr>
        <p:spPr>
          <a:xfrm>
            <a:off x="1" y="3127916"/>
            <a:ext cx="9144001" cy="830997"/>
          </a:xfrm>
          <a:prstGeom prst="rect">
            <a:avLst/>
          </a:prstGeom>
          <a:noFill/>
        </p:spPr>
        <p:txBody>
          <a:bodyPr wrap="square" rtlCol="0">
            <a:spAutoFit/>
          </a:bodyPr>
          <a:lstStyle/>
          <a:p>
            <a:r>
              <a:rPr lang="en-US" sz="2400" noProof="0" dirty="0"/>
              <a:t>We organize the data inside these storage units, storing it in files, so the bytes that compound our data are stored in those files.</a:t>
            </a:r>
          </a:p>
        </p:txBody>
      </p:sp>
      <p:sp>
        <p:nvSpPr>
          <p:cNvPr id="4" name="TextBox 3">
            <a:extLst>
              <a:ext uri="{FF2B5EF4-FFF2-40B4-BE49-F238E27FC236}">
                <a16:creationId xmlns:a16="http://schemas.microsoft.com/office/drawing/2014/main" id="{AA6B829E-2584-566A-23FF-B8FBABE4CE84}"/>
              </a:ext>
            </a:extLst>
          </p:cNvPr>
          <p:cNvSpPr txBox="1"/>
          <p:nvPr/>
        </p:nvSpPr>
        <p:spPr>
          <a:xfrm>
            <a:off x="0" y="4135534"/>
            <a:ext cx="9144001" cy="461665"/>
          </a:xfrm>
          <a:prstGeom prst="rect">
            <a:avLst/>
          </a:prstGeom>
          <a:noFill/>
        </p:spPr>
        <p:txBody>
          <a:bodyPr wrap="square" rtlCol="0">
            <a:spAutoFit/>
          </a:bodyPr>
          <a:lstStyle/>
          <a:p>
            <a:r>
              <a:rPr lang="en-US" sz="2400" noProof="0" dirty="0"/>
              <a:t>These files are organized in directories (AKA folders)</a:t>
            </a:r>
          </a:p>
        </p:txBody>
      </p:sp>
      <p:sp>
        <p:nvSpPr>
          <p:cNvPr id="5" name="TextBox 4">
            <a:extLst>
              <a:ext uri="{FF2B5EF4-FFF2-40B4-BE49-F238E27FC236}">
                <a16:creationId xmlns:a16="http://schemas.microsoft.com/office/drawing/2014/main" id="{6D2FFBFC-6172-3E97-7B8A-97B95F3B2F1B}"/>
              </a:ext>
            </a:extLst>
          </p:cNvPr>
          <p:cNvSpPr txBox="1"/>
          <p:nvPr/>
        </p:nvSpPr>
        <p:spPr>
          <a:xfrm>
            <a:off x="-1" y="4773820"/>
            <a:ext cx="9144001" cy="461665"/>
          </a:xfrm>
          <a:prstGeom prst="rect">
            <a:avLst/>
          </a:prstGeom>
          <a:noFill/>
        </p:spPr>
        <p:txBody>
          <a:bodyPr wrap="square" rtlCol="0">
            <a:spAutoFit/>
          </a:bodyPr>
          <a:lstStyle/>
          <a:p>
            <a:r>
              <a:rPr lang="en-US" sz="2400" noProof="0" dirty="0"/>
              <a:t>These folders are organized hierarchically in the </a:t>
            </a:r>
            <a:r>
              <a:rPr lang="en-US" sz="2400" b="1" noProof="0" dirty="0"/>
              <a:t>directory tree</a:t>
            </a:r>
          </a:p>
        </p:txBody>
      </p:sp>
    </p:spTree>
    <p:extLst>
      <p:ext uri="{BB962C8B-B14F-4D97-AF65-F5344CB8AC3E}">
        <p14:creationId xmlns:p14="http://schemas.microsoft.com/office/powerpoint/2010/main" val="1924132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0DE8776-7281-CE41-4E52-1854DF7E6035}"/>
              </a:ext>
            </a:extLst>
          </p:cNvPr>
          <p:cNvSpPr txBox="1"/>
          <p:nvPr/>
        </p:nvSpPr>
        <p:spPr>
          <a:xfrm>
            <a:off x="-1" y="98322"/>
            <a:ext cx="9144001" cy="1200329"/>
          </a:xfrm>
          <a:prstGeom prst="rect">
            <a:avLst/>
          </a:prstGeom>
          <a:noFill/>
        </p:spPr>
        <p:txBody>
          <a:bodyPr wrap="square" rtlCol="0">
            <a:spAutoFit/>
          </a:bodyPr>
          <a:lstStyle/>
          <a:p>
            <a:r>
              <a:rPr lang="en-US" sz="2400" noProof="0" dirty="0"/>
              <a:t>In Microsoft Windows:</a:t>
            </a:r>
          </a:p>
          <a:p>
            <a:r>
              <a:rPr lang="en-US" sz="2400" noProof="0" dirty="0"/>
              <a:t>Each storage unit receives a letter followed by ":" as a name.</a:t>
            </a:r>
          </a:p>
          <a:p>
            <a:r>
              <a:rPr lang="en-US" sz="2400" noProof="0" dirty="0"/>
              <a:t>It is </a:t>
            </a:r>
            <a:r>
              <a:rPr lang="en-US" sz="2400" b="1" noProof="0" dirty="0"/>
              <a:t>mounted</a:t>
            </a:r>
            <a:r>
              <a:rPr lang="en-US" sz="2400" noProof="0" dirty="0"/>
              <a:t> at the beginning of the directory tree. </a:t>
            </a:r>
          </a:p>
        </p:txBody>
      </p:sp>
      <p:pic>
        <p:nvPicPr>
          <p:cNvPr id="3" name="Picture 2">
            <a:extLst>
              <a:ext uri="{FF2B5EF4-FFF2-40B4-BE49-F238E27FC236}">
                <a16:creationId xmlns:a16="http://schemas.microsoft.com/office/drawing/2014/main" id="{83E46075-A4ED-698C-2C17-D315791B1B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336" y="1817225"/>
            <a:ext cx="6150015" cy="4612511"/>
          </a:xfrm>
          <a:prstGeom prst="rect">
            <a:avLst/>
          </a:prstGeom>
          <a:noFill/>
          <a:extLst>
            <a:ext uri="{909E8E84-426E-40DD-AFC4-6F175D3DCCD1}">
              <a14:hiddenFill xmlns:a14="http://schemas.microsoft.com/office/drawing/2010/main">
                <a:solidFill>
                  <a:srgbClr val="FFFFFF"/>
                </a:solidFill>
              </a14:hiddenFill>
            </a:ext>
          </a:extLst>
        </p:spPr>
      </p:pic>
      <p:pic>
        <p:nvPicPr>
          <p:cNvPr id="4" name="Imatge 2">
            <a:extLst>
              <a:ext uri="{FF2B5EF4-FFF2-40B4-BE49-F238E27FC236}">
                <a16:creationId xmlns:a16="http://schemas.microsoft.com/office/drawing/2014/main" id="{81BE89DD-42A1-6184-9585-5B637833ABC4}"/>
              </a:ext>
            </a:extLst>
          </p:cNvPr>
          <p:cNvPicPr>
            <a:picLocks noChangeAspect="1"/>
          </p:cNvPicPr>
          <p:nvPr/>
        </p:nvPicPr>
        <p:blipFill rotWithShape="1">
          <a:blip r:embed="rId3"/>
          <a:srcRect l="1" r="43328" b="9667"/>
          <a:stretch>
            <a:fillRect/>
          </a:stretch>
        </p:blipFill>
        <p:spPr>
          <a:xfrm>
            <a:off x="6746969" y="1661292"/>
            <a:ext cx="2397031" cy="4612511"/>
          </a:xfrm>
          <a:prstGeom prst="rect">
            <a:avLst/>
          </a:prstGeom>
        </p:spPr>
      </p:pic>
    </p:spTree>
    <p:extLst>
      <p:ext uri="{BB962C8B-B14F-4D97-AF65-F5344CB8AC3E}">
        <p14:creationId xmlns:p14="http://schemas.microsoft.com/office/powerpoint/2010/main" val="3081901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474132E-8D7A-E6FE-4358-89E3AFD50B3F}"/>
              </a:ext>
            </a:extLst>
          </p:cNvPr>
          <p:cNvSpPr txBox="1"/>
          <p:nvPr/>
        </p:nvSpPr>
        <p:spPr>
          <a:xfrm>
            <a:off x="0" y="98330"/>
            <a:ext cx="9011264" cy="1569660"/>
          </a:xfrm>
          <a:prstGeom prst="rect">
            <a:avLst/>
          </a:prstGeom>
          <a:noFill/>
        </p:spPr>
        <p:txBody>
          <a:bodyPr wrap="square" rtlCol="0">
            <a:spAutoFit/>
          </a:bodyPr>
          <a:lstStyle/>
          <a:p>
            <a:r>
              <a:rPr lang="en-US" sz="2400" noProof="0" dirty="0"/>
              <a:t>In MacOS:</a:t>
            </a:r>
          </a:p>
          <a:p>
            <a:r>
              <a:rPr lang="en-US" sz="2400" noProof="0" dirty="0"/>
              <a:t>Each storage Unit receives a given name. The one that contains the MacOS has the internal name of "/" and Becomes the start of the directory tree.</a:t>
            </a:r>
          </a:p>
        </p:txBody>
      </p:sp>
      <p:sp>
        <p:nvSpPr>
          <p:cNvPr id="5" name="TextBox 4">
            <a:extLst>
              <a:ext uri="{FF2B5EF4-FFF2-40B4-BE49-F238E27FC236}">
                <a16:creationId xmlns:a16="http://schemas.microsoft.com/office/drawing/2014/main" id="{C39EB077-30ED-56F9-E8E3-AB32F400E9FB}"/>
              </a:ext>
            </a:extLst>
          </p:cNvPr>
          <p:cNvSpPr txBox="1"/>
          <p:nvPr/>
        </p:nvSpPr>
        <p:spPr>
          <a:xfrm>
            <a:off x="4508340" y="6344172"/>
            <a:ext cx="4635660" cy="415498"/>
          </a:xfrm>
          <a:prstGeom prst="rect">
            <a:avLst/>
          </a:prstGeom>
          <a:noFill/>
        </p:spPr>
        <p:txBody>
          <a:bodyPr wrap="square">
            <a:spAutoFit/>
          </a:bodyPr>
          <a:lstStyle/>
          <a:p>
            <a:r>
              <a:rPr lang="en-US" sz="1050" noProof="0" dirty="0"/>
              <a:t>This is what you would get:</a:t>
            </a:r>
          </a:p>
          <a:p>
            <a:r>
              <a:rPr lang="en-US" sz="1050" noProof="0" dirty="0">
                <a:latin typeface="Consolas" panose="020B0609020204030204" pitchFamily="49" charset="0"/>
                <a:cs typeface="Consolas" panose="020B0609020204030204" pitchFamily="49" charset="0"/>
              </a:rPr>
              <a:t>/Users/</a:t>
            </a:r>
            <a:r>
              <a:rPr lang="en-US" sz="1050" noProof="0" dirty="0" err="1">
                <a:latin typeface="Consolas" panose="020B0609020204030204" pitchFamily="49" charset="0"/>
                <a:cs typeface="Consolas" panose="020B0609020204030204" pitchFamily="49" charset="0"/>
              </a:rPr>
              <a:t>ocs</a:t>
            </a:r>
            <a:r>
              <a:rPr lang="en-US" sz="1050" noProof="0" dirty="0">
                <a:latin typeface="Consolas" panose="020B0609020204030204" pitchFamily="49" charset="0"/>
                <a:cs typeface="Consolas" panose="020B0609020204030204" pitchFamily="49" charset="0"/>
              </a:rPr>
              <a:t>/</a:t>
            </a:r>
            <a:r>
              <a:rPr lang="en-US" sz="1050" noProof="0" dirty="0" err="1">
                <a:latin typeface="Consolas" panose="020B0609020204030204" pitchFamily="49" charset="0"/>
                <a:cs typeface="Consolas" panose="020B0609020204030204" pitchFamily="49" charset="0"/>
              </a:rPr>
              <a:t>LOCALDOCS</a:t>
            </a:r>
            <a:r>
              <a:rPr lang="en-US" sz="1050" noProof="0" dirty="0">
                <a:latin typeface="Consolas" panose="020B0609020204030204" pitchFamily="49" charset="0"/>
                <a:cs typeface="Consolas" panose="020B0609020204030204" pitchFamily="49" charset="0"/>
              </a:rPr>
              <a:t>/</a:t>
            </a:r>
            <a:r>
              <a:rPr lang="en-US" sz="1050" noProof="0" dirty="0" err="1">
                <a:latin typeface="Consolas" panose="020B0609020204030204" pitchFamily="49" charset="0"/>
                <a:cs typeface="Consolas" panose="020B0609020204030204" pitchFamily="49" charset="0"/>
              </a:rPr>
              <a:t>INTRO_INFORMATICA</a:t>
            </a:r>
            <a:endParaRPr lang="en-US" sz="1050" noProof="0" dirty="0">
              <a:latin typeface="Consolas" panose="020B0609020204030204" pitchFamily="49" charset="0"/>
              <a:cs typeface="Consolas" panose="020B0609020204030204" pitchFamily="49" charset="0"/>
            </a:endParaRPr>
          </a:p>
        </p:txBody>
      </p:sp>
      <p:grpSp>
        <p:nvGrpSpPr>
          <p:cNvPr id="9" name="Group 8">
            <a:extLst>
              <a:ext uri="{FF2B5EF4-FFF2-40B4-BE49-F238E27FC236}">
                <a16:creationId xmlns:a16="http://schemas.microsoft.com/office/drawing/2014/main" id="{648DA9EF-B97E-D9F5-6941-457554F6D5F2}"/>
              </a:ext>
            </a:extLst>
          </p:cNvPr>
          <p:cNvGrpSpPr/>
          <p:nvPr/>
        </p:nvGrpSpPr>
        <p:grpSpPr>
          <a:xfrm>
            <a:off x="1858617" y="2148798"/>
            <a:ext cx="6702748" cy="4195374"/>
            <a:chOff x="438874" y="1787182"/>
            <a:chExt cx="6239719" cy="3899022"/>
          </a:xfrm>
        </p:grpSpPr>
        <p:pic>
          <p:nvPicPr>
            <p:cNvPr id="2" name="Picture 1">
              <a:extLst>
                <a:ext uri="{FF2B5EF4-FFF2-40B4-BE49-F238E27FC236}">
                  <a16:creationId xmlns:a16="http://schemas.microsoft.com/office/drawing/2014/main" id="{78070B11-A760-E99A-FF44-39660291056B}"/>
                </a:ext>
              </a:extLst>
            </p:cNvPr>
            <p:cNvPicPr>
              <a:picLocks noChangeAspect="1"/>
            </p:cNvPicPr>
            <p:nvPr/>
          </p:nvPicPr>
          <p:blipFill>
            <a:blip r:embed="rId2"/>
            <a:stretch>
              <a:fillRect/>
            </a:stretch>
          </p:blipFill>
          <p:spPr>
            <a:xfrm>
              <a:off x="438874" y="1787182"/>
              <a:ext cx="6239719" cy="3899022"/>
            </a:xfrm>
            <a:prstGeom prst="rect">
              <a:avLst/>
            </a:prstGeom>
          </p:spPr>
        </p:pic>
        <p:pic>
          <p:nvPicPr>
            <p:cNvPr id="7" name="Graphic 6" descr="Cursor with solid fill">
              <a:extLst>
                <a:ext uri="{FF2B5EF4-FFF2-40B4-BE49-F238E27FC236}">
                  <a16:creationId xmlns:a16="http://schemas.microsoft.com/office/drawing/2014/main" id="{42052FD9-1F88-6862-5A3F-B0D1BC12DD5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99367" y="4615405"/>
              <a:ext cx="457200" cy="457200"/>
            </a:xfrm>
            <a:prstGeom prst="rect">
              <a:avLst/>
            </a:prstGeom>
          </p:spPr>
        </p:pic>
        <p:pic>
          <p:nvPicPr>
            <p:cNvPr id="8" name="Graphic 7" descr="Cursor with solid fill">
              <a:extLst>
                <a:ext uri="{FF2B5EF4-FFF2-40B4-BE49-F238E27FC236}">
                  <a16:creationId xmlns:a16="http://schemas.microsoft.com/office/drawing/2014/main" id="{399E41BD-5597-159E-F704-24666C68877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21393" y="5213892"/>
              <a:ext cx="457200" cy="457200"/>
            </a:xfrm>
            <a:prstGeom prst="rect">
              <a:avLst/>
            </a:prstGeom>
          </p:spPr>
        </p:pic>
      </p:grpSp>
      <p:sp>
        <p:nvSpPr>
          <p:cNvPr id="10" name="TextBox 9">
            <a:extLst>
              <a:ext uri="{FF2B5EF4-FFF2-40B4-BE49-F238E27FC236}">
                <a16:creationId xmlns:a16="http://schemas.microsoft.com/office/drawing/2014/main" id="{DB3F32D7-7B52-178C-03AC-E8C9DA7383FE}"/>
              </a:ext>
            </a:extLst>
          </p:cNvPr>
          <p:cNvSpPr txBox="1"/>
          <p:nvPr/>
        </p:nvSpPr>
        <p:spPr>
          <a:xfrm>
            <a:off x="0" y="1740618"/>
            <a:ext cx="9011264" cy="1200329"/>
          </a:xfrm>
          <a:prstGeom prst="rect">
            <a:avLst/>
          </a:prstGeom>
          <a:noFill/>
        </p:spPr>
        <p:txBody>
          <a:bodyPr wrap="square" rtlCol="0">
            <a:spAutoFit/>
          </a:bodyPr>
          <a:lstStyle/>
          <a:p>
            <a:pPr algn="l"/>
            <a:r>
              <a:rPr lang="en-US" sz="2400" noProof="0" dirty="0"/>
              <a:t>Any other storage unit you mount will be found as a folder inside this one:</a:t>
            </a:r>
          </a:p>
          <a:p>
            <a:pPr algn="l"/>
            <a:r>
              <a:rPr lang="en-US" sz="2400" noProof="0" dirty="0"/>
              <a:t>/Volumes</a:t>
            </a:r>
          </a:p>
        </p:txBody>
      </p:sp>
    </p:spTree>
    <p:extLst>
      <p:ext uri="{BB962C8B-B14F-4D97-AF65-F5344CB8AC3E}">
        <p14:creationId xmlns:p14="http://schemas.microsoft.com/office/powerpoint/2010/main" val="1341866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8BBA8A3-DF2F-AD37-7A76-3CB3C8FA6EF8}"/>
              </a:ext>
            </a:extLst>
          </p:cNvPr>
          <p:cNvSpPr txBox="1"/>
          <p:nvPr/>
        </p:nvSpPr>
        <p:spPr>
          <a:xfrm>
            <a:off x="0" y="98330"/>
            <a:ext cx="9011264" cy="1938992"/>
          </a:xfrm>
          <a:prstGeom prst="rect">
            <a:avLst/>
          </a:prstGeom>
          <a:noFill/>
        </p:spPr>
        <p:txBody>
          <a:bodyPr wrap="square" rtlCol="0">
            <a:spAutoFit/>
          </a:bodyPr>
          <a:lstStyle/>
          <a:p>
            <a:r>
              <a:rPr lang="en-US" sz="2400" noProof="0" dirty="0"/>
              <a:t>In Linux:</a:t>
            </a:r>
          </a:p>
          <a:p>
            <a:r>
              <a:rPr lang="en-US" sz="2400" noProof="0" dirty="0"/>
              <a:t>The directory tree starts with the "root" "/" where a storage unit containing most of the necessary files to make the operative system work is mounted. Other storage units could be mounted in any folder of the directory tree. (execute "</a:t>
            </a:r>
            <a:r>
              <a:rPr lang="en-US" sz="2400" noProof="0" dirty="0" err="1">
                <a:solidFill>
                  <a:srgbClr val="FF0000"/>
                </a:solidFill>
              </a:rPr>
              <a:t>df</a:t>
            </a:r>
            <a:r>
              <a:rPr lang="en-US" sz="2400" noProof="0" dirty="0">
                <a:solidFill>
                  <a:srgbClr val="FF0000"/>
                </a:solidFill>
              </a:rPr>
              <a:t> -h</a:t>
            </a:r>
            <a:r>
              <a:rPr lang="en-US" sz="2400" noProof="0" dirty="0"/>
              <a:t>" to see them).</a:t>
            </a:r>
          </a:p>
        </p:txBody>
      </p:sp>
      <p:pic>
        <p:nvPicPr>
          <p:cNvPr id="4" name="Picture 3" descr="A screenshot of a computer&#10;&#10;AI-generated content may be incorrect.">
            <a:extLst>
              <a:ext uri="{FF2B5EF4-FFF2-40B4-BE49-F238E27FC236}">
                <a16:creationId xmlns:a16="http://schemas.microsoft.com/office/drawing/2014/main" id="{E08A289E-EEF3-1FE7-C1F4-B234B074BF60}"/>
              </a:ext>
            </a:extLst>
          </p:cNvPr>
          <p:cNvPicPr>
            <a:picLocks noChangeAspect="1"/>
          </p:cNvPicPr>
          <p:nvPr/>
        </p:nvPicPr>
        <p:blipFill>
          <a:blip r:embed="rId2"/>
          <a:stretch>
            <a:fillRect/>
          </a:stretch>
        </p:blipFill>
        <p:spPr>
          <a:xfrm>
            <a:off x="2026479" y="2289590"/>
            <a:ext cx="6502400" cy="4127500"/>
          </a:xfrm>
          <a:prstGeom prst="rect">
            <a:avLst/>
          </a:prstGeom>
        </p:spPr>
      </p:pic>
    </p:spTree>
    <p:extLst>
      <p:ext uri="{BB962C8B-B14F-4D97-AF65-F5344CB8AC3E}">
        <p14:creationId xmlns:p14="http://schemas.microsoft.com/office/powerpoint/2010/main" val="24949445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62" name="Picture 22">
            <a:extLst>
              <a:ext uri="{FF2B5EF4-FFF2-40B4-BE49-F238E27FC236}">
                <a16:creationId xmlns:a16="http://schemas.microsoft.com/office/drawing/2014/main" id="{799AC569-7A31-0AA9-9889-8E865A3768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3948113"/>
            <a:ext cx="3162300" cy="2373312"/>
          </a:xfrm>
          <a:prstGeom prst="rect">
            <a:avLst/>
          </a:prstGeom>
          <a:noFill/>
          <a:extLst>
            <a:ext uri="{909E8E84-426E-40DD-AFC4-6F175D3DCCD1}">
              <a14:hiddenFill xmlns:a14="http://schemas.microsoft.com/office/drawing/2010/main">
                <a:solidFill>
                  <a:srgbClr val="FFFFFF"/>
                </a:solidFill>
              </a14:hiddenFill>
            </a:ext>
          </a:extLst>
        </p:spPr>
      </p:pic>
      <p:pic>
        <p:nvPicPr>
          <p:cNvPr id="138261" name="Picture 21">
            <a:extLst>
              <a:ext uri="{FF2B5EF4-FFF2-40B4-BE49-F238E27FC236}">
                <a16:creationId xmlns:a16="http://schemas.microsoft.com/office/drawing/2014/main" id="{5AA08C92-B557-83B3-AB1A-EF527DFE6D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6825" y="1028700"/>
            <a:ext cx="38100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138260" name="Picture 20">
            <a:extLst>
              <a:ext uri="{FF2B5EF4-FFF2-40B4-BE49-F238E27FC236}">
                <a16:creationId xmlns:a16="http://schemas.microsoft.com/office/drawing/2014/main" id="{C6D5F359-9D38-12F3-8506-133A5DFF54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2175" y="2147888"/>
            <a:ext cx="2552700" cy="1908175"/>
          </a:xfrm>
          <a:prstGeom prst="rect">
            <a:avLst/>
          </a:prstGeom>
          <a:noFill/>
          <a:extLst>
            <a:ext uri="{909E8E84-426E-40DD-AFC4-6F175D3DCCD1}">
              <a14:hiddenFill xmlns:a14="http://schemas.microsoft.com/office/drawing/2010/main">
                <a:solidFill>
                  <a:srgbClr val="FFFFFF"/>
                </a:solidFill>
              </a14:hiddenFill>
            </a:ext>
          </a:extLst>
        </p:spPr>
      </p:pic>
      <p:sp>
        <p:nvSpPr>
          <p:cNvPr id="138251" name="Text Box 11">
            <a:extLst>
              <a:ext uri="{FF2B5EF4-FFF2-40B4-BE49-F238E27FC236}">
                <a16:creationId xmlns:a16="http://schemas.microsoft.com/office/drawing/2014/main" id="{1CC8ECC5-348C-4F21-2CA4-1871107EC031}"/>
              </a:ext>
            </a:extLst>
          </p:cNvPr>
          <p:cNvSpPr txBox="1">
            <a:spLocks noChangeArrowheads="1"/>
          </p:cNvSpPr>
          <p:nvPr/>
        </p:nvSpPr>
        <p:spPr bwMode="auto">
          <a:xfrm>
            <a:off x="1484313" y="401638"/>
            <a:ext cx="62055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sz="2400" noProof="0" dirty="0">
                <a:latin typeface="Comic Sans MS" panose="030F0902030302020204" pitchFamily="66" charset="0"/>
              </a:rPr>
              <a:t>Forget about Windows, Linux from now on!</a:t>
            </a:r>
          </a:p>
        </p:txBody>
      </p:sp>
      <p:sp>
        <p:nvSpPr>
          <p:cNvPr id="138252" name="Text Box 12">
            <a:extLst>
              <a:ext uri="{FF2B5EF4-FFF2-40B4-BE49-F238E27FC236}">
                <a16:creationId xmlns:a16="http://schemas.microsoft.com/office/drawing/2014/main" id="{99615955-91D7-29F1-AE2F-884A28B4A796}"/>
              </a:ext>
            </a:extLst>
          </p:cNvPr>
          <p:cNvSpPr txBox="1">
            <a:spLocks noChangeArrowheads="1"/>
          </p:cNvSpPr>
          <p:nvPr/>
        </p:nvSpPr>
        <p:spPr bwMode="auto">
          <a:xfrm>
            <a:off x="971550" y="1239838"/>
            <a:ext cx="7285038" cy="915987"/>
          </a:xfrm>
          <a:prstGeom prst="rect">
            <a:avLst/>
          </a:prstGeom>
          <a:solidFill>
            <a:schemeClr val="bg1">
              <a:alpha val="60001"/>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t>- Different Operative system, so requires different executables, but with the right application same data files can be read (</a:t>
            </a:r>
            <a:r>
              <a:rPr lang="en-US" sz="1800" noProof="0" dirty="0" err="1"/>
              <a:t>mp3s</a:t>
            </a:r>
            <a:r>
              <a:rPr lang="en-US" sz="1800" noProof="0" dirty="0"/>
              <a:t>, avi videos, MSOffice documents, images, </a:t>
            </a:r>
            <a:r>
              <a:rPr lang="en-US" sz="1800" noProof="0" dirty="0" err="1"/>
              <a:t>etc</a:t>
            </a:r>
            <a:r>
              <a:rPr lang="en-US" sz="1800" noProof="0" dirty="0"/>
              <a:t>).</a:t>
            </a:r>
          </a:p>
        </p:txBody>
      </p:sp>
      <p:sp>
        <p:nvSpPr>
          <p:cNvPr id="138257" name="Text Box 17">
            <a:extLst>
              <a:ext uri="{FF2B5EF4-FFF2-40B4-BE49-F238E27FC236}">
                <a16:creationId xmlns:a16="http://schemas.microsoft.com/office/drawing/2014/main" id="{13C7B6CF-6B43-C491-277F-FC38FCC073BC}"/>
              </a:ext>
            </a:extLst>
          </p:cNvPr>
          <p:cNvSpPr txBox="1">
            <a:spLocks noChangeArrowheads="1"/>
          </p:cNvSpPr>
          <p:nvPr/>
        </p:nvSpPr>
        <p:spPr bwMode="auto">
          <a:xfrm>
            <a:off x="971550" y="2714625"/>
            <a:ext cx="3617913" cy="366713"/>
          </a:xfrm>
          <a:prstGeom prst="rect">
            <a:avLst/>
          </a:prstGeom>
          <a:solidFill>
            <a:schemeClr val="bg1">
              <a:alpha val="60001"/>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t>- Different Graphic User interface.</a:t>
            </a:r>
          </a:p>
        </p:txBody>
      </p:sp>
      <p:sp>
        <p:nvSpPr>
          <p:cNvPr id="138258" name="Text Box 18">
            <a:extLst>
              <a:ext uri="{FF2B5EF4-FFF2-40B4-BE49-F238E27FC236}">
                <a16:creationId xmlns:a16="http://schemas.microsoft.com/office/drawing/2014/main" id="{DBD08C29-8DEB-571D-7BA3-790572345655}"/>
              </a:ext>
            </a:extLst>
          </p:cNvPr>
          <p:cNvSpPr txBox="1">
            <a:spLocks noChangeArrowheads="1"/>
          </p:cNvSpPr>
          <p:nvPr/>
        </p:nvSpPr>
        <p:spPr bwMode="auto">
          <a:xfrm>
            <a:off x="971550" y="3465513"/>
            <a:ext cx="6265863" cy="366712"/>
          </a:xfrm>
          <a:prstGeom prst="rect">
            <a:avLst/>
          </a:prstGeom>
          <a:solidFill>
            <a:schemeClr val="bg1">
              <a:alpha val="60001"/>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t>- Multi user Operative system, so requires user identification</a:t>
            </a:r>
          </a:p>
        </p:txBody>
      </p:sp>
      <p:sp>
        <p:nvSpPr>
          <p:cNvPr id="138259" name="Text Box 19">
            <a:extLst>
              <a:ext uri="{FF2B5EF4-FFF2-40B4-BE49-F238E27FC236}">
                <a16:creationId xmlns:a16="http://schemas.microsoft.com/office/drawing/2014/main" id="{836FCF83-7755-9AF5-6AC7-32845FC3D001}"/>
              </a:ext>
            </a:extLst>
          </p:cNvPr>
          <p:cNvSpPr txBox="1">
            <a:spLocks noChangeArrowheads="1"/>
          </p:cNvSpPr>
          <p:nvPr/>
        </p:nvSpPr>
        <p:spPr bwMode="auto">
          <a:xfrm>
            <a:off x="971550" y="4273550"/>
            <a:ext cx="7285038" cy="366713"/>
          </a:xfrm>
          <a:prstGeom prst="rect">
            <a:avLst/>
          </a:prstGeom>
          <a:solidFill>
            <a:schemeClr val="bg1">
              <a:alpha val="60001"/>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t>- Very powerful command line interface with very useful tools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6" name="Text Box 4">
            <a:extLst>
              <a:ext uri="{FF2B5EF4-FFF2-40B4-BE49-F238E27FC236}">
                <a16:creationId xmlns:a16="http://schemas.microsoft.com/office/drawing/2014/main" id="{E04636E6-F8E9-B7D7-6CE8-7434FD857B06}"/>
              </a:ext>
            </a:extLst>
          </p:cNvPr>
          <p:cNvSpPr txBox="1">
            <a:spLocks noChangeArrowheads="1"/>
          </p:cNvSpPr>
          <p:nvPr/>
        </p:nvSpPr>
        <p:spPr bwMode="auto">
          <a:xfrm>
            <a:off x="971550" y="2249488"/>
            <a:ext cx="7419975" cy="731837"/>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noProof="0" dirty="0"/>
              <a:t>- Application distribution </a:t>
            </a:r>
            <a:r>
              <a:rPr lang="en-US" sz="1800" noProof="0" dirty="0"/>
              <a:t>(Same source code can be compiled on all UNIX systems)</a:t>
            </a:r>
          </a:p>
        </p:txBody>
      </p:sp>
      <p:sp>
        <p:nvSpPr>
          <p:cNvPr id="141317" name="Text Box 5">
            <a:extLst>
              <a:ext uri="{FF2B5EF4-FFF2-40B4-BE49-F238E27FC236}">
                <a16:creationId xmlns:a16="http://schemas.microsoft.com/office/drawing/2014/main" id="{B54D9E4A-774C-DCAB-3FCF-84CFC6C27CA5}"/>
              </a:ext>
            </a:extLst>
          </p:cNvPr>
          <p:cNvSpPr txBox="1">
            <a:spLocks noChangeArrowheads="1"/>
          </p:cNvSpPr>
          <p:nvPr/>
        </p:nvSpPr>
        <p:spPr bwMode="auto">
          <a:xfrm>
            <a:off x="971550" y="3124200"/>
            <a:ext cx="7419975" cy="731838"/>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noProof="0" dirty="0"/>
              <a:t>- Libraries and compilers come installed whit the OS </a:t>
            </a:r>
            <a:r>
              <a:rPr lang="en-US" sz="1800" noProof="0" dirty="0"/>
              <a:t>(Compilation process is the same for all UNIX like platforms)</a:t>
            </a:r>
          </a:p>
        </p:txBody>
      </p:sp>
      <p:sp>
        <p:nvSpPr>
          <p:cNvPr id="141318" name="Text Box 6">
            <a:extLst>
              <a:ext uri="{FF2B5EF4-FFF2-40B4-BE49-F238E27FC236}">
                <a16:creationId xmlns:a16="http://schemas.microsoft.com/office/drawing/2014/main" id="{6F32CD08-3B7E-81E9-7362-45A3078A9970}"/>
              </a:ext>
            </a:extLst>
          </p:cNvPr>
          <p:cNvSpPr txBox="1">
            <a:spLocks noChangeArrowheads="1"/>
          </p:cNvSpPr>
          <p:nvPr/>
        </p:nvSpPr>
        <p:spPr bwMode="auto">
          <a:xfrm>
            <a:off x="971550" y="4010025"/>
            <a:ext cx="7419975" cy="731838"/>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noProof="0" dirty="0"/>
              <a:t>- Command line Tools </a:t>
            </a:r>
            <a:r>
              <a:rPr lang="en-US" sz="1800" noProof="0" dirty="0"/>
              <a:t>(All UNIX have the same ones, but not necessarily working the same way)</a:t>
            </a:r>
          </a:p>
        </p:txBody>
      </p:sp>
      <p:sp>
        <p:nvSpPr>
          <p:cNvPr id="141319" name="Text Box 7">
            <a:extLst>
              <a:ext uri="{FF2B5EF4-FFF2-40B4-BE49-F238E27FC236}">
                <a16:creationId xmlns:a16="http://schemas.microsoft.com/office/drawing/2014/main" id="{799157CD-30D7-CC44-CAD3-D07F73EA43C2}"/>
              </a:ext>
            </a:extLst>
          </p:cNvPr>
          <p:cNvSpPr txBox="1">
            <a:spLocks noChangeArrowheads="1"/>
          </p:cNvSpPr>
          <p:nvPr/>
        </p:nvSpPr>
        <p:spPr bwMode="auto">
          <a:xfrm>
            <a:off x="971550" y="4895850"/>
            <a:ext cx="7419975" cy="1006475"/>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noProof="0" dirty="0"/>
              <a:t>- Graphic Library (GL) </a:t>
            </a:r>
            <a:r>
              <a:rPr lang="en-US" sz="1800" noProof="0" dirty="0"/>
              <a:t>(Historical reasons, nowadays all OS have OpenGL, but at the beginning only SGI-</a:t>
            </a:r>
            <a:r>
              <a:rPr lang="en-US" sz="1800" noProof="0" dirty="0" err="1"/>
              <a:t>IRIX</a:t>
            </a:r>
            <a:r>
              <a:rPr lang="en-US" sz="1800" noProof="0" dirty="0"/>
              <a:t> had them. Do you remember Terminator 2? )</a:t>
            </a:r>
          </a:p>
        </p:txBody>
      </p:sp>
      <p:sp>
        <p:nvSpPr>
          <p:cNvPr id="141320" name="Text Box 8">
            <a:extLst>
              <a:ext uri="{FF2B5EF4-FFF2-40B4-BE49-F238E27FC236}">
                <a16:creationId xmlns:a16="http://schemas.microsoft.com/office/drawing/2014/main" id="{311F7092-5BDE-39F2-4838-907BDF446834}"/>
              </a:ext>
            </a:extLst>
          </p:cNvPr>
          <p:cNvSpPr txBox="1">
            <a:spLocks noChangeArrowheads="1"/>
          </p:cNvSpPr>
          <p:nvPr/>
        </p:nvSpPr>
        <p:spPr bwMode="auto">
          <a:xfrm>
            <a:off x="971550" y="1647825"/>
            <a:ext cx="7419975" cy="457200"/>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noProof="0" dirty="0"/>
              <a:t>- Multitask &amp; Multiuser </a:t>
            </a:r>
            <a:r>
              <a:rPr lang="en-US" sz="1800" noProof="0" dirty="0"/>
              <a:t>(Real Multitask and real multiuser)</a:t>
            </a:r>
          </a:p>
        </p:txBody>
      </p:sp>
      <p:sp>
        <p:nvSpPr>
          <p:cNvPr id="141321" name="Text Box 9">
            <a:extLst>
              <a:ext uri="{FF2B5EF4-FFF2-40B4-BE49-F238E27FC236}">
                <a16:creationId xmlns:a16="http://schemas.microsoft.com/office/drawing/2014/main" id="{0AF467CE-7026-F206-C930-105E2A080A66}"/>
              </a:ext>
            </a:extLst>
          </p:cNvPr>
          <p:cNvSpPr txBox="1">
            <a:spLocks noChangeArrowheads="1"/>
          </p:cNvSpPr>
          <p:nvPr/>
        </p:nvSpPr>
        <p:spPr bwMode="auto">
          <a:xfrm>
            <a:off x="971550" y="1047750"/>
            <a:ext cx="6934200" cy="457200"/>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noProof="0" dirty="0"/>
              <a:t>- Stability </a:t>
            </a:r>
            <a:r>
              <a:rPr lang="en-US" sz="1800" noProof="0" dirty="0"/>
              <a:t>(more than windows)</a:t>
            </a:r>
          </a:p>
        </p:txBody>
      </p:sp>
      <p:sp>
        <p:nvSpPr>
          <p:cNvPr id="141322" name="Text Box 10">
            <a:extLst>
              <a:ext uri="{FF2B5EF4-FFF2-40B4-BE49-F238E27FC236}">
                <a16:creationId xmlns:a16="http://schemas.microsoft.com/office/drawing/2014/main" id="{23ED93A3-9974-E4FB-87B6-3544C9EBD018}"/>
              </a:ext>
            </a:extLst>
          </p:cNvPr>
          <p:cNvSpPr txBox="1">
            <a:spLocks noChangeArrowheads="1"/>
          </p:cNvSpPr>
          <p:nvPr/>
        </p:nvSpPr>
        <p:spPr bwMode="auto">
          <a:xfrm>
            <a:off x="4283075" y="401638"/>
            <a:ext cx="44831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rPr>
              <a:t>Operative System: why Linux?</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40" name="Text Box 4">
            <a:extLst>
              <a:ext uri="{FF2B5EF4-FFF2-40B4-BE49-F238E27FC236}">
                <a16:creationId xmlns:a16="http://schemas.microsoft.com/office/drawing/2014/main" id="{8972AA8B-A418-0362-56CF-105C45A70F69}"/>
              </a:ext>
            </a:extLst>
          </p:cNvPr>
          <p:cNvSpPr txBox="1">
            <a:spLocks noChangeArrowheads="1"/>
          </p:cNvSpPr>
          <p:nvPr/>
        </p:nvSpPr>
        <p:spPr bwMode="auto">
          <a:xfrm>
            <a:off x="4522788" y="401638"/>
            <a:ext cx="42433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rPr>
              <a:t>The Shell: The command line</a:t>
            </a:r>
          </a:p>
        </p:txBody>
      </p:sp>
      <p:pic>
        <p:nvPicPr>
          <p:cNvPr id="142341" name="Picture 5">
            <a:extLst>
              <a:ext uri="{FF2B5EF4-FFF2-40B4-BE49-F238E27FC236}">
                <a16:creationId xmlns:a16="http://schemas.microsoft.com/office/drawing/2014/main" id="{90E33A92-78E1-2DDD-4065-BD8D9EC56B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0" y="1685925"/>
            <a:ext cx="3130550" cy="2333625"/>
          </a:xfrm>
          <a:prstGeom prst="rect">
            <a:avLst/>
          </a:prstGeom>
          <a:noFill/>
          <a:extLst>
            <a:ext uri="{909E8E84-426E-40DD-AFC4-6F175D3DCCD1}">
              <a14:hiddenFill xmlns:a14="http://schemas.microsoft.com/office/drawing/2010/main">
                <a:solidFill>
                  <a:srgbClr val="FFFFFF"/>
                </a:solidFill>
              </a14:hiddenFill>
            </a:ext>
          </a:extLst>
        </p:spPr>
      </p:pic>
      <p:sp>
        <p:nvSpPr>
          <p:cNvPr id="142342" name="Text Box 6">
            <a:extLst>
              <a:ext uri="{FF2B5EF4-FFF2-40B4-BE49-F238E27FC236}">
                <a16:creationId xmlns:a16="http://schemas.microsoft.com/office/drawing/2014/main" id="{D9C4A6A8-7AAA-EEAB-B4C7-8EB645FCA316}"/>
              </a:ext>
            </a:extLst>
          </p:cNvPr>
          <p:cNvSpPr txBox="1">
            <a:spLocks noChangeArrowheads="1"/>
          </p:cNvSpPr>
          <p:nvPr/>
        </p:nvSpPr>
        <p:spPr bwMode="auto">
          <a:xfrm>
            <a:off x="5114925" y="1771650"/>
            <a:ext cx="3124200" cy="2006600"/>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Wingdings" pitchFamily="2" charset="2"/>
              <a:buChar char="§"/>
            </a:pPr>
            <a:r>
              <a:rPr lang="en-US" noProof="0" dirty="0"/>
              <a:t> Fast data access</a:t>
            </a:r>
          </a:p>
          <a:p>
            <a:pPr>
              <a:buFont typeface="Wingdings" pitchFamily="2" charset="2"/>
              <a:buChar char="§"/>
            </a:pPr>
            <a:r>
              <a:rPr lang="en-US" noProof="0" dirty="0"/>
              <a:t> Fast command execution (when you know them)</a:t>
            </a:r>
          </a:p>
          <a:p>
            <a:pPr>
              <a:buFont typeface="Wingdings" pitchFamily="2" charset="2"/>
              <a:buChar char="§"/>
            </a:pPr>
            <a:r>
              <a:rPr lang="en-US" noProof="0" dirty="0"/>
              <a:t> Multiple command combined execution</a:t>
            </a:r>
          </a:p>
          <a:p>
            <a:pPr>
              <a:buFont typeface="Wingdings" pitchFamily="2" charset="2"/>
              <a:buChar char="§"/>
            </a:pPr>
            <a:r>
              <a:rPr lang="en-US" noProof="0" dirty="0"/>
              <a:t> Tasks automation (Scripts) </a:t>
            </a:r>
          </a:p>
          <a:p>
            <a:pPr>
              <a:buFont typeface="Wingdings" pitchFamily="2" charset="2"/>
              <a:buChar char="§"/>
            </a:pPr>
            <a:r>
              <a:rPr lang="en-US" noProof="0" dirty="0"/>
              <a:t> Fast and easy remote work and administration with a little bandwidth consume</a:t>
            </a:r>
          </a:p>
        </p:txBody>
      </p:sp>
      <p:sp>
        <p:nvSpPr>
          <p:cNvPr id="142343" name="Text Box 7">
            <a:extLst>
              <a:ext uri="{FF2B5EF4-FFF2-40B4-BE49-F238E27FC236}">
                <a16:creationId xmlns:a16="http://schemas.microsoft.com/office/drawing/2014/main" id="{BF622C6A-EA6C-B6BE-1197-88B463DD2E24}"/>
              </a:ext>
            </a:extLst>
          </p:cNvPr>
          <p:cNvSpPr txBox="1">
            <a:spLocks noChangeArrowheads="1"/>
          </p:cNvSpPr>
          <p:nvPr/>
        </p:nvSpPr>
        <p:spPr bwMode="auto">
          <a:xfrm>
            <a:off x="971550" y="800100"/>
            <a:ext cx="74676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noProof="0" dirty="0"/>
              <a:t>Fundamental part in a operative system in charge of execute commands. It often has characteristics such as: process control, input / output redirection, and a </a:t>
            </a:r>
            <a:r>
              <a:rPr lang="en-US" sz="1600" noProof="0" dirty="0">
                <a:solidFill>
                  <a:srgbClr val="FF0000"/>
                </a:solidFill>
              </a:rPr>
              <a:t>programming language to write scripts</a:t>
            </a:r>
            <a:r>
              <a:rPr lang="en-US" sz="1600" noProof="0" dirty="0"/>
              <a:t>.</a:t>
            </a:r>
          </a:p>
          <a:p>
            <a:endParaRPr lang="en-US" sz="1600" noProof="0" dirty="0">
              <a:solidFill>
                <a:srgbClr val="FF0000"/>
              </a:solidFill>
            </a:endParaRPr>
          </a:p>
          <a:p>
            <a:endParaRPr lang="en-US" sz="1600" noProof="0" dirty="0">
              <a:solidFill>
                <a:srgbClr val="FF0000"/>
              </a:solidFill>
            </a:endParaRPr>
          </a:p>
        </p:txBody>
      </p:sp>
      <p:sp>
        <p:nvSpPr>
          <p:cNvPr id="142344" name="Text Box 8">
            <a:extLst>
              <a:ext uri="{FF2B5EF4-FFF2-40B4-BE49-F238E27FC236}">
                <a16:creationId xmlns:a16="http://schemas.microsoft.com/office/drawing/2014/main" id="{B7A22689-3E0B-1AA0-C372-9F42425FFD24}"/>
              </a:ext>
            </a:extLst>
          </p:cNvPr>
          <p:cNvSpPr txBox="1">
            <a:spLocks noChangeArrowheads="1"/>
          </p:cNvSpPr>
          <p:nvPr/>
        </p:nvSpPr>
        <p:spPr bwMode="auto">
          <a:xfrm>
            <a:off x="1565275" y="6057900"/>
            <a:ext cx="6619875" cy="45720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sz="2400" noProof="0" dirty="0"/>
              <a:t>]$  command [</a:t>
            </a:r>
            <a:r>
              <a:rPr lang="en-US" sz="2400" noProof="0" dirty="0" err="1"/>
              <a:t>agrument1</a:t>
            </a:r>
            <a:r>
              <a:rPr lang="en-US" sz="2400" noProof="0" dirty="0"/>
              <a:t>] [</a:t>
            </a:r>
            <a:r>
              <a:rPr lang="en-US" sz="2400" noProof="0" dirty="0" err="1"/>
              <a:t>argument2</a:t>
            </a:r>
            <a:r>
              <a:rPr lang="en-US" sz="2400" noProof="0" dirty="0"/>
              <a:t>] ... [</a:t>
            </a:r>
            <a:r>
              <a:rPr lang="en-US" sz="2400" noProof="0" dirty="0" err="1"/>
              <a:t>argN</a:t>
            </a:r>
            <a:r>
              <a:rPr lang="en-US" sz="2400" noProof="0" dirty="0"/>
              <a:t>]</a:t>
            </a:r>
          </a:p>
        </p:txBody>
      </p:sp>
      <p:sp>
        <p:nvSpPr>
          <p:cNvPr id="142345" name="Rectangle 9">
            <a:extLst>
              <a:ext uri="{FF2B5EF4-FFF2-40B4-BE49-F238E27FC236}">
                <a16:creationId xmlns:a16="http://schemas.microsoft.com/office/drawing/2014/main" id="{092843FA-F796-4A9D-8002-482C49833CCC}"/>
              </a:ext>
            </a:extLst>
          </p:cNvPr>
          <p:cNvSpPr>
            <a:spLocks noChangeArrowheads="1"/>
          </p:cNvSpPr>
          <p:nvPr/>
        </p:nvSpPr>
        <p:spPr bwMode="auto">
          <a:xfrm>
            <a:off x="1323975" y="6057900"/>
            <a:ext cx="7162800" cy="457200"/>
          </a:xfrm>
          <a:prstGeom prst="rect">
            <a:avLst/>
          </a:prstGeom>
          <a:noFill/>
          <a:ln w="25400"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noProof="0" dirty="0"/>
          </a:p>
        </p:txBody>
      </p:sp>
      <p:sp>
        <p:nvSpPr>
          <p:cNvPr id="142346" name="Text Box 10">
            <a:extLst>
              <a:ext uri="{FF2B5EF4-FFF2-40B4-BE49-F238E27FC236}">
                <a16:creationId xmlns:a16="http://schemas.microsoft.com/office/drawing/2014/main" id="{74770F61-0A2A-B8BF-2CD5-75C254B08E86}"/>
              </a:ext>
            </a:extLst>
          </p:cNvPr>
          <p:cNvSpPr txBox="1">
            <a:spLocks noChangeArrowheads="1"/>
          </p:cNvSpPr>
          <p:nvPr/>
        </p:nvSpPr>
        <p:spPr bwMode="auto">
          <a:xfrm>
            <a:off x="1228725" y="4105275"/>
            <a:ext cx="5791200"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Wingdings" pitchFamily="2" charset="2"/>
              <a:buChar char="§"/>
            </a:pPr>
            <a:r>
              <a:rPr lang="en-US" noProof="0" dirty="0"/>
              <a:t> bash:  GNU Bourne Again Shell, default </a:t>
            </a:r>
            <a:r>
              <a:rPr lang="en-US" noProof="0" dirty="0" err="1"/>
              <a:t>linux</a:t>
            </a:r>
            <a:r>
              <a:rPr lang="en-US" noProof="0" dirty="0"/>
              <a:t> shell, based on the old shell known as "</a:t>
            </a:r>
            <a:r>
              <a:rPr lang="en-US" noProof="0" dirty="0" err="1"/>
              <a:t>sh</a:t>
            </a:r>
            <a:r>
              <a:rPr lang="en-US" noProof="0" dirty="0"/>
              <a:t>".</a:t>
            </a:r>
          </a:p>
          <a:p>
            <a:pPr>
              <a:buFont typeface="Wingdings" pitchFamily="2" charset="2"/>
              <a:buNone/>
            </a:pPr>
            <a:endParaRPr lang="en-US" noProof="0" dirty="0"/>
          </a:p>
          <a:p>
            <a:pPr>
              <a:buFont typeface="Wingdings" pitchFamily="2" charset="2"/>
              <a:buChar char="§"/>
            </a:pPr>
            <a:r>
              <a:rPr lang="en-US" noProof="0" dirty="0"/>
              <a:t> </a:t>
            </a:r>
            <a:r>
              <a:rPr lang="en-US" noProof="0" dirty="0" err="1"/>
              <a:t>tcsh</a:t>
            </a:r>
            <a:r>
              <a:rPr lang="en-US" noProof="0" dirty="0"/>
              <a:t>: shell with similar syntaxes to C programming language, based on the old "</a:t>
            </a:r>
            <a:r>
              <a:rPr lang="en-US" noProof="0" dirty="0" err="1"/>
              <a:t>csh</a:t>
            </a:r>
            <a:r>
              <a:rPr lang="en-US" noProof="0" dirty="0"/>
              <a:t>"</a:t>
            </a:r>
            <a:br>
              <a:rPr lang="en-US" noProof="0" dirty="0"/>
            </a:br>
            <a:endParaRPr lang="en-US" noProof="0" dirty="0"/>
          </a:p>
          <a:p>
            <a:pPr>
              <a:buFont typeface="Wingdings" pitchFamily="2" charset="2"/>
              <a:buChar char="§"/>
            </a:pPr>
            <a:r>
              <a:rPr lang="en-US" noProof="0" dirty="0"/>
              <a:t> </a:t>
            </a:r>
            <a:r>
              <a:rPr lang="en-US" noProof="0" dirty="0" err="1"/>
              <a:t>zsh</a:t>
            </a:r>
            <a:r>
              <a:rPr lang="en-US" noProof="0" dirty="0"/>
              <a:t>: An extended Bourne shell with many improvements over bash, currently default in macOS.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Text Box 2">
            <a:extLst>
              <a:ext uri="{FF2B5EF4-FFF2-40B4-BE49-F238E27FC236}">
                <a16:creationId xmlns:a16="http://schemas.microsoft.com/office/drawing/2014/main" id="{7CCA74ED-E6D1-2686-6DB2-70EDAFFDA01E}"/>
              </a:ext>
            </a:extLst>
          </p:cNvPr>
          <p:cNvSpPr txBox="1">
            <a:spLocks noChangeArrowheads="1"/>
          </p:cNvSpPr>
          <p:nvPr/>
        </p:nvSpPr>
        <p:spPr bwMode="auto">
          <a:xfrm>
            <a:off x="371475" y="533400"/>
            <a:ext cx="8305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400" noProof="0" dirty="0">
                <a:latin typeface="Comic Sans MS" panose="030F0902030302020204" pitchFamily="66" charset="0"/>
              </a:rPr>
              <a:t>Exercise 0: execute a command</a:t>
            </a:r>
          </a:p>
        </p:txBody>
      </p:sp>
      <p:sp>
        <p:nvSpPr>
          <p:cNvPr id="208899" name="Text Box 3">
            <a:extLst>
              <a:ext uri="{FF2B5EF4-FFF2-40B4-BE49-F238E27FC236}">
                <a16:creationId xmlns:a16="http://schemas.microsoft.com/office/drawing/2014/main" id="{D405E42D-E26B-E8DA-CCF7-AE06021C6603}"/>
              </a:ext>
            </a:extLst>
          </p:cNvPr>
          <p:cNvSpPr txBox="1">
            <a:spLocks noChangeArrowheads="1"/>
          </p:cNvSpPr>
          <p:nvPr/>
        </p:nvSpPr>
        <p:spPr bwMode="auto">
          <a:xfrm>
            <a:off x="1117600" y="1971675"/>
            <a:ext cx="30876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a:t>[</a:t>
            </a:r>
            <a:r>
              <a:rPr lang="en-US" noProof="0" dirty="0" err="1"/>
              <a:t>alumno@localhost</a:t>
            </a:r>
            <a:r>
              <a:rPr lang="en-US" noProof="0" dirty="0"/>
              <a:t> ~]$</a:t>
            </a:r>
            <a:r>
              <a:rPr lang="en-US" sz="1800" noProof="0" dirty="0">
                <a:latin typeface="Courier New" panose="02070309020205020404" pitchFamily="49" charset="0"/>
              </a:rPr>
              <a:t> ls   -l</a:t>
            </a:r>
          </a:p>
        </p:txBody>
      </p:sp>
      <p:grpSp>
        <p:nvGrpSpPr>
          <p:cNvPr id="208900" name="Group 4">
            <a:extLst>
              <a:ext uri="{FF2B5EF4-FFF2-40B4-BE49-F238E27FC236}">
                <a16:creationId xmlns:a16="http://schemas.microsoft.com/office/drawing/2014/main" id="{93148250-1339-8D5E-3E50-B4B00559E3AD}"/>
              </a:ext>
            </a:extLst>
          </p:cNvPr>
          <p:cNvGrpSpPr>
            <a:grpSpLocks/>
          </p:cNvGrpSpPr>
          <p:nvPr/>
        </p:nvGrpSpPr>
        <p:grpSpPr bwMode="auto">
          <a:xfrm>
            <a:off x="571500" y="2112963"/>
            <a:ext cx="6875463" cy="731837"/>
            <a:chOff x="360" y="1331"/>
            <a:chExt cx="4331" cy="461"/>
          </a:xfrm>
        </p:grpSpPr>
        <p:sp>
          <p:nvSpPr>
            <p:cNvPr id="208901" name="Text Box 5">
              <a:extLst>
                <a:ext uri="{FF2B5EF4-FFF2-40B4-BE49-F238E27FC236}">
                  <a16:creationId xmlns:a16="http://schemas.microsoft.com/office/drawing/2014/main" id="{40544142-0BF4-E30A-FB52-00228D675876}"/>
                </a:ext>
              </a:extLst>
            </p:cNvPr>
            <p:cNvSpPr txBox="1">
              <a:spLocks noChangeArrowheads="1"/>
            </p:cNvSpPr>
            <p:nvPr/>
          </p:nvSpPr>
          <p:spPr bwMode="auto">
            <a:xfrm>
              <a:off x="360" y="1600"/>
              <a:ext cx="132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err="1">
                  <a:solidFill>
                    <a:srgbClr val="FF0000"/>
                  </a:solidFill>
                </a:rPr>
                <a:t>promt</a:t>
              </a:r>
              <a:r>
                <a:rPr lang="en-US" noProof="0" dirty="0">
                  <a:solidFill>
                    <a:srgbClr val="FF0000"/>
                  </a:solidFill>
                </a:rPr>
                <a:t> (</a:t>
              </a:r>
              <a:r>
                <a:rPr lang="en-US" noProof="0" dirty="0" err="1">
                  <a:solidFill>
                    <a:srgbClr val="FF0000"/>
                  </a:solidFill>
                </a:rPr>
                <a:t>user@hostname</a:t>
              </a:r>
              <a:r>
                <a:rPr lang="en-US" noProof="0" dirty="0">
                  <a:solidFill>
                    <a:srgbClr val="FF0000"/>
                  </a:solidFill>
                </a:rPr>
                <a:t>)</a:t>
              </a:r>
            </a:p>
          </p:txBody>
        </p:sp>
        <p:sp>
          <p:nvSpPr>
            <p:cNvPr id="208902" name="Freeform 6">
              <a:extLst>
                <a:ext uri="{FF2B5EF4-FFF2-40B4-BE49-F238E27FC236}">
                  <a16:creationId xmlns:a16="http://schemas.microsoft.com/office/drawing/2014/main" id="{7EF10372-FF93-EF76-B1AE-EC019DBBFDA8}"/>
                </a:ext>
              </a:extLst>
            </p:cNvPr>
            <p:cNvSpPr>
              <a:spLocks/>
            </p:cNvSpPr>
            <p:nvPr/>
          </p:nvSpPr>
          <p:spPr bwMode="auto">
            <a:xfrm>
              <a:off x="755" y="1331"/>
              <a:ext cx="1150"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noProof="0" dirty="0"/>
            </a:p>
          </p:txBody>
        </p:sp>
        <p:sp>
          <p:nvSpPr>
            <p:cNvPr id="208903" name="Freeform 7">
              <a:extLst>
                <a:ext uri="{FF2B5EF4-FFF2-40B4-BE49-F238E27FC236}">
                  <a16:creationId xmlns:a16="http://schemas.microsoft.com/office/drawing/2014/main" id="{66D20783-B6D3-724E-1CA7-080A28A4557B}"/>
                </a:ext>
              </a:extLst>
            </p:cNvPr>
            <p:cNvSpPr>
              <a:spLocks/>
            </p:cNvSpPr>
            <p:nvPr/>
          </p:nvSpPr>
          <p:spPr bwMode="auto">
            <a:xfrm>
              <a:off x="1995" y="1332"/>
              <a:ext cx="161" cy="91"/>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00CC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04" name="Freeform 8">
              <a:extLst>
                <a:ext uri="{FF2B5EF4-FFF2-40B4-BE49-F238E27FC236}">
                  <a16:creationId xmlns:a16="http://schemas.microsoft.com/office/drawing/2014/main" id="{902D58F1-D5D0-E829-BCDB-4748731A371C}"/>
                </a:ext>
              </a:extLst>
            </p:cNvPr>
            <p:cNvSpPr>
              <a:spLocks/>
            </p:cNvSpPr>
            <p:nvPr/>
          </p:nvSpPr>
          <p:spPr bwMode="auto">
            <a:xfrm>
              <a:off x="2380" y="1331"/>
              <a:ext cx="189"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05" name="Text Box 9">
              <a:extLst>
                <a:ext uri="{FF2B5EF4-FFF2-40B4-BE49-F238E27FC236}">
                  <a16:creationId xmlns:a16="http://schemas.microsoft.com/office/drawing/2014/main" id="{3F2BDCA4-AE82-40CA-A160-9685BF9903A2}"/>
                </a:ext>
              </a:extLst>
            </p:cNvPr>
            <p:cNvSpPr txBox="1">
              <a:spLocks noChangeArrowheads="1"/>
            </p:cNvSpPr>
            <p:nvPr/>
          </p:nvSpPr>
          <p:spPr bwMode="auto">
            <a:xfrm>
              <a:off x="1687" y="1600"/>
              <a:ext cx="111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a:solidFill>
                    <a:srgbClr val="00CC00"/>
                  </a:solidFill>
                </a:rPr>
                <a:t>command / program</a:t>
              </a:r>
            </a:p>
          </p:txBody>
        </p:sp>
        <p:sp>
          <p:nvSpPr>
            <p:cNvPr id="208906" name="Text Box 10">
              <a:extLst>
                <a:ext uri="{FF2B5EF4-FFF2-40B4-BE49-F238E27FC236}">
                  <a16:creationId xmlns:a16="http://schemas.microsoft.com/office/drawing/2014/main" id="{688B326E-3F84-A9C5-486E-7104F1785FB5}"/>
                </a:ext>
              </a:extLst>
            </p:cNvPr>
            <p:cNvSpPr txBox="1">
              <a:spLocks noChangeArrowheads="1"/>
            </p:cNvSpPr>
            <p:nvPr/>
          </p:nvSpPr>
          <p:spPr bwMode="auto">
            <a:xfrm>
              <a:off x="2821" y="1600"/>
              <a:ext cx="187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err="1">
                  <a:solidFill>
                    <a:srgbClr val="0000FF"/>
                  </a:solidFill>
                </a:rPr>
                <a:t>argument1</a:t>
              </a:r>
              <a:r>
                <a:rPr lang="en-US" noProof="0" dirty="0">
                  <a:solidFill>
                    <a:srgbClr val="0000FF"/>
                  </a:solidFill>
                </a:rPr>
                <a:t>   </a:t>
              </a:r>
              <a:r>
                <a:rPr lang="en-US" noProof="0" dirty="0" err="1">
                  <a:solidFill>
                    <a:srgbClr val="0000FF"/>
                  </a:solidFill>
                </a:rPr>
                <a:t>argument2</a:t>
              </a:r>
              <a:r>
                <a:rPr lang="en-US" noProof="0" dirty="0">
                  <a:solidFill>
                    <a:srgbClr val="0000FF"/>
                  </a:solidFill>
                </a:rPr>
                <a:t>  </a:t>
              </a:r>
              <a:r>
                <a:rPr lang="en-US" noProof="0" dirty="0" err="1">
                  <a:solidFill>
                    <a:srgbClr val="0000FF"/>
                  </a:solidFill>
                </a:rPr>
                <a:t>argument3</a:t>
              </a:r>
              <a:endParaRPr lang="en-US" noProof="0" dirty="0">
                <a:solidFill>
                  <a:srgbClr val="0000FF"/>
                </a:solidFill>
              </a:endParaRPr>
            </a:p>
          </p:txBody>
        </p:sp>
        <p:sp>
          <p:nvSpPr>
            <p:cNvPr id="208907" name="Line 11">
              <a:extLst>
                <a:ext uri="{FF2B5EF4-FFF2-40B4-BE49-F238E27FC236}">
                  <a16:creationId xmlns:a16="http://schemas.microsoft.com/office/drawing/2014/main" id="{67FAC588-A43C-3AC9-10EE-61E25DBE24B4}"/>
                </a:ext>
              </a:extLst>
            </p:cNvPr>
            <p:cNvSpPr>
              <a:spLocks noChangeShapeType="1"/>
            </p:cNvSpPr>
            <p:nvPr/>
          </p:nvSpPr>
          <p:spPr bwMode="auto">
            <a:xfrm flipV="1">
              <a:off x="1007" y="1466"/>
              <a:ext cx="227" cy="134"/>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noProof="0" dirty="0"/>
            </a:p>
          </p:txBody>
        </p:sp>
        <p:sp>
          <p:nvSpPr>
            <p:cNvPr id="208908" name="Line 12">
              <a:extLst>
                <a:ext uri="{FF2B5EF4-FFF2-40B4-BE49-F238E27FC236}">
                  <a16:creationId xmlns:a16="http://schemas.microsoft.com/office/drawing/2014/main" id="{67B5A587-DB9F-74F2-767A-77397620081D}"/>
                </a:ext>
              </a:extLst>
            </p:cNvPr>
            <p:cNvSpPr>
              <a:spLocks noChangeShapeType="1"/>
            </p:cNvSpPr>
            <p:nvPr/>
          </p:nvSpPr>
          <p:spPr bwMode="auto">
            <a:xfrm flipH="1" flipV="1">
              <a:off x="2058" y="1466"/>
              <a:ext cx="162" cy="134"/>
            </a:xfrm>
            <a:prstGeom prst="line">
              <a:avLst/>
            </a:prstGeom>
            <a:noFill/>
            <a:ln w="19050">
              <a:solidFill>
                <a:srgbClr val="00CC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noProof="0" dirty="0"/>
            </a:p>
          </p:txBody>
        </p:sp>
        <p:sp>
          <p:nvSpPr>
            <p:cNvPr id="208909" name="Line 13">
              <a:extLst>
                <a:ext uri="{FF2B5EF4-FFF2-40B4-BE49-F238E27FC236}">
                  <a16:creationId xmlns:a16="http://schemas.microsoft.com/office/drawing/2014/main" id="{E52A554E-660C-FA6E-7932-F9F7F19B4820}"/>
                </a:ext>
              </a:extLst>
            </p:cNvPr>
            <p:cNvSpPr>
              <a:spLocks noChangeShapeType="1"/>
            </p:cNvSpPr>
            <p:nvPr/>
          </p:nvSpPr>
          <p:spPr bwMode="auto">
            <a:xfrm flipH="1" flipV="1">
              <a:off x="2587" y="1466"/>
              <a:ext cx="569" cy="134"/>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noProof="0" dirty="0"/>
            </a:p>
          </p:txBody>
        </p:sp>
      </p:grpSp>
      <p:sp>
        <p:nvSpPr>
          <p:cNvPr id="208910" name="Text Box 14">
            <a:extLst>
              <a:ext uri="{FF2B5EF4-FFF2-40B4-BE49-F238E27FC236}">
                <a16:creationId xmlns:a16="http://schemas.microsoft.com/office/drawing/2014/main" id="{2EE01D03-61DA-5E08-4C09-7E875CAB46A7}"/>
              </a:ext>
            </a:extLst>
          </p:cNvPr>
          <p:cNvSpPr txBox="1">
            <a:spLocks noChangeArrowheads="1"/>
          </p:cNvSpPr>
          <p:nvPr/>
        </p:nvSpPr>
        <p:spPr bwMode="auto">
          <a:xfrm>
            <a:off x="2632075" y="990600"/>
            <a:ext cx="27971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a:t>SPACE separates the arguments</a:t>
            </a:r>
          </a:p>
        </p:txBody>
      </p:sp>
      <p:sp>
        <p:nvSpPr>
          <p:cNvPr id="208911" name="Freeform 15">
            <a:extLst>
              <a:ext uri="{FF2B5EF4-FFF2-40B4-BE49-F238E27FC236}">
                <a16:creationId xmlns:a16="http://schemas.microsoft.com/office/drawing/2014/main" id="{B7DDAC37-D1B2-C8EB-4AAD-C9C35AB1D098}"/>
              </a:ext>
            </a:extLst>
          </p:cNvPr>
          <p:cNvSpPr>
            <a:spLocks/>
          </p:cNvSpPr>
          <p:nvPr/>
        </p:nvSpPr>
        <p:spPr bwMode="auto">
          <a:xfrm flipV="1">
            <a:off x="3455988" y="1931988"/>
            <a:ext cx="300037" cy="147637"/>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12" name="Line 16">
            <a:extLst>
              <a:ext uri="{FF2B5EF4-FFF2-40B4-BE49-F238E27FC236}">
                <a16:creationId xmlns:a16="http://schemas.microsoft.com/office/drawing/2014/main" id="{AAD9C8FB-1111-0E46-A417-B2AF6285C6DE}"/>
              </a:ext>
            </a:extLst>
          </p:cNvPr>
          <p:cNvSpPr>
            <a:spLocks noChangeShapeType="1"/>
          </p:cNvSpPr>
          <p:nvPr/>
        </p:nvSpPr>
        <p:spPr bwMode="auto">
          <a:xfrm flipH="1">
            <a:off x="3629025" y="1257300"/>
            <a:ext cx="282575" cy="636588"/>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noProof="0" dirty="0"/>
          </a:p>
        </p:txBody>
      </p:sp>
      <p:grpSp>
        <p:nvGrpSpPr>
          <p:cNvPr id="208913" name="Group 17">
            <a:extLst>
              <a:ext uri="{FF2B5EF4-FFF2-40B4-BE49-F238E27FC236}">
                <a16:creationId xmlns:a16="http://schemas.microsoft.com/office/drawing/2014/main" id="{6D3E2634-7AF2-F323-CDF8-9543E4BBD50B}"/>
              </a:ext>
            </a:extLst>
          </p:cNvPr>
          <p:cNvGrpSpPr>
            <a:grpSpLocks/>
          </p:cNvGrpSpPr>
          <p:nvPr/>
        </p:nvGrpSpPr>
        <p:grpSpPr bwMode="auto">
          <a:xfrm>
            <a:off x="1125538" y="2844800"/>
            <a:ext cx="6008687" cy="1763713"/>
            <a:chOff x="709" y="1792"/>
            <a:chExt cx="3785" cy="1111"/>
          </a:xfrm>
        </p:grpSpPr>
        <p:sp>
          <p:nvSpPr>
            <p:cNvPr id="208914" name="Text Box 18">
              <a:extLst>
                <a:ext uri="{FF2B5EF4-FFF2-40B4-BE49-F238E27FC236}">
                  <a16:creationId xmlns:a16="http://schemas.microsoft.com/office/drawing/2014/main" id="{DFBCC1A0-3D67-7F95-EAAC-762736205A1D}"/>
                </a:ext>
              </a:extLst>
            </p:cNvPr>
            <p:cNvSpPr txBox="1">
              <a:spLocks noChangeArrowheads="1"/>
            </p:cNvSpPr>
            <p:nvPr/>
          </p:nvSpPr>
          <p:spPr bwMode="auto">
            <a:xfrm>
              <a:off x="709" y="2010"/>
              <a:ext cx="310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a:t>[</a:t>
              </a:r>
              <a:r>
                <a:rPr lang="en-US" noProof="0" dirty="0" err="1"/>
                <a:t>alumno@localhost</a:t>
              </a:r>
              <a:r>
                <a:rPr lang="en-US" noProof="0" dirty="0"/>
                <a:t> ~]$ cp   -r    /</a:t>
              </a:r>
              <a:r>
                <a:rPr lang="en-US" noProof="0" dirty="0" err="1"/>
                <a:t>usr</a:t>
              </a:r>
              <a:r>
                <a:rPr lang="en-US" noProof="0" dirty="0"/>
                <a:t>/local/</a:t>
              </a:r>
              <a:r>
                <a:rPr lang="en-US" noProof="0" dirty="0" err="1"/>
                <a:t>clustalw</a:t>
              </a:r>
              <a:r>
                <a:rPr lang="en-US" noProof="0" dirty="0"/>
                <a:t>-2.0.10/    .</a:t>
              </a:r>
            </a:p>
          </p:txBody>
        </p:sp>
        <p:sp>
          <p:nvSpPr>
            <p:cNvPr id="208915" name="Freeform 19">
              <a:extLst>
                <a:ext uri="{FF2B5EF4-FFF2-40B4-BE49-F238E27FC236}">
                  <a16:creationId xmlns:a16="http://schemas.microsoft.com/office/drawing/2014/main" id="{1FD8199E-0AA4-925D-5191-7F9EDE889B53}"/>
                </a:ext>
              </a:extLst>
            </p:cNvPr>
            <p:cNvSpPr>
              <a:spLocks/>
            </p:cNvSpPr>
            <p:nvPr/>
          </p:nvSpPr>
          <p:spPr bwMode="auto">
            <a:xfrm flipV="1">
              <a:off x="730" y="2002"/>
              <a:ext cx="1175"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16" name="Freeform 20">
              <a:extLst>
                <a:ext uri="{FF2B5EF4-FFF2-40B4-BE49-F238E27FC236}">
                  <a16:creationId xmlns:a16="http://schemas.microsoft.com/office/drawing/2014/main" id="{7E81E10A-E82D-277D-6B1B-3BB3471FB247}"/>
                </a:ext>
              </a:extLst>
            </p:cNvPr>
            <p:cNvSpPr>
              <a:spLocks/>
            </p:cNvSpPr>
            <p:nvPr/>
          </p:nvSpPr>
          <p:spPr bwMode="auto">
            <a:xfrm flipV="1">
              <a:off x="1934" y="2002"/>
              <a:ext cx="132"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00FF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17" name="Freeform 21">
              <a:extLst>
                <a:ext uri="{FF2B5EF4-FFF2-40B4-BE49-F238E27FC236}">
                  <a16:creationId xmlns:a16="http://schemas.microsoft.com/office/drawing/2014/main" id="{1A15C17E-4D84-2252-FC52-B4237F4B42BD}"/>
                </a:ext>
              </a:extLst>
            </p:cNvPr>
            <p:cNvSpPr>
              <a:spLocks/>
            </p:cNvSpPr>
            <p:nvPr/>
          </p:nvSpPr>
          <p:spPr bwMode="auto">
            <a:xfrm flipV="1">
              <a:off x="2135" y="2002"/>
              <a:ext cx="121"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18" name="Freeform 22">
              <a:extLst>
                <a:ext uri="{FF2B5EF4-FFF2-40B4-BE49-F238E27FC236}">
                  <a16:creationId xmlns:a16="http://schemas.microsoft.com/office/drawing/2014/main" id="{08690D34-C1AF-CB56-DEC1-DADC5D1D3AC4}"/>
                </a:ext>
              </a:extLst>
            </p:cNvPr>
            <p:cNvSpPr>
              <a:spLocks/>
            </p:cNvSpPr>
            <p:nvPr/>
          </p:nvSpPr>
          <p:spPr bwMode="auto">
            <a:xfrm flipV="1">
              <a:off x="2348" y="2002"/>
              <a:ext cx="1276"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19" name="Freeform 23">
              <a:extLst>
                <a:ext uri="{FF2B5EF4-FFF2-40B4-BE49-F238E27FC236}">
                  <a16:creationId xmlns:a16="http://schemas.microsoft.com/office/drawing/2014/main" id="{67879FB2-2251-09C6-7088-E3818954BB89}"/>
                </a:ext>
              </a:extLst>
            </p:cNvPr>
            <p:cNvSpPr>
              <a:spLocks/>
            </p:cNvSpPr>
            <p:nvPr/>
          </p:nvSpPr>
          <p:spPr bwMode="auto">
            <a:xfrm flipV="1">
              <a:off x="3696" y="1999"/>
              <a:ext cx="106" cy="120"/>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20" name="Line 24">
              <a:extLst>
                <a:ext uri="{FF2B5EF4-FFF2-40B4-BE49-F238E27FC236}">
                  <a16:creationId xmlns:a16="http://schemas.microsoft.com/office/drawing/2014/main" id="{D1021EC2-0607-EFB7-F9C6-F6EED42C1F56}"/>
                </a:ext>
              </a:extLst>
            </p:cNvPr>
            <p:cNvSpPr>
              <a:spLocks noChangeShapeType="1"/>
            </p:cNvSpPr>
            <p:nvPr/>
          </p:nvSpPr>
          <p:spPr bwMode="auto">
            <a:xfrm>
              <a:off x="882" y="1792"/>
              <a:ext cx="125" cy="189"/>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21" name="Line 25">
              <a:extLst>
                <a:ext uri="{FF2B5EF4-FFF2-40B4-BE49-F238E27FC236}">
                  <a16:creationId xmlns:a16="http://schemas.microsoft.com/office/drawing/2014/main" id="{B96B607C-8102-9EB2-F968-8AB75862E7AE}"/>
                </a:ext>
              </a:extLst>
            </p:cNvPr>
            <p:cNvSpPr>
              <a:spLocks noChangeShapeType="1"/>
            </p:cNvSpPr>
            <p:nvPr/>
          </p:nvSpPr>
          <p:spPr bwMode="auto">
            <a:xfrm flipH="1">
              <a:off x="1995" y="1792"/>
              <a:ext cx="225" cy="189"/>
            </a:xfrm>
            <a:prstGeom prst="line">
              <a:avLst/>
            </a:prstGeom>
            <a:noFill/>
            <a:ln w="19050">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22" name="Line 26">
              <a:extLst>
                <a:ext uri="{FF2B5EF4-FFF2-40B4-BE49-F238E27FC236}">
                  <a16:creationId xmlns:a16="http://schemas.microsoft.com/office/drawing/2014/main" id="{003DE74F-2A8C-E585-49EB-ADC7BCF54E2A}"/>
                </a:ext>
              </a:extLst>
            </p:cNvPr>
            <p:cNvSpPr>
              <a:spLocks noChangeShapeType="1"/>
            </p:cNvSpPr>
            <p:nvPr/>
          </p:nvSpPr>
          <p:spPr bwMode="auto">
            <a:xfrm flipH="1">
              <a:off x="2220" y="1792"/>
              <a:ext cx="852" cy="189"/>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23" name="Line 27">
              <a:extLst>
                <a:ext uri="{FF2B5EF4-FFF2-40B4-BE49-F238E27FC236}">
                  <a16:creationId xmlns:a16="http://schemas.microsoft.com/office/drawing/2014/main" id="{CE17A1A5-6039-CF0F-539F-232E28735DA3}"/>
                </a:ext>
              </a:extLst>
            </p:cNvPr>
            <p:cNvSpPr>
              <a:spLocks noChangeShapeType="1"/>
            </p:cNvSpPr>
            <p:nvPr/>
          </p:nvSpPr>
          <p:spPr bwMode="auto">
            <a:xfrm flipH="1">
              <a:off x="3072" y="1792"/>
              <a:ext cx="726" cy="189"/>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24" name="Line 28">
              <a:extLst>
                <a:ext uri="{FF2B5EF4-FFF2-40B4-BE49-F238E27FC236}">
                  <a16:creationId xmlns:a16="http://schemas.microsoft.com/office/drawing/2014/main" id="{246050FE-A781-F497-DDD4-5F3625667E1D}"/>
                </a:ext>
              </a:extLst>
            </p:cNvPr>
            <p:cNvSpPr>
              <a:spLocks noChangeShapeType="1"/>
            </p:cNvSpPr>
            <p:nvPr/>
          </p:nvSpPr>
          <p:spPr bwMode="auto">
            <a:xfrm flipH="1">
              <a:off x="3767" y="1792"/>
              <a:ext cx="727" cy="189"/>
            </a:xfrm>
            <a:prstGeom prst="line">
              <a:avLst/>
            </a:prstGeom>
            <a:noFill/>
            <a:ln w="190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25" name="Freeform 29">
              <a:extLst>
                <a:ext uri="{FF2B5EF4-FFF2-40B4-BE49-F238E27FC236}">
                  <a16:creationId xmlns:a16="http://schemas.microsoft.com/office/drawing/2014/main" id="{BDF0A744-1160-E064-A67F-92D4906C1684}"/>
                </a:ext>
              </a:extLst>
            </p:cNvPr>
            <p:cNvSpPr>
              <a:spLocks/>
            </p:cNvSpPr>
            <p:nvPr/>
          </p:nvSpPr>
          <p:spPr bwMode="auto">
            <a:xfrm>
              <a:off x="2056" y="2164"/>
              <a:ext cx="100"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26" name="Freeform 30">
              <a:extLst>
                <a:ext uri="{FF2B5EF4-FFF2-40B4-BE49-F238E27FC236}">
                  <a16:creationId xmlns:a16="http://schemas.microsoft.com/office/drawing/2014/main" id="{CA030CFC-0B43-F373-5B30-30A6B019E02B}"/>
                </a:ext>
              </a:extLst>
            </p:cNvPr>
            <p:cNvSpPr>
              <a:spLocks/>
            </p:cNvSpPr>
            <p:nvPr/>
          </p:nvSpPr>
          <p:spPr bwMode="auto">
            <a:xfrm>
              <a:off x="2256" y="2164"/>
              <a:ext cx="100"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27" name="Freeform 31">
              <a:extLst>
                <a:ext uri="{FF2B5EF4-FFF2-40B4-BE49-F238E27FC236}">
                  <a16:creationId xmlns:a16="http://schemas.microsoft.com/office/drawing/2014/main" id="{96C6146B-55C7-A9BA-C947-11221112BE97}"/>
                </a:ext>
              </a:extLst>
            </p:cNvPr>
            <p:cNvSpPr>
              <a:spLocks/>
            </p:cNvSpPr>
            <p:nvPr/>
          </p:nvSpPr>
          <p:spPr bwMode="auto">
            <a:xfrm>
              <a:off x="3610" y="2161"/>
              <a:ext cx="100" cy="93"/>
            </a:xfrm>
            <a:custGeom>
              <a:avLst/>
              <a:gdLst>
                <a:gd name="T0" fmla="*/ 0 w 1150"/>
                <a:gd name="T1" fmla="*/ 0 h 93"/>
                <a:gd name="T2" fmla="*/ 0 w 1150"/>
                <a:gd name="T3" fmla="*/ 93 h 93"/>
                <a:gd name="T4" fmla="*/ 1150 w 1150"/>
                <a:gd name="T5" fmla="*/ 93 h 93"/>
                <a:gd name="T6" fmla="*/ 1150 w 1150"/>
                <a:gd name="T7" fmla="*/ 0 h 93"/>
              </a:gdLst>
              <a:ahLst/>
              <a:cxnLst>
                <a:cxn ang="0">
                  <a:pos x="T0" y="T1"/>
                </a:cxn>
                <a:cxn ang="0">
                  <a:pos x="T2" y="T3"/>
                </a:cxn>
                <a:cxn ang="0">
                  <a:pos x="T4" y="T5"/>
                </a:cxn>
                <a:cxn ang="0">
                  <a:pos x="T6" y="T7"/>
                </a:cxn>
              </a:cxnLst>
              <a:rect l="0" t="0" r="r" b="b"/>
              <a:pathLst>
                <a:path w="1150" h="93">
                  <a:moveTo>
                    <a:pt x="0" y="0"/>
                  </a:moveTo>
                  <a:lnTo>
                    <a:pt x="0" y="93"/>
                  </a:lnTo>
                  <a:lnTo>
                    <a:pt x="1150" y="93"/>
                  </a:lnTo>
                  <a:lnTo>
                    <a:pt x="1150" y="0"/>
                  </a:lnTo>
                </a:path>
              </a:pathLst>
            </a:custGeom>
            <a:noFill/>
            <a:ln w="19050" cap="flat" cmpd="sng">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28" name="Text Box 32">
              <a:extLst>
                <a:ext uri="{FF2B5EF4-FFF2-40B4-BE49-F238E27FC236}">
                  <a16:creationId xmlns:a16="http://schemas.microsoft.com/office/drawing/2014/main" id="{E3E4C165-243E-B5A3-5F9F-DB6CE6521BAA}"/>
                </a:ext>
              </a:extLst>
            </p:cNvPr>
            <p:cNvSpPr txBox="1">
              <a:spLocks noChangeArrowheads="1"/>
            </p:cNvSpPr>
            <p:nvPr/>
          </p:nvSpPr>
          <p:spPr bwMode="auto">
            <a:xfrm>
              <a:off x="2058" y="2711"/>
              <a:ext cx="1762"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a:t>SPACE separates the arguments</a:t>
              </a:r>
            </a:p>
          </p:txBody>
        </p:sp>
        <p:sp>
          <p:nvSpPr>
            <p:cNvPr id="208929" name="Line 33">
              <a:extLst>
                <a:ext uri="{FF2B5EF4-FFF2-40B4-BE49-F238E27FC236}">
                  <a16:creationId xmlns:a16="http://schemas.microsoft.com/office/drawing/2014/main" id="{3B720532-78E3-35E2-9109-CFF340A52A84}"/>
                </a:ext>
              </a:extLst>
            </p:cNvPr>
            <p:cNvSpPr>
              <a:spLocks noChangeShapeType="1"/>
            </p:cNvSpPr>
            <p:nvPr/>
          </p:nvSpPr>
          <p:spPr bwMode="auto">
            <a:xfrm flipH="1" flipV="1">
              <a:off x="2135" y="2290"/>
              <a:ext cx="406" cy="44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noProof="0" dirty="0"/>
            </a:p>
          </p:txBody>
        </p:sp>
        <p:sp>
          <p:nvSpPr>
            <p:cNvPr id="208930" name="Line 34">
              <a:extLst>
                <a:ext uri="{FF2B5EF4-FFF2-40B4-BE49-F238E27FC236}">
                  <a16:creationId xmlns:a16="http://schemas.microsoft.com/office/drawing/2014/main" id="{06239E60-778E-6251-E169-8A1ED40D1A89}"/>
                </a:ext>
              </a:extLst>
            </p:cNvPr>
            <p:cNvSpPr>
              <a:spLocks noChangeShapeType="1"/>
            </p:cNvSpPr>
            <p:nvPr/>
          </p:nvSpPr>
          <p:spPr bwMode="auto">
            <a:xfrm flipH="1" flipV="1">
              <a:off x="2356" y="2290"/>
              <a:ext cx="633" cy="44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sp>
          <p:nvSpPr>
            <p:cNvPr id="208931" name="Line 35">
              <a:extLst>
                <a:ext uri="{FF2B5EF4-FFF2-40B4-BE49-F238E27FC236}">
                  <a16:creationId xmlns:a16="http://schemas.microsoft.com/office/drawing/2014/main" id="{8777E288-F56A-8844-2E8D-C6F0481004C5}"/>
                </a:ext>
              </a:extLst>
            </p:cNvPr>
            <p:cNvSpPr>
              <a:spLocks noChangeShapeType="1"/>
            </p:cNvSpPr>
            <p:nvPr/>
          </p:nvSpPr>
          <p:spPr bwMode="auto">
            <a:xfrm flipV="1">
              <a:off x="3300" y="2290"/>
              <a:ext cx="346" cy="421"/>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noProof="0" dirty="0"/>
            </a:p>
          </p:txBody>
        </p:sp>
      </p:grpSp>
      <p:sp>
        <p:nvSpPr>
          <p:cNvPr id="208932" name="Text Box 36">
            <a:extLst>
              <a:ext uri="{FF2B5EF4-FFF2-40B4-BE49-F238E27FC236}">
                <a16:creationId xmlns:a16="http://schemas.microsoft.com/office/drawing/2014/main" id="{6A1F7D2D-7600-E021-5461-9D8E1D3838AD}"/>
              </a:ext>
            </a:extLst>
          </p:cNvPr>
          <p:cNvSpPr txBox="1">
            <a:spLocks noChangeArrowheads="1"/>
          </p:cNvSpPr>
          <p:nvPr/>
        </p:nvSpPr>
        <p:spPr bwMode="auto">
          <a:xfrm>
            <a:off x="1116013" y="5659438"/>
            <a:ext cx="33210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a:t>[</a:t>
            </a:r>
            <a:r>
              <a:rPr lang="en-US" noProof="0" dirty="0" err="1"/>
              <a:t>alumno@localhost</a:t>
            </a:r>
            <a:r>
              <a:rPr lang="en-US" noProof="0" dirty="0"/>
              <a:t> ~]$ </a:t>
            </a:r>
            <a:r>
              <a:rPr lang="en-US" noProof="0" dirty="0">
                <a:latin typeface="Courier New" panose="02070309020205020404" pitchFamily="49" charset="0"/>
              </a:rPr>
              <a:t>less .</a:t>
            </a:r>
            <a:r>
              <a:rPr lang="en-US" noProof="0" dirty="0" err="1">
                <a:latin typeface="Courier New" panose="02070309020205020404" pitchFamily="49" charset="0"/>
              </a:rPr>
              <a:t>bashrc</a:t>
            </a:r>
            <a:endParaRPr lang="en-US" sz="1800" noProof="0" dirty="0">
              <a:latin typeface="Courier New" panose="02070309020205020404" pitchFamily="49" charset="0"/>
            </a:endParaRPr>
          </a:p>
        </p:txBody>
      </p:sp>
      <p:sp>
        <p:nvSpPr>
          <p:cNvPr id="208933" name="Text Box 37">
            <a:extLst>
              <a:ext uri="{FF2B5EF4-FFF2-40B4-BE49-F238E27FC236}">
                <a16:creationId xmlns:a16="http://schemas.microsoft.com/office/drawing/2014/main" id="{C27D995C-01DD-4271-EA4A-FF7BCAD0F2B6}"/>
              </a:ext>
            </a:extLst>
          </p:cNvPr>
          <p:cNvSpPr txBox="1">
            <a:spLocks noChangeArrowheads="1"/>
          </p:cNvSpPr>
          <p:nvPr/>
        </p:nvSpPr>
        <p:spPr bwMode="auto">
          <a:xfrm>
            <a:off x="1117600" y="4608513"/>
            <a:ext cx="5272088"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a:t>[</a:t>
            </a:r>
            <a:r>
              <a:rPr lang="en-US" noProof="0" dirty="0" err="1"/>
              <a:t>alumno@localhost</a:t>
            </a:r>
            <a:r>
              <a:rPr lang="en-US" noProof="0" dirty="0"/>
              <a:t> ~]$</a:t>
            </a:r>
            <a:r>
              <a:rPr lang="en-US" sz="1800" noProof="0" dirty="0">
                <a:latin typeface="Courier New" panose="02070309020205020404" pitchFamily="49" charset="0"/>
              </a:rPr>
              <a:t> rm -rf </a:t>
            </a:r>
            <a:r>
              <a:rPr lang="en-US" sz="1800" noProof="0" dirty="0" err="1">
                <a:latin typeface="Courier New" panose="02070309020205020404" pitchFamily="49" charset="0"/>
              </a:rPr>
              <a:t>clustalw</a:t>
            </a:r>
            <a:r>
              <a:rPr lang="en-US" sz="1800" noProof="0" dirty="0">
                <a:latin typeface="Courier New" panose="02070309020205020404" pitchFamily="49" charset="0"/>
              </a:rPr>
              <a:t>-2.0.10/</a:t>
            </a:r>
          </a:p>
          <a:p>
            <a:r>
              <a:rPr lang="en-US" noProof="0" dirty="0"/>
              <a:t>[</a:t>
            </a:r>
            <a:r>
              <a:rPr lang="en-US" noProof="0" dirty="0" err="1"/>
              <a:t>alumno@localhost</a:t>
            </a:r>
            <a:r>
              <a:rPr lang="en-US" noProof="0" dirty="0"/>
              <a:t> ~]$</a:t>
            </a:r>
            <a:r>
              <a:rPr lang="en-US" sz="1800" noProof="0" dirty="0">
                <a:latin typeface="Courier New" panose="02070309020205020404" pitchFamily="49" charset="0"/>
              </a:rPr>
              <a:t> ls -l –a</a:t>
            </a:r>
          </a:p>
          <a:p>
            <a:r>
              <a:rPr lang="en-US" noProof="0" dirty="0"/>
              <a:t>[</a:t>
            </a:r>
            <a:r>
              <a:rPr lang="en-US" noProof="0" dirty="0" err="1"/>
              <a:t>alumno@localhost</a:t>
            </a:r>
            <a:r>
              <a:rPr lang="en-US" noProof="0" dirty="0"/>
              <a:t> ~]$</a:t>
            </a:r>
            <a:r>
              <a:rPr lang="en-US" sz="1800" noProof="0" dirty="0">
                <a:latin typeface="Courier New" panose="02070309020205020404" pitchFamily="49" charset="0"/>
              </a:rPr>
              <a:t> ls –la</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890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0891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893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89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932" grpId="0"/>
      <p:bldP spid="2089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2" name="Text Box 4">
            <a:extLst>
              <a:ext uri="{FF2B5EF4-FFF2-40B4-BE49-F238E27FC236}">
                <a16:creationId xmlns:a16="http://schemas.microsoft.com/office/drawing/2014/main" id="{20406B8C-4AE9-B74B-9715-15DC0729180D}"/>
              </a:ext>
            </a:extLst>
          </p:cNvPr>
          <p:cNvSpPr txBox="1">
            <a:spLocks noChangeArrowheads="1"/>
          </p:cNvSpPr>
          <p:nvPr/>
        </p:nvSpPr>
        <p:spPr bwMode="auto">
          <a:xfrm>
            <a:off x="6346825" y="401638"/>
            <a:ext cx="2422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latin typeface="Comic Sans MS" panose="030F0902030302020204" pitchFamily="66" charset="0"/>
              </a:rPr>
              <a:t>Why this class?</a:t>
            </a:r>
          </a:p>
        </p:txBody>
      </p:sp>
      <p:sp>
        <p:nvSpPr>
          <p:cNvPr id="135175" name="Text Box 7">
            <a:extLst>
              <a:ext uri="{FF2B5EF4-FFF2-40B4-BE49-F238E27FC236}">
                <a16:creationId xmlns:a16="http://schemas.microsoft.com/office/drawing/2014/main" id="{E5D08637-8034-E6C9-916C-2887D63CFA2E}"/>
              </a:ext>
            </a:extLst>
          </p:cNvPr>
          <p:cNvSpPr txBox="1">
            <a:spLocks noChangeArrowheads="1"/>
          </p:cNvSpPr>
          <p:nvPr/>
        </p:nvSpPr>
        <p:spPr bwMode="auto">
          <a:xfrm>
            <a:off x="971550" y="858838"/>
            <a:ext cx="7381875"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t>Some basic computer knowledge must be acquired in order to use computers in science:</a:t>
            </a:r>
          </a:p>
          <a:p>
            <a:endParaRPr lang="en-US" sz="1800" noProof="0" dirty="0"/>
          </a:p>
          <a:p>
            <a:r>
              <a:rPr lang="en-US" sz="1800" noProof="0" dirty="0"/>
              <a:t>	</a:t>
            </a:r>
            <a:r>
              <a:rPr lang="en-US" sz="1800" noProof="0" dirty="0">
                <a:solidFill>
                  <a:srgbClr val="FF0000"/>
                </a:solidFill>
              </a:rPr>
              <a:t>Operative Systems (OS)</a:t>
            </a:r>
            <a:r>
              <a:rPr lang="en-US" sz="1800" noProof="0" dirty="0"/>
              <a:t>: what they are and their differences</a:t>
            </a:r>
          </a:p>
          <a:p>
            <a:endParaRPr lang="en-US" sz="1800" noProof="0" dirty="0"/>
          </a:p>
          <a:p>
            <a:r>
              <a:rPr lang="en-US" sz="1800" noProof="0" dirty="0"/>
              <a:t>	Understanding the </a:t>
            </a:r>
            <a:r>
              <a:rPr lang="en-US" sz="1800" noProof="0" dirty="0">
                <a:solidFill>
                  <a:srgbClr val="FF0000"/>
                </a:solidFill>
              </a:rPr>
              <a:t>directory tree</a:t>
            </a:r>
          </a:p>
          <a:p>
            <a:endParaRPr lang="en-US" sz="1800" noProof="0" dirty="0"/>
          </a:p>
          <a:p>
            <a:r>
              <a:rPr lang="en-US" sz="1800" noProof="0" dirty="0"/>
              <a:t>	Understanding the different kinds of files</a:t>
            </a:r>
          </a:p>
          <a:p>
            <a:endParaRPr lang="en-US" sz="1800" noProof="0" dirty="0"/>
          </a:p>
          <a:p>
            <a:r>
              <a:rPr lang="en-US" sz="1800" noProof="0" dirty="0"/>
              <a:t>	Working with the </a:t>
            </a:r>
            <a:r>
              <a:rPr lang="en-US" sz="1800" noProof="0" dirty="0">
                <a:solidFill>
                  <a:srgbClr val="FF0000"/>
                </a:solidFill>
              </a:rPr>
              <a:t>command line</a:t>
            </a:r>
          </a:p>
          <a:p>
            <a:endParaRPr lang="en-US" sz="1800" noProof="0" dirty="0">
              <a:solidFill>
                <a:srgbClr val="FF0000"/>
              </a:solidFill>
            </a:endParaRPr>
          </a:p>
          <a:p>
            <a:r>
              <a:rPr lang="en-US" sz="1800" noProof="0" dirty="0">
                <a:solidFill>
                  <a:srgbClr val="FF0000"/>
                </a:solidFill>
              </a:rPr>
              <a:t>	</a:t>
            </a:r>
            <a:r>
              <a:rPr lang="en-US" sz="1800" noProof="0" dirty="0"/>
              <a:t> Understanding </a:t>
            </a:r>
            <a:r>
              <a:rPr lang="en-US" sz="1800" noProof="0" dirty="0">
                <a:solidFill>
                  <a:srgbClr val="FF0000"/>
                </a:solidFill>
              </a:rPr>
              <a:t>processes and programs</a:t>
            </a:r>
          </a:p>
        </p:txBody>
      </p:sp>
      <p:sp>
        <p:nvSpPr>
          <p:cNvPr id="135177" name="Text Box 9">
            <a:extLst>
              <a:ext uri="{FF2B5EF4-FFF2-40B4-BE49-F238E27FC236}">
                <a16:creationId xmlns:a16="http://schemas.microsoft.com/office/drawing/2014/main" id="{DB676BB7-DB00-2CAB-0EC7-D03D6F69A638}"/>
              </a:ext>
            </a:extLst>
          </p:cNvPr>
          <p:cNvSpPr txBox="1">
            <a:spLocks noChangeArrowheads="1"/>
          </p:cNvSpPr>
          <p:nvPr/>
        </p:nvSpPr>
        <p:spPr bwMode="auto">
          <a:xfrm>
            <a:off x="971550" y="4641203"/>
            <a:ext cx="7331075"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t>Unix / Linux has become the most used OS in protein crystallography and bioinformatics</a:t>
            </a:r>
          </a:p>
          <a:p>
            <a:r>
              <a:rPr lang="en-US" sz="1800" noProof="0" dirty="0"/>
              <a:t>	</a:t>
            </a:r>
          </a:p>
          <a:p>
            <a:r>
              <a:rPr lang="en-US" sz="1800" noProof="0" dirty="0"/>
              <a:t>	Different </a:t>
            </a:r>
            <a:r>
              <a:rPr lang="en-US" sz="1800" noProof="0" dirty="0">
                <a:solidFill>
                  <a:srgbClr val="FF0000"/>
                </a:solidFill>
              </a:rPr>
              <a:t>Graphic User Interface</a:t>
            </a:r>
            <a:r>
              <a:rPr lang="en-US" sz="1800" noProof="0" dirty="0"/>
              <a:t> (Windows)</a:t>
            </a:r>
          </a:p>
          <a:p>
            <a:endParaRPr lang="en-US" sz="1800" noProof="0" dirty="0"/>
          </a:p>
          <a:p>
            <a:r>
              <a:rPr lang="en-US" sz="1800" noProof="0" dirty="0"/>
              <a:t>	Very powerful </a:t>
            </a:r>
            <a:r>
              <a:rPr lang="en-US" sz="1800" noProof="0" dirty="0">
                <a:solidFill>
                  <a:srgbClr val="FF0000"/>
                </a:solidFill>
              </a:rPr>
              <a:t>command line interface tools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8" name="Text Box 4">
            <a:extLst>
              <a:ext uri="{FF2B5EF4-FFF2-40B4-BE49-F238E27FC236}">
                <a16:creationId xmlns:a16="http://schemas.microsoft.com/office/drawing/2014/main" id="{9CE0AB2B-A66C-FC9A-85C6-109A6130A129}"/>
              </a:ext>
            </a:extLst>
          </p:cNvPr>
          <p:cNvSpPr txBox="1">
            <a:spLocks noChangeArrowheads="1"/>
          </p:cNvSpPr>
          <p:nvPr/>
        </p:nvSpPr>
        <p:spPr bwMode="auto">
          <a:xfrm>
            <a:off x="3476625" y="401638"/>
            <a:ext cx="528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latin typeface="Comic Sans MS" panose="030F0902030302020204" pitchFamily="66" charset="0"/>
                <a:sym typeface="Wingdings" pitchFamily="2" charset="2"/>
              </a:rPr>
              <a:t>Directory tree and the filesystem I</a:t>
            </a:r>
            <a:endParaRPr lang="en-US" sz="2400" noProof="0" dirty="0">
              <a:latin typeface="Comic Sans MS" panose="030F0902030302020204" pitchFamily="66" charset="0"/>
            </a:endParaRPr>
          </a:p>
        </p:txBody>
      </p:sp>
      <p:grpSp>
        <p:nvGrpSpPr>
          <p:cNvPr id="144389" name="Group 5">
            <a:extLst>
              <a:ext uri="{FF2B5EF4-FFF2-40B4-BE49-F238E27FC236}">
                <a16:creationId xmlns:a16="http://schemas.microsoft.com/office/drawing/2014/main" id="{866F2762-B32F-F2F4-23BC-92DE50E7E608}"/>
              </a:ext>
            </a:extLst>
          </p:cNvPr>
          <p:cNvGrpSpPr>
            <a:grpSpLocks/>
          </p:cNvGrpSpPr>
          <p:nvPr/>
        </p:nvGrpSpPr>
        <p:grpSpPr bwMode="auto">
          <a:xfrm>
            <a:off x="457200" y="912813"/>
            <a:ext cx="4044950" cy="2479675"/>
            <a:chOff x="288" y="575"/>
            <a:chExt cx="2548" cy="1562"/>
          </a:xfrm>
        </p:grpSpPr>
        <p:pic>
          <p:nvPicPr>
            <p:cNvPr id="144390" name="Picture 6">
              <a:extLst>
                <a:ext uri="{FF2B5EF4-FFF2-40B4-BE49-F238E27FC236}">
                  <a16:creationId xmlns:a16="http://schemas.microsoft.com/office/drawing/2014/main" id="{F1AFAA55-E8B6-F85F-C4BD-B6C44DB59E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 y="912"/>
              <a:ext cx="2500" cy="1225"/>
            </a:xfrm>
            <a:prstGeom prst="rect">
              <a:avLst/>
            </a:prstGeom>
            <a:noFill/>
            <a:extLst>
              <a:ext uri="{909E8E84-426E-40DD-AFC4-6F175D3DCCD1}">
                <a14:hiddenFill xmlns:a14="http://schemas.microsoft.com/office/drawing/2010/main">
                  <a:solidFill>
                    <a:srgbClr val="FFFFFF"/>
                  </a:solidFill>
                </a14:hiddenFill>
              </a:ext>
            </a:extLst>
          </p:spPr>
        </p:pic>
        <p:sp>
          <p:nvSpPr>
            <p:cNvPr id="144391" name="Text Box 7">
              <a:extLst>
                <a:ext uri="{FF2B5EF4-FFF2-40B4-BE49-F238E27FC236}">
                  <a16:creationId xmlns:a16="http://schemas.microsoft.com/office/drawing/2014/main" id="{6CF2F96A-A041-851C-3F31-B5AFA630A227}"/>
                </a:ext>
              </a:extLst>
            </p:cNvPr>
            <p:cNvSpPr txBox="1">
              <a:spLocks noChangeArrowheads="1"/>
            </p:cNvSpPr>
            <p:nvPr/>
          </p:nvSpPr>
          <p:spPr bwMode="auto">
            <a:xfrm>
              <a:off x="288" y="575"/>
              <a:ext cx="54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t> </a:t>
              </a:r>
              <a:r>
                <a:rPr lang="en-US" sz="1800" noProof="0" dirty="0">
                  <a:solidFill>
                    <a:srgbClr val="FF0000"/>
                  </a:solidFill>
                </a:rPr>
                <a:t>ls –l  /</a:t>
              </a:r>
            </a:p>
          </p:txBody>
        </p:sp>
      </p:grpSp>
      <p:grpSp>
        <p:nvGrpSpPr>
          <p:cNvPr id="144392" name="Group 8">
            <a:extLst>
              <a:ext uri="{FF2B5EF4-FFF2-40B4-BE49-F238E27FC236}">
                <a16:creationId xmlns:a16="http://schemas.microsoft.com/office/drawing/2014/main" id="{37E52529-5439-2016-AC9B-36C2EF5C6DF4}"/>
              </a:ext>
            </a:extLst>
          </p:cNvPr>
          <p:cNvGrpSpPr>
            <a:grpSpLocks/>
          </p:cNvGrpSpPr>
          <p:nvPr/>
        </p:nvGrpSpPr>
        <p:grpSpPr bwMode="auto">
          <a:xfrm>
            <a:off x="533400" y="3865563"/>
            <a:ext cx="2919413" cy="1449387"/>
            <a:chOff x="336" y="2063"/>
            <a:chExt cx="1839" cy="913"/>
          </a:xfrm>
        </p:grpSpPr>
        <p:sp>
          <p:nvSpPr>
            <p:cNvPr id="144393" name="Text Box 9">
              <a:extLst>
                <a:ext uri="{FF2B5EF4-FFF2-40B4-BE49-F238E27FC236}">
                  <a16:creationId xmlns:a16="http://schemas.microsoft.com/office/drawing/2014/main" id="{8C6CD339-E6C7-B21D-869C-DDEAE56447F5}"/>
                </a:ext>
              </a:extLst>
            </p:cNvPr>
            <p:cNvSpPr txBox="1">
              <a:spLocks noChangeArrowheads="1"/>
            </p:cNvSpPr>
            <p:nvPr/>
          </p:nvSpPr>
          <p:spPr bwMode="auto">
            <a:xfrm>
              <a:off x="336" y="2063"/>
              <a:ext cx="433"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t> </a:t>
              </a:r>
              <a:r>
                <a:rPr lang="en-US" sz="1800" noProof="0" dirty="0" err="1">
                  <a:solidFill>
                    <a:srgbClr val="FF0000"/>
                  </a:solidFill>
                </a:rPr>
                <a:t>pwd</a:t>
              </a:r>
              <a:endParaRPr lang="en-US" sz="1800" noProof="0" dirty="0">
                <a:solidFill>
                  <a:srgbClr val="FF0000"/>
                </a:solidFill>
              </a:endParaRPr>
            </a:p>
          </p:txBody>
        </p:sp>
        <p:sp>
          <p:nvSpPr>
            <p:cNvPr id="144394" name="Text Box 10">
              <a:extLst>
                <a:ext uri="{FF2B5EF4-FFF2-40B4-BE49-F238E27FC236}">
                  <a16:creationId xmlns:a16="http://schemas.microsoft.com/office/drawing/2014/main" id="{4B6B78AD-8517-C4BE-0E0E-82FDE0912B92}"/>
                </a:ext>
              </a:extLst>
            </p:cNvPr>
            <p:cNvSpPr txBox="1">
              <a:spLocks noChangeArrowheads="1"/>
            </p:cNvSpPr>
            <p:nvPr/>
          </p:nvSpPr>
          <p:spPr bwMode="auto">
            <a:xfrm>
              <a:off x="816" y="2352"/>
              <a:ext cx="14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a:t>/</a:t>
              </a:r>
            </a:p>
          </p:txBody>
        </p:sp>
        <p:sp>
          <p:nvSpPr>
            <p:cNvPr id="144395" name="Text Box 11">
              <a:extLst>
                <a:ext uri="{FF2B5EF4-FFF2-40B4-BE49-F238E27FC236}">
                  <a16:creationId xmlns:a16="http://schemas.microsoft.com/office/drawing/2014/main" id="{4E68A23F-F889-6F3E-0A1F-DA7722F6E4B6}"/>
                </a:ext>
              </a:extLst>
            </p:cNvPr>
            <p:cNvSpPr txBox="1">
              <a:spLocks noChangeArrowheads="1"/>
            </p:cNvSpPr>
            <p:nvPr/>
          </p:nvSpPr>
          <p:spPr bwMode="auto">
            <a:xfrm>
              <a:off x="1008" y="2544"/>
              <a:ext cx="42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a:t>/home</a:t>
              </a:r>
            </a:p>
          </p:txBody>
        </p:sp>
        <p:sp>
          <p:nvSpPr>
            <p:cNvPr id="144396" name="Text Box 12">
              <a:extLst>
                <a:ext uri="{FF2B5EF4-FFF2-40B4-BE49-F238E27FC236}">
                  <a16:creationId xmlns:a16="http://schemas.microsoft.com/office/drawing/2014/main" id="{7823892D-E402-66C7-5FC8-A48DB616A29B}"/>
                </a:ext>
              </a:extLst>
            </p:cNvPr>
            <p:cNvSpPr txBox="1">
              <a:spLocks noChangeArrowheads="1"/>
            </p:cNvSpPr>
            <p:nvPr/>
          </p:nvSpPr>
          <p:spPr bwMode="auto">
            <a:xfrm>
              <a:off x="1344" y="2784"/>
              <a:ext cx="83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a:t>/home/$USER</a:t>
              </a:r>
            </a:p>
          </p:txBody>
        </p:sp>
        <p:cxnSp>
          <p:nvCxnSpPr>
            <p:cNvPr id="144397" name="AutoShape 13">
              <a:extLst>
                <a:ext uri="{FF2B5EF4-FFF2-40B4-BE49-F238E27FC236}">
                  <a16:creationId xmlns:a16="http://schemas.microsoft.com/office/drawing/2014/main" id="{52EDE319-1982-6FD2-824B-0268E4885503}"/>
                </a:ext>
              </a:extLst>
            </p:cNvPr>
            <p:cNvCxnSpPr>
              <a:cxnSpLocks noChangeShapeType="1"/>
              <a:stCxn id="144394" idx="2"/>
              <a:endCxn id="144395" idx="1"/>
            </p:cNvCxnSpPr>
            <p:nvPr/>
          </p:nvCxnSpPr>
          <p:spPr bwMode="auto">
            <a:xfrm rot="16200000" flipH="1">
              <a:off x="901" y="2533"/>
              <a:ext cx="96" cy="118"/>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398" name="AutoShape 14">
              <a:extLst>
                <a:ext uri="{FF2B5EF4-FFF2-40B4-BE49-F238E27FC236}">
                  <a16:creationId xmlns:a16="http://schemas.microsoft.com/office/drawing/2014/main" id="{86F7FAEA-C756-3025-AFC6-8C76A12F321F}"/>
                </a:ext>
              </a:extLst>
            </p:cNvPr>
            <p:cNvCxnSpPr>
              <a:cxnSpLocks noChangeShapeType="1"/>
              <a:stCxn id="144395" idx="2"/>
              <a:endCxn id="144396" idx="1"/>
            </p:cNvCxnSpPr>
            <p:nvPr/>
          </p:nvCxnSpPr>
          <p:spPr bwMode="auto">
            <a:xfrm rot="16200000" flipH="1">
              <a:off x="1203" y="2739"/>
              <a:ext cx="144" cy="138"/>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4399" name="Text Box 15">
              <a:extLst>
                <a:ext uri="{FF2B5EF4-FFF2-40B4-BE49-F238E27FC236}">
                  <a16:creationId xmlns:a16="http://schemas.microsoft.com/office/drawing/2014/main" id="{5421DDF6-B69A-19AF-0E88-F1D02D4B4539}"/>
                </a:ext>
              </a:extLst>
            </p:cNvPr>
            <p:cNvSpPr txBox="1">
              <a:spLocks noChangeArrowheads="1"/>
            </p:cNvSpPr>
            <p:nvPr/>
          </p:nvSpPr>
          <p:spPr bwMode="auto">
            <a:xfrm>
              <a:off x="480" y="2352"/>
              <a:ext cx="385"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a:t>(root)</a:t>
              </a:r>
            </a:p>
          </p:txBody>
        </p:sp>
      </p:grpSp>
      <p:grpSp>
        <p:nvGrpSpPr>
          <p:cNvPr id="144400" name="Group 16">
            <a:extLst>
              <a:ext uri="{FF2B5EF4-FFF2-40B4-BE49-F238E27FC236}">
                <a16:creationId xmlns:a16="http://schemas.microsoft.com/office/drawing/2014/main" id="{A46ADD5F-FD30-CFE5-C96D-3AEB44FC69DF}"/>
              </a:ext>
            </a:extLst>
          </p:cNvPr>
          <p:cNvGrpSpPr>
            <a:grpSpLocks/>
          </p:cNvGrpSpPr>
          <p:nvPr/>
        </p:nvGrpSpPr>
        <p:grpSpPr bwMode="auto">
          <a:xfrm>
            <a:off x="4876800" y="912813"/>
            <a:ext cx="3168650" cy="1404937"/>
            <a:chOff x="3072" y="575"/>
            <a:chExt cx="1996" cy="885"/>
          </a:xfrm>
        </p:grpSpPr>
        <p:pic>
          <p:nvPicPr>
            <p:cNvPr id="144401" name="Picture 17">
              <a:extLst>
                <a:ext uri="{FF2B5EF4-FFF2-40B4-BE49-F238E27FC236}">
                  <a16:creationId xmlns:a16="http://schemas.microsoft.com/office/drawing/2014/main" id="{84DB9200-4A57-A7E5-0C30-ED79C83BC1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0" y="1200"/>
              <a:ext cx="1948" cy="260"/>
            </a:xfrm>
            <a:prstGeom prst="rect">
              <a:avLst/>
            </a:prstGeom>
            <a:noFill/>
            <a:extLst>
              <a:ext uri="{909E8E84-426E-40DD-AFC4-6F175D3DCCD1}">
                <a14:hiddenFill xmlns:a14="http://schemas.microsoft.com/office/drawing/2010/main">
                  <a:solidFill>
                    <a:srgbClr val="FFFFFF"/>
                  </a:solidFill>
                </a14:hiddenFill>
              </a:ext>
            </a:extLst>
          </p:spPr>
        </p:pic>
        <p:sp>
          <p:nvSpPr>
            <p:cNvPr id="144402" name="Text Box 18">
              <a:extLst>
                <a:ext uri="{FF2B5EF4-FFF2-40B4-BE49-F238E27FC236}">
                  <a16:creationId xmlns:a16="http://schemas.microsoft.com/office/drawing/2014/main" id="{98EBD2B9-53C2-F05B-FCB7-4D990A33919A}"/>
                </a:ext>
              </a:extLst>
            </p:cNvPr>
            <p:cNvSpPr txBox="1">
              <a:spLocks noChangeArrowheads="1"/>
            </p:cNvSpPr>
            <p:nvPr/>
          </p:nvSpPr>
          <p:spPr bwMode="auto">
            <a:xfrm>
              <a:off x="3072" y="575"/>
              <a:ext cx="585"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t> </a:t>
              </a:r>
              <a:r>
                <a:rPr lang="en-US" sz="1800" noProof="0" dirty="0">
                  <a:solidFill>
                    <a:srgbClr val="FF0000"/>
                  </a:solidFill>
                </a:rPr>
                <a:t>ls –la  </a:t>
              </a:r>
            </a:p>
          </p:txBody>
        </p:sp>
        <p:sp>
          <p:nvSpPr>
            <p:cNvPr id="144403" name="Text Box 19">
              <a:extLst>
                <a:ext uri="{FF2B5EF4-FFF2-40B4-BE49-F238E27FC236}">
                  <a16:creationId xmlns:a16="http://schemas.microsoft.com/office/drawing/2014/main" id="{F95E5F95-B846-6002-D2AA-9690EB0E666B}"/>
                </a:ext>
              </a:extLst>
            </p:cNvPr>
            <p:cNvSpPr txBox="1">
              <a:spLocks noChangeArrowheads="1"/>
            </p:cNvSpPr>
            <p:nvPr/>
          </p:nvSpPr>
          <p:spPr bwMode="auto">
            <a:xfrm>
              <a:off x="3072" y="815"/>
              <a:ext cx="139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t> </a:t>
              </a:r>
              <a:r>
                <a:rPr lang="en-US" sz="1800" noProof="0" dirty="0">
                  <a:solidFill>
                    <a:srgbClr val="FF0000"/>
                  </a:solidFill>
                </a:rPr>
                <a:t>ls –la  /home/</a:t>
              </a:r>
              <a:r>
                <a:rPr lang="en-US" noProof="0" dirty="0">
                  <a:solidFill>
                    <a:srgbClr val="FF0000"/>
                  </a:solidFill>
                </a:rPr>
                <a:t>$USER</a:t>
              </a:r>
            </a:p>
          </p:txBody>
        </p:sp>
      </p:grpSp>
      <p:grpSp>
        <p:nvGrpSpPr>
          <p:cNvPr id="144404" name="Group 20">
            <a:extLst>
              <a:ext uri="{FF2B5EF4-FFF2-40B4-BE49-F238E27FC236}">
                <a16:creationId xmlns:a16="http://schemas.microsoft.com/office/drawing/2014/main" id="{41A87EB9-8765-C567-4485-C01F5D577504}"/>
              </a:ext>
            </a:extLst>
          </p:cNvPr>
          <p:cNvGrpSpPr>
            <a:grpSpLocks/>
          </p:cNvGrpSpPr>
          <p:nvPr/>
        </p:nvGrpSpPr>
        <p:grpSpPr bwMode="auto">
          <a:xfrm>
            <a:off x="5181600" y="2357438"/>
            <a:ext cx="2444750" cy="2851150"/>
            <a:chOff x="3264" y="1485"/>
            <a:chExt cx="1540" cy="1796"/>
          </a:xfrm>
        </p:grpSpPr>
        <p:sp>
          <p:nvSpPr>
            <p:cNvPr id="144405" name="Text Box 21">
              <a:extLst>
                <a:ext uri="{FF2B5EF4-FFF2-40B4-BE49-F238E27FC236}">
                  <a16:creationId xmlns:a16="http://schemas.microsoft.com/office/drawing/2014/main" id="{C5193DFE-BA0E-19C2-671E-70CD898CAA38}"/>
                </a:ext>
              </a:extLst>
            </p:cNvPr>
            <p:cNvSpPr txBox="1">
              <a:spLocks noChangeArrowheads="1"/>
            </p:cNvSpPr>
            <p:nvPr/>
          </p:nvSpPr>
          <p:spPr bwMode="auto">
            <a:xfrm>
              <a:off x="3264" y="1485"/>
              <a:ext cx="380"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solidFill>
                    <a:srgbClr val="FF0000"/>
                  </a:solidFill>
                </a:rPr>
                <a:t>cd .</a:t>
              </a:r>
            </a:p>
            <a:p>
              <a:r>
                <a:rPr lang="en-US" sz="1800" noProof="0" dirty="0" err="1">
                  <a:solidFill>
                    <a:srgbClr val="FF0000"/>
                  </a:solidFill>
                </a:rPr>
                <a:t>pwd</a:t>
              </a:r>
              <a:endParaRPr lang="en-US" sz="1800" noProof="0" dirty="0">
                <a:solidFill>
                  <a:srgbClr val="FF0000"/>
                </a:solidFill>
              </a:endParaRPr>
            </a:p>
          </p:txBody>
        </p:sp>
        <p:sp>
          <p:nvSpPr>
            <p:cNvPr id="144406" name="Text Box 22">
              <a:extLst>
                <a:ext uri="{FF2B5EF4-FFF2-40B4-BE49-F238E27FC236}">
                  <a16:creationId xmlns:a16="http://schemas.microsoft.com/office/drawing/2014/main" id="{B8EABFC0-793D-E492-70E7-115DDEB4A5B0}"/>
                </a:ext>
              </a:extLst>
            </p:cNvPr>
            <p:cNvSpPr txBox="1">
              <a:spLocks noChangeArrowheads="1"/>
            </p:cNvSpPr>
            <p:nvPr/>
          </p:nvSpPr>
          <p:spPr bwMode="auto">
            <a:xfrm>
              <a:off x="4416" y="1485"/>
              <a:ext cx="388"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solidFill>
                    <a:srgbClr val="FF0000"/>
                  </a:solidFill>
                </a:rPr>
                <a:t>cd ..</a:t>
              </a:r>
            </a:p>
            <a:p>
              <a:r>
                <a:rPr lang="en-US" sz="1800" noProof="0" dirty="0" err="1">
                  <a:solidFill>
                    <a:srgbClr val="FF0000"/>
                  </a:solidFill>
                </a:rPr>
                <a:t>pwd</a:t>
              </a:r>
              <a:endParaRPr lang="en-US" sz="1800" noProof="0" dirty="0">
                <a:solidFill>
                  <a:srgbClr val="FF0000"/>
                </a:solidFill>
              </a:endParaRPr>
            </a:p>
          </p:txBody>
        </p:sp>
        <p:sp>
          <p:nvSpPr>
            <p:cNvPr id="144407" name="Text Box 23">
              <a:extLst>
                <a:ext uri="{FF2B5EF4-FFF2-40B4-BE49-F238E27FC236}">
                  <a16:creationId xmlns:a16="http://schemas.microsoft.com/office/drawing/2014/main" id="{CE1F54D1-422B-51B8-81B9-227B5BFD1B58}"/>
                </a:ext>
              </a:extLst>
            </p:cNvPr>
            <p:cNvSpPr txBox="1">
              <a:spLocks noChangeArrowheads="1"/>
            </p:cNvSpPr>
            <p:nvPr/>
          </p:nvSpPr>
          <p:spPr bwMode="auto">
            <a:xfrm>
              <a:off x="3456" y="1920"/>
              <a:ext cx="14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a:t>/</a:t>
              </a:r>
            </a:p>
          </p:txBody>
        </p:sp>
        <p:sp>
          <p:nvSpPr>
            <p:cNvPr id="144408" name="Text Box 24">
              <a:extLst>
                <a:ext uri="{FF2B5EF4-FFF2-40B4-BE49-F238E27FC236}">
                  <a16:creationId xmlns:a16="http://schemas.microsoft.com/office/drawing/2014/main" id="{D364B701-39E8-77BF-BBB1-42489D9A98AB}"/>
                </a:ext>
              </a:extLst>
            </p:cNvPr>
            <p:cNvSpPr txBox="1">
              <a:spLocks noChangeArrowheads="1"/>
            </p:cNvSpPr>
            <p:nvPr/>
          </p:nvSpPr>
          <p:spPr bwMode="auto">
            <a:xfrm>
              <a:off x="3648" y="2112"/>
              <a:ext cx="42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a:t>home/</a:t>
              </a:r>
            </a:p>
          </p:txBody>
        </p:sp>
        <p:sp>
          <p:nvSpPr>
            <p:cNvPr id="144409" name="Text Box 25">
              <a:extLst>
                <a:ext uri="{FF2B5EF4-FFF2-40B4-BE49-F238E27FC236}">
                  <a16:creationId xmlns:a16="http://schemas.microsoft.com/office/drawing/2014/main" id="{24277275-E540-EED3-CC6D-D42E50CC5558}"/>
                </a:ext>
              </a:extLst>
            </p:cNvPr>
            <p:cNvSpPr txBox="1">
              <a:spLocks noChangeArrowheads="1"/>
            </p:cNvSpPr>
            <p:nvPr/>
          </p:nvSpPr>
          <p:spPr bwMode="auto">
            <a:xfrm>
              <a:off x="3984" y="2352"/>
              <a:ext cx="49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a:t>$USER</a:t>
              </a:r>
              <a:endParaRPr lang="en-US" i="1" noProof="0" dirty="0"/>
            </a:p>
          </p:txBody>
        </p:sp>
        <p:cxnSp>
          <p:nvCxnSpPr>
            <p:cNvPr id="144410" name="AutoShape 26">
              <a:extLst>
                <a:ext uri="{FF2B5EF4-FFF2-40B4-BE49-F238E27FC236}">
                  <a16:creationId xmlns:a16="http://schemas.microsoft.com/office/drawing/2014/main" id="{2F2A0B08-2BBB-7405-6629-53E5C4871EDD}"/>
                </a:ext>
              </a:extLst>
            </p:cNvPr>
            <p:cNvCxnSpPr>
              <a:cxnSpLocks noChangeShapeType="1"/>
              <a:stCxn id="144407" idx="2"/>
              <a:endCxn id="144408" idx="1"/>
            </p:cNvCxnSpPr>
            <p:nvPr/>
          </p:nvCxnSpPr>
          <p:spPr bwMode="auto">
            <a:xfrm rot="16200000" flipH="1">
              <a:off x="3541" y="2101"/>
              <a:ext cx="96" cy="118"/>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411" name="AutoShape 27">
              <a:extLst>
                <a:ext uri="{FF2B5EF4-FFF2-40B4-BE49-F238E27FC236}">
                  <a16:creationId xmlns:a16="http://schemas.microsoft.com/office/drawing/2014/main" id="{7A443140-831D-F082-D5FE-891BF5E8E1CA}"/>
                </a:ext>
              </a:extLst>
            </p:cNvPr>
            <p:cNvCxnSpPr>
              <a:cxnSpLocks noChangeShapeType="1"/>
              <a:stCxn id="144408" idx="2"/>
              <a:endCxn id="144409" idx="1"/>
            </p:cNvCxnSpPr>
            <p:nvPr/>
          </p:nvCxnSpPr>
          <p:spPr bwMode="auto">
            <a:xfrm rot="16200000" flipH="1">
              <a:off x="3843" y="2307"/>
              <a:ext cx="144" cy="138"/>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4412" name="Text Box 28">
              <a:extLst>
                <a:ext uri="{FF2B5EF4-FFF2-40B4-BE49-F238E27FC236}">
                  <a16:creationId xmlns:a16="http://schemas.microsoft.com/office/drawing/2014/main" id="{ED412F86-93F9-2599-9F7F-592D36140C96}"/>
                </a:ext>
              </a:extLst>
            </p:cNvPr>
            <p:cNvSpPr txBox="1">
              <a:spLocks noChangeArrowheads="1"/>
            </p:cNvSpPr>
            <p:nvPr/>
          </p:nvSpPr>
          <p:spPr bwMode="auto">
            <a:xfrm>
              <a:off x="4368" y="2592"/>
              <a:ext cx="178"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a:t>./</a:t>
              </a:r>
            </a:p>
          </p:txBody>
        </p:sp>
        <p:sp>
          <p:nvSpPr>
            <p:cNvPr id="144413" name="Text Box 29">
              <a:extLst>
                <a:ext uri="{FF2B5EF4-FFF2-40B4-BE49-F238E27FC236}">
                  <a16:creationId xmlns:a16="http://schemas.microsoft.com/office/drawing/2014/main" id="{AC5B086C-3C2B-918D-E476-C9367A49C380}"/>
                </a:ext>
              </a:extLst>
            </p:cNvPr>
            <p:cNvSpPr txBox="1">
              <a:spLocks noChangeArrowheads="1"/>
            </p:cNvSpPr>
            <p:nvPr/>
          </p:nvSpPr>
          <p:spPr bwMode="auto">
            <a:xfrm>
              <a:off x="4368" y="2784"/>
              <a:ext cx="20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noProof="0" dirty="0"/>
                <a:t>../</a:t>
              </a:r>
            </a:p>
          </p:txBody>
        </p:sp>
        <p:cxnSp>
          <p:nvCxnSpPr>
            <p:cNvPr id="144414" name="AutoShape 30">
              <a:extLst>
                <a:ext uri="{FF2B5EF4-FFF2-40B4-BE49-F238E27FC236}">
                  <a16:creationId xmlns:a16="http://schemas.microsoft.com/office/drawing/2014/main" id="{EDAFF7B2-9790-FAAB-328B-6A5F3908A294}"/>
                </a:ext>
              </a:extLst>
            </p:cNvPr>
            <p:cNvCxnSpPr>
              <a:cxnSpLocks noChangeShapeType="1"/>
              <a:stCxn id="144409" idx="2"/>
              <a:endCxn id="144412" idx="1"/>
            </p:cNvCxnSpPr>
            <p:nvPr/>
          </p:nvCxnSpPr>
          <p:spPr bwMode="auto">
            <a:xfrm rot="16200000" flipH="1">
              <a:off x="4224" y="2543"/>
              <a:ext cx="144" cy="145"/>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415" name="AutoShape 31">
              <a:extLst>
                <a:ext uri="{FF2B5EF4-FFF2-40B4-BE49-F238E27FC236}">
                  <a16:creationId xmlns:a16="http://schemas.microsoft.com/office/drawing/2014/main" id="{C11CEABC-7FFF-BD51-7B35-0CFD7826C9E2}"/>
                </a:ext>
              </a:extLst>
            </p:cNvPr>
            <p:cNvCxnSpPr>
              <a:cxnSpLocks noChangeShapeType="1"/>
              <a:stCxn id="144409" idx="2"/>
              <a:endCxn id="144413" idx="1"/>
            </p:cNvCxnSpPr>
            <p:nvPr/>
          </p:nvCxnSpPr>
          <p:spPr bwMode="auto">
            <a:xfrm rot="16200000" flipH="1">
              <a:off x="4128" y="2639"/>
              <a:ext cx="336" cy="145"/>
            </a:xfrm>
            <a:prstGeom prst="bentConnector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416" name="AutoShape 32">
              <a:extLst>
                <a:ext uri="{FF2B5EF4-FFF2-40B4-BE49-F238E27FC236}">
                  <a16:creationId xmlns:a16="http://schemas.microsoft.com/office/drawing/2014/main" id="{DAA576B5-6AE6-6C40-D50B-7527C1FD2DCF}"/>
                </a:ext>
              </a:extLst>
            </p:cNvPr>
            <p:cNvCxnSpPr>
              <a:cxnSpLocks noChangeShapeType="1"/>
              <a:stCxn id="144412" idx="3"/>
              <a:endCxn id="144409" idx="3"/>
            </p:cNvCxnSpPr>
            <p:nvPr/>
          </p:nvCxnSpPr>
          <p:spPr bwMode="auto">
            <a:xfrm flipV="1">
              <a:off x="4546" y="2448"/>
              <a:ext cx="250" cy="240"/>
            </a:xfrm>
            <a:prstGeom prst="bentConnector3">
              <a:avLst>
                <a:gd name="adj1" fmla="val 157602"/>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417" name="AutoShape 33">
              <a:extLst>
                <a:ext uri="{FF2B5EF4-FFF2-40B4-BE49-F238E27FC236}">
                  <a16:creationId xmlns:a16="http://schemas.microsoft.com/office/drawing/2014/main" id="{CC4F60DB-2A21-92CA-61AF-D4923D852AD6}"/>
                </a:ext>
              </a:extLst>
            </p:cNvPr>
            <p:cNvCxnSpPr>
              <a:cxnSpLocks noChangeShapeType="1"/>
              <a:stCxn id="144413" idx="3"/>
              <a:endCxn id="144408" idx="3"/>
            </p:cNvCxnSpPr>
            <p:nvPr/>
          </p:nvCxnSpPr>
          <p:spPr bwMode="auto">
            <a:xfrm flipH="1" flipV="1">
              <a:off x="4044" y="2208"/>
              <a:ext cx="527" cy="672"/>
            </a:xfrm>
            <a:prstGeom prst="bentConnector3">
              <a:avLst>
                <a:gd name="adj1" fmla="val -7742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4418" name="Text Box 34">
              <a:extLst>
                <a:ext uri="{FF2B5EF4-FFF2-40B4-BE49-F238E27FC236}">
                  <a16:creationId xmlns:a16="http://schemas.microsoft.com/office/drawing/2014/main" id="{ADAD8EDB-6CEB-7F44-3381-76D501142D17}"/>
                </a:ext>
              </a:extLst>
            </p:cNvPr>
            <p:cNvSpPr txBox="1">
              <a:spLocks noChangeArrowheads="1"/>
            </p:cNvSpPr>
            <p:nvPr/>
          </p:nvSpPr>
          <p:spPr bwMode="auto">
            <a:xfrm>
              <a:off x="3272" y="2877"/>
              <a:ext cx="682"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solidFill>
                    <a:srgbClr val="FF0000"/>
                  </a:solidFill>
                </a:rPr>
                <a:t>cd </a:t>
              </a:r>
              <a:r>
                <a:rPr lang="en-US" noProof="0" dirty="0">
                  <a:solidFill>
                    <a:srgbClr val="FF0000"/>
                  </a:solidFill>
                </a:rPr>
                <a:t>$USER</a:t>
              </a:r>
              <a:endParaRPr lang="en-US" sz="2400" noProof="0" dirty="0">
                <a:solidFill>
                  <a:srgbClr val="FF0000"/>
                </a:solidFill>
              </a:endParaRPr>
            </a:p>
            <a:p>
              <a:r>
                <a:rPr lang="en-US" sz="1800" noProof="0" dirty="0">
                  <a:solidFill>
                    <a:srgbClr val="FF0000"/>
                  </a:solidFill>
                </a:rPr>
                <a:t>ls –la .  </a:t>
              </a:r>
            </a:p>
          </p:txBody>
        </p:sp>
      </p:grpSp>
      <p:sp>
        <p:nvSpPr>
          <p:cNvPr id="144419" name="Text Box 35">
            <a:extLst>
              <a:ext uri="{FF2B5EF4-FFF2-40B4-BE49-F238E27FC236}">
                <a16:creationId xmlns:a16="http://schemas.microsoft.com/office/drawing/2014/main" id="{002D9509-39E8-781F-8954-C5D57CC14ABD}"/>
              </a:ext>
            </a:extLst>
          </p:cNvPr>
          <p:cNvSpPr txBox="1">
            <a:spLocks noChangeArrowheads="1"/>
          </p:cNvSpPr>
          <p:nvPr/>
        </p:nvSpPr>
        <p:spPr bwMode="auto">
          <a:xfrm>
            <a:off x="4514850" y="5254625"/>
            <a:ext cx="314701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58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relative path:	</a:t>
            </a:r>
            <a:r>
              <a:rPr lang="en-US" sz="1800" noProof="0" dirty="0">
                <a:solidFill>
                  <a:srgbClr val="FF0000"/>
                </a:solidFill>
              </a:rPr>
              <a:t>ls –l ../</a:t>
            </a:r>
            <a:br>
              <a:rPr lang="en-US" sz="1800" noProof="0" dirty="0">
                <a:solidFill>
                  <a:srgbClr val="FF0000"/>
                </a:solidFill>
              </a:rPr>
            </a:br>
            <a:endParaRPr lang="en-US" sz="1800" noProof="0" dirty="0">
              <a:solidFill>
                <a:srgbClr val="FF0000"/>
              </a:solidFill>
            </a:endParaRPr>
          </a:p>
          <a:p>
            <a:r>
              <a:rPr lang="en-US" sz="1800" dirty="0"/>
              <a:t>absolute path</a:t>
            </a:r>
            <a:r>
              <a:rPr lang="en-US" sz="1800" noProof="0" dirty="0"/>
              <a:t>:	</a:t>
            </a:r>
            <a:r>
              <a:rPr lang="en-US" sz="1800" noProof="0" dirty="0">
                <a:solidFill>
                  <a:srgbClr val="FF0000"/>
                </a:solidFill>
              </a:rPr>
              <a:t>ls –l /home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4439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4440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4440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444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419"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4" name="Text Box 6">
            <a:extLst>
              <a:ext uri="{FF2B5EF4-FFF2-40B4-BE49-F238E27FC236}">
                <a16:creationId xmlns:a16="http://schemas.microsoft.com/office/drawing/2014/main" id="{37111AEC-A94D-7B6C-77C9-54B672BA5A9F}"/>
              </a:ext>
            </a:extLst>
          </p:cNvPr>
          <p:cNvSpPr txBox="1">
            <a:spLocks noChangeArrowheads="1"/>
          </p:cNvSpPr>
          <p:nvPr/>
        </p:nvSpPr>
        <p:spPr bwMode="auto">
          <a:xfrm>
            <a:off x="3314700" y="401638"/>
            <a:ext cx="5449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latin typeface="Comic Sans MS" panose="030F0902030302020204" pitchFamily="66" charset="0"/>
                <a:sym typeface="Wingdings" pitchFamily="2" charset="2"/>
              </a:rPr>
              <a:t>Directory tree and the filesystem II</a:t>
            </a:r>
          </a:p>
        </p:txBody>
      </p:sp>
      <p:sp>
        <p:nvSpPr>
          <p:cNvPr id="145415" name="Text Box 7">
            <a:extLst>
              <a:ext uri="{FF2B5EF4-FFF2-40B4-BE49-F238E27FC236}">
                <a16:creationId xmlns:a16="http://schemas.microsoft.com/office/drawing/2014/main" id="{E4BC752C-ADF0-6848-E44A-374CD946CAAE}"/>
              </a:ext>
            </a:extLst>
          </p:cNvPr>
          <p:cNvSpPr txBox="1">
            <a:spLocks noChangeArrowheads="1"/>
          </p:cNvSpPr>
          <p:nvPr/>
        </p:nvSpPr>
        <p:spPr bwMode="auto">
          <a:xfrm>
            <a:off x="638175" y="1419225"/>
            <a:ext cx="7905750" cy="4247317"/>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solidFill>
                  <a:srgbClr val="FF0000"/>
                </a:solidFill>
              </a:rPr>
              <a:t>/bin</a:t>
            </a:r>
            <a:r>
              <a:rPr lang="en-US" sz="1800" noProof="0" dirty="0"/>
              <a:t>		System executables</a:t>
            </a:r>
          </a:p>
          <a:p>
            <a:r>
              <a:rPr lang="en-US" sz="1800" noProof="0" dirty="0">
                <a:solidFill>
                  <a:srgbClr val="FF0000"/>
                </a:solidFill>
              </a:rPr>
              <a:t>/boot</a:t>
            </a:r>
            <a:r>
              <a:rPr lang="en-US" sz="1800" noProof="0" dirty="0"/>
              <a:t>		kernel and its modules, needed in order to boot up</a:t>
            </a:r>
          </a:p>
          <a:p>
            <a:r>
              <a:rPr lang="en-US" sz="1800" noProof="0" dirty="0">
                <a:solidFill>
                  <a:srgbClr val="FF0000"/>
                </a:solidFill>
              </a:rPr>
              <a:t>/dev</a:t>
            </a:r>
            <a:r>
              <a:rPr lang="en-US" sz="1800" noProof="0" dirty="0"/>
              <a:t>		Device </a:t>
            </a:r>
            <a:r>
              <a:rPr lang="en-US" sz="1800" noProof="0" dirty="0" err="1"/>
              <a:t>acces</a:t>
            </a:r>
            <a:endParaRPr lang="en-US" sz="1800" noProof="0" dirty="0"/>
          </a:p>
          <a:p>
            <a:r>
              <a:rPr lang="en-US" sz="1800" noProof="0" dirty="0">
                <a:solidFill>
                  <a:srgbClr val="FF0000"/>
                </a:solidFill>
              </a:rPr>
              <a:t>/home</a:t>
            </a:r>
            <a:r>
              <a:rPr lang="en-US" sz="1800" noProof="0" dirty="0"/>
              <a:t>		User data</a:t>
            </a:r>
          </a:p>
          <a:p>
            <a:r>
              <a:rPr lang="en-US" sz="1800" noProof="0" dirty="0">
                <a:solidFill>
                  <a:srgbClr val="FF0000"/>
                </a:solidFill>
              </a:rPr>
              <a:t>/</a:t>
            </a:r>
            <a:r>
              <a:rPr lang="en-US" sz="1800" noProof="0" dirty="0" err="1">
                <a:solidFill>
                  <a:srgbClr val="FF0000"/>
                </a:solidFill>
              </a:rPr>
              <a:t>etc</a:t>
            </a:r>
            <a:r>
              <a:rPr lang="en-US" sz="1800" noProof="0" dirty="0"/>
              <a:t>		config files</a:t>
            </a:r>
          </a:p>
          <a:p>
            <a:r>
              <a:rPr lang="en-US" sz="1800" noProof="0" dirty="0">
                <a:solidFill>
                  <a:srgbClr val="FF0000"/>
                </a:solidFill>
              </a:rPr>
              <a:t>/lib     /</a:t>
            </a:r>
            <a:r>
              <a:rPr lang="en-US" sz="1800" noProof="0" dirty="0" err="1">
                <a:solidFill>
                  <a:srgbClr val="FF0000"/>
                </a:solidFill>
              </a:rPr>
              <a:t>lib64</a:t>
            </a:r>
            <a:r>
              <a:rPr lang="en-US" sz="1800" noProof="0" dirty="0"/>
              <a:t>	System libraries</a:t>
            </a:r>
          </a:p>
          <a:p>
            <a:r>
              <a:rPr lang="en-US" sz="1800" noProof="0" dirty="0">
                <a:solidFill>
                  <a:srgbClr val="FF0000"/>
                </a:solidFill>
              </a:rPr>
              <a:t>/</a:t>
            </a:r>
            <a:r>
              <a:rPr lang="en-US" sz="1800" noProof="0" dirty="0" err="1">
                <a:solidFill>
                  <a:srgbClr val="FF0000"/>
                </a:solidFill>
              </a:rPr>
              <a:t>mnt</a:t>
            </a:r>
            <a:r>
              <a:rPr lang="en-US" sz="1800" noProof="0" dirty="0">
                <a:solidFill>
                  <a:srgbClr val="FF0000"/>
                </a:solidFill>
              </a:rPr>
              <a:t>   /media</a:t>
            </a:r>
            <a:r>
              <a:rPr lang="en-US" sz="1800" noProof="0" dirty="0"/>
              <a:t>	Other disks (USBs, DVDs, network units …)</a:t>
            </a:r>
          </a:p>
          <a:p>
            <a:r>
              <a:rPr lang="en-US" sz="1800" noProof="0" dirty="0">
                <a:solidFill>
                  <a:srgbClr val="FF0000"/>
                </a:solidFill>
              </a:rPr>
              <a:t>/root</a:t>
            </a:r>
            <a:r>
              <a:rPr lang="en-US" sz="1800" noProof="0" dirty="0"/>
              <a:t>		Administrator files (do not touch)</a:t>
            </a:r>
          </a:p>
          <a:p>
            <a:r>
              <a:rPr lang="en-US" sz="1800" noProof="0" dirty="0">
                <a:solidFill>
                  <a:srgbClr val="FF0000"/>
                </a:solidFill>
              </a:rPr>
              <a:t>/</a:t>
            </a:r>
            <a:r>
              <a:rPr lang="en-US" sz="1800" noProof="0" dirty="0" err="1">
                <a:solidFill>
                  <a:srgbClr val="FF0000"/>
                </a:solidFill>
              </a:rPr>
              <a:t>sbin</a:t>
            </a:r>
            <a:r>
              <a:rPr lang="en-US" sz="1800" noProof="0" dirty="0"/>
              <a:t>		admin executables</a:t>
            </a:r>
          </a:p>
          <a:p>
            <a:r>
              <a:rPr lang="en-US" sz="1800" noProof="0" dirty="0">
                <a:solidFill>
                  <a:srgbClr val="FF0000"/>
                </a:solidFill>
              </a:rPr>
              <a:t>/</a:t>
            </a:r>
            <a:r>
              <a:rPr lang="en-US" sz="1800" noProof="0" dirty="0" err="1">
                <a:solidFill>
                  <a:srgbClr val="FF0000"/>
                </a:solidFill>
              </a:rPr>
              <a:t>tmp</a:t>
            </a:r>
            <a:r>
              <a:rPr lang="en-US" sz="1800" noProof="0" dirty="0"/>
              <a:t>		temporary files</a:t>
            </a:r>
          </a:p>
          <a:p>
            <a:r>
              <a:rPr lang="en-US" sz="1800" noProof="0" dirty="0">
                <a:solidFill>
                  <a:srgbClr val="FF0000"/>
                </a:solidFill>
              </a:rPr>
              <a:t>/</a:t>
            </a:r>
            <a:r>
              <a:rPr lang="en-US" sz="1800" noProof="0" dirty="0" err="1">
                <a:solidFill>
                  <a:srgbClr val="FF0000"/>
                </a:solidFill>
              </a:rPr>
              <a:t>usr</a:t>
            </a:r>
            <a:r>
              <a:rPr lang="en-US" sz="1800" noProof="0" dirty="0"/>
              <a:t>		Not system programs, libraries, documentation, </a:t>
            </a:r>
            <a:r>
              <a:rPr lang="en-US" sz="1800" noProof="0" dirty="0" err="1"/>
              <a:t>etc</a:t>
            </a:r>
            <a:r>
              <a:rPr lang="en-US" sz="1800" noProof="0" dirty="0"/>
              <a:t>, 			installed by the OS package manager.</a:t>
            </a:r>
          </a:p>
          <a:p>
            <a:r>
              <a:rPr lang="en-US" sz="1800" noProof="0" dirty="0">
                <a:solidFill>
                  <a:srgbClr val="FF0000"/>
                </a:solidFill>
              </a:rPr>
              <a:t>/opt</a:t>
            </a:r>
            <a:r>
              <a:rPr lang="en-US" sz="1800" noProof="0" dirty="0"/>
              <a:t>   y </a:t>
            </a:r>
            <a:r>
              <a:rPr lang="en-US" sz="1800" noProof="0" dirty="0">
                <a:solidFill>
                  <a:srgbClr val="FF0000"/>
                </a:solidFill>
              </a:rPr>
              <a:t>/</a:t>
            </a:r>
            <a:r>
              <a:rPr lang="en-US" sz="1800" noProof="0" dirty="0" err="1">
                <a:solidFill>
                  <a:srgbClr val="FF0000"/>
                </a:solidFill>
              </a:rPr>
              <a:t>usr</a:t>
            </a:r>
            <a:r>
              <a:rPr lang="en-US" sz="1800" noProof="0" dirty="0">
                <a:solidFill>
                  <a:srgbClr val="FF0000"/>
                </a:solidFill>
              </a:rPr>
              <a:t>/local</a:t>
            </a:r>
            <a:r>
              <a:rPr lang="en-US" sz="1800" noProof="0" dirty="0"/>
              <a:t>	Not system programs, libraries, documentation, </a:t>
            </a:r>
            <a:r>
              <a:rPr lang="en-US" sz="1800" noProof="0" dirty="0" err="1"/>
              <a:t>etc</a:t>
            </a:r>
            <a:r>
              <a:rPr lang="en-US" sz="1800" noProof="0" dirty="0"/>
              <a:t> which 		are not provided with the OS.</a:t>
            </a:r>
          </a:p>
          <a:p>
            <a:r>
              <a:rPr lang="en-US" sz="1800" noProof="0" dirty="0">
                <a:solidFill>
                  <a:srgbClr val="FF0000"/>
                </a:solidFill>
              </a:rPr>
              <a:t>/var</a:t>
            </a:r>
            <a:r>
              <a:rPr lang="en-US" sz="1800" noProof="0" dirty="0"/>
              <a:t>		Varied stuff (received emails, web pages, “logs”, </a:t>
            </a:r>
            <a:r>
              <a:rPr lang="en-US" sz="1800" noProof="0" dirty="0" err="1"/>
              <a:t>etc</a:t>
            </a:r>
            <a:r>
              <a:rPr lang="en-US" sz="1800" noProof="0" dirty="0"/>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6" name="Text Box 4">
            <a:extLst>
              <a:ext uri="{FF2B5EF4-FFF2-40B4-BE49-F238E27FC236}">
                <a16:creationId xmlns:a16="http://schemas.microsoft.com/office/drawing/2014/main" id="{42239DA7-603B-3E9E-F490-4AD1EEDDBF6F}"/>
              </a:ext>
            </a:extLst>
          </p:cNvPr>
          <p:cNvSpPr txBox="1">
            <a:spLocks noChangeArrowheads="1"/>
          </p:cNvSpPr>
          <p:nvPr/>
        </p:nvSpPr>
        <p:spPr bwMode="auto">
          <a:xfrm>
            <a:off x="3041650" y="401638"/>
            <a:ext cx="57070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sym typeface="Wingdings" pitchFamily="2" charset="2"/>
              </a:rPr>
              <a:t>Directory tree and the filesystem III:</a:t>
            </a:r>
          </a:p>
          <a:p>
            <a:pPr algn="r"/>
            <a:r>
              <a:rPr lang="en-US" sz="2400" noProof="0" dirty="0">
                <a:latin typeface="Comic Sans MS" panose="030F0902030302020204" pitchFamily="66" charset="0"/>
                <a:sym typeface="Wingdings" pitchFamily="2" charset="2"/>
              </a:rPr>
              <a:t>Mount points </a:t>
            </a:r>
          </a:p>
        </p:txBody>
      </p:sp>
      <p:pic>
        <p:nvPicPr>
          <p:cNvPr id="146437" name="Picture 5">
            <a:extLst>
              <a:ext uri="{FF2B5EF4-FFF2-40B4-BE49-F238E27FC236}">
                <a16:creationId xmlns:a16="http://schemas.microsoft.com/office/drawing/2014/main" id="{334B5F7D-CFEF-55E8-A2BA-87836B44B1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371600"/>
            <a:ext cx="5257800" cy="2924175"/>
          </a:xfrm>
          <a:prstGeom prst="rect">
            <a:avLst/>
          </a:prstGeom>
          <a:noFill/>
          <a:extLst>
            <a:ext uri="{909E8E84-426E-40DD-AFC4-6F175D3DCCD1}">
              <a14:hiddenFill xmlns:a14="http://schemas.microsoft.com/office/drawing/2010/main">
                <a:solidFill>
                  <a:srgbClr val="FFFFFF"/>
                </a:solidFill>
              </a14:hiddenFill>
            </a:ext>
          </a:extLst>
        </p:spPr>
      </p:pic>
      <p:sp>
        <p:nvSpPr>
          <p:cNvPr id="146438" name="Text Box 6">
            <a:extLst>
              <a:ext uri="{FF2B5EF4-FFF2-40B4-BE49-F238E27FC236}">
                <a16:creationId xmlns:a16="http://schemas.microsoft.com/office/drawing/2014/main" id="{19534372-34A6-968C-8633-02A587834461}"/>
              </a:ext>
            </a:extLst>
          </p:cNvPr>
          <p:cNvSpPr txBox="1">
            <a:spLocks noChangeArrowheads="1"/>
          </p:cNvSpPr>
          <p:nvPr/>
        </p:nvSpPr>
        <p:spPr bwMode="auto">
          <a:xfrm>
            <a:off x="762000" y="1747838"/>
            <a:ext cx="1581150"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solidFill>
                  <a:srgbClr val="FF0000"/>
                </a:solidFill>
              </a:rPr>
              <a:t>less /</a:t>
            </a:r>
            <a:r>
              <a:rPr lang="en-US" sz="1800" noProof="0" dirty="0" err="1">
                <a:solidFill>
                  <a:srgbClr val="FF0000"/>
                </a:solidFill>
              </a:rPr>
              <a:t>etc</a:t>
            </a:r>
            <a:r>
              <a:rPr lang="en-US" sz="1800" noProof="0" dirty="0">
                <a:solidFill>
                  <a:srgbClr val="FF0000"/>
                </a:solidFill>
              </a:rPr>
              <a:t>/</a:t>
            </a:r>
            <a:r>
              <a:rPr lang="en-US" sz="1800" noProof="0" dirty="0" err="1">
                <a:solidFill>
                  <a:srgbClr val="FF0000"/>
                </a:solidFill>
              </a:rPr>
              <a:t>fstab</a:t>
            </a:r>
            <a:endParaRPr lang="en-US" sz="1800" noProof="0" dirty="0">
              <a:solidFill>
                <a:srgbClr val="FF0000"/>
              </a:solidFill>
            </a:endParaRPr>
          </a:p>
          <a:p>
            <a:endParaRPr lang="en-US" sz="1800" noProof="0" dirty="0">
              <a:solidFill>
                <a:srgbClr val="FF0000"/>
              </a:solidFill>
            </a:endParaRPr>
          </a:p>
          <a:p>
            <a:r>
              <a:rPr lang="en-US" sz="1800" noProof="0" dirty="0">
                <a:solidFill>
                  <a:srgbClr val="FF0000"/>
                </a:solidFill>
              </a:rPr>
              <a:t>mount</a:t>
            </a:r>
          </a:p>
          <a:p>
            <a:endParaRPr lang="en-US" sz="1800" noProof="0" dirty="0">
              <a:solidFill>
                <a:srgbClr val="FF0000"/>
              </a:solidFill>
            </a:endParaRPr>
          </a:p>
          <a:p>
            <a:r>
              <a:rPr lang="en-US" sz="1800" noProof="0" dirty="0" err="1">
                <a:solidFill>
                  <a:srgbClr val="FF0000"/>
                </a:solidFill>
              </a:rPr>
              <a:t>df</a:t>
            </a:r>
            <a:endParaRPr lang="en-US" sz="1800" noProof="0" dirty="0">
              <a:solidFill>
                <a:srgbClr val="FF0000"/>
              </a:solidFill>
            </a:endParaRPr>
          </a:p>
        </p:txBody>
      </p:sp>
      <p:sp>
        <p:nvSpPr>
          <p:cNvPr id="146439" name="Text Box 7">
            <a:extLst>
              <a:ext uri="{FF2B5EF4-FFF2-40B4-BE49-F238E27FC236}">
                <a16:creationId xmlns:a16="http://schemas.microsoft.com/office/drawing/2014/main" id="{91726627-A2C4-895A-4C0D-6119B8A3E9EF}"/>
              </a:ext>
            </a:extLst>
          </p:cNvPr>
          <p:cNvSpPr txBox="1">
            <a:spLocks noChangeArrowheads="1"/>
          </p:cNvSpPr>
          <p:nvPr/>
        </p:nvSpPr>
        <p:spPr bwMode="auto">
          <a:xfrm>
            <a:off x="762000" y="4724400"/>
            <a:ext cx="73310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noProof="0" dirty="0"/>
              <a:t>There is only one root, different devices are mounted in directories inside a unique tree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60" name="Text Box 4">
            <a:extLst>
              <a:ext uri="{FF2B5EF4-FFF2-40B4-BE49-F238E27FC236}">
                <a16:creationId xmlns:a16="http://schemas.microsoft.com/office/drawing/2014/main" id="{CC6B8AF4-F952-3FAB-C457-DFAA75C0BBFE}"/>
              </a:ext>
            </a:extLst>
          </p:cNvPr>
          <p:cNvSpPr txBox="1">
            <a:spLocks noChangeArrowheads="1"/>
          </p:cNvSpPr>
          <p:nvPr/>
        </p:nvSpPr>
        <p:spPr bwMode="auto">
          <a:xfrm>
            <a:off x="3113088" y="401638"/>
            <a:ext cx="566261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sym typeface="Wingdings" pitchFamily="2" charset="2"/>
              </a:rPr>
              <a:t>Directory tree and the filesystem IV :</a:t>
            </a:r>
            <a:br>
              <a:rPr lang="en-US" sz="2400" noProof="0" dirty="0">
                <a:latin typeface="Comic Sans MS" panose="030F0902030302020204" pitchFamily="66" charset="0"/>
                <a:sym typeface="Wingdings" pitchFamily="2" charset="2"/>
              </a:rPr>
            </a:br>
            <a:r>
              <a:rPr lang="en-US" sz="2400" noProof="0" dirty="0">
                <a:latin typeface="Comic Sans MS" panose="030F0902030302020204" pitchFamily="66" charset="0"/>
                <a:sym typeface="Wingdings" pitchFamily="2" charset="2"/>
              </a:rPr>
              <a:t>Permissions </a:t>
            </a:r>
          </a:p>
        </p:txBody>
      </p:sp>
      <p:pic>
        <p:nvPicPr>
          <p:cNvPr id="147461" name="Picture 5">
            <a:extLst>
              <a:ext uri="{FF2B5EF4-FFF2-40B4-BE49-F238E27FC236}">
                <a16:creationId xmlns:a16="http://schemas.microsoft.com/office/drawing/2014/main" id="{85D28265-8626-F696-4866-E1999EDB65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447800"/>
            <a:ext cx="3968750" cy="1944688"/>
          </a:xfrm>
          <a:prstGeom prst="rect">
            <a:avLst/>
          </a:prstGeom>
          <a:noFill/>
          <a:extLst>
            <a:ext uri="{909E8E84-426E-40DD-AFC4-6F175D3DCCD1}">
              <a14:hiddenFill xmlns:a14="http://schemas.microsoft.com/office/drawing/2010/main">
                <a:solidFill>
                  <a:srgbClr val="FFFFFF"/>
                </a:solidFill>
              </a14:hiddenFill>
            </a:ext>
          </a:extLst>
        </p:spPr>
      </p:pic>
      <p:sp>
        <p:nvSpPr>
          <p:cNvPr id="147462" name="Text Box 6">
            <a:extLst>
              <a:ext uri="{FF2B5EF4-FFF2-40B4-BE49-F238E27FC236}">
                <a16:creationId xmlns:a16="http://schemas.microsoft.com/office/drawing/2014/main" id="{7BF9C987-0FD0-43F5-F869-B067985DDC73}"/>
              </a:ext>
            </a:extLst>
          </p:cNvPr>
          <p:cNvSpPr txBox="1">
            <a:spLocks noChangeArrowheads="1"/>
          </p:cNvSpPr>
          <p:nvPr/>
        </p:nvSpPr>
        <p:spPr bwMode="auto">
          <a:xfrm>
            <a:off x="457200" y="912813"/>
            <a:ext cx="865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t> </a:t>
            </a:r>
            <a:r>
              <a:rPr lang="en-US" sz="1800" noProof="0" dirty="0">
                <a:solidFill>
                  <a:srgbClr val="FF0000"/>
                </a:solidFill>
              </a:rPr>
              <a:t>ls –l  /</a:t>
            </a:r>
          </a:p>
        </p:txBody>
      </p:sp>
      <p:sp>
        <p:nvSpPr>
          <p:cNvPr id="147463" name="Oval 7">
            <a:extLst>
              <a:ext uri="{FF2B5EF4-FFF2-40B4-BE49-F238E27FC236}">
                <a16:creationId xmlns:a16="http://schemas.microsoft.com/office/drawing/2014/main" id="{89860CD1-ADC1-9C3E-2F8F-644BE99970F3}"/>
              </a:ext>
            </a:extLst>
          </p:cNvPr>
          <p:cNvSpPr>
            <a:spLocks noChangeArrowheads="1"/>
          </p:cNvSpPr>
          <p:nvPr/>
        </p:nvSpPr>
        <p:spPr bwMode="auto">
          <a:xfrm>
            <a:off x="457200" y="1371600"/>
            <a:ext cx="1905000" cy="2286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noProof="0" dirty="0"/>
          </a:p>
        </p:txBody>
      </p:sp>
      <p:pic>
        <p:nvPicPr>
          <p:cNvPr id="147464" name="Picture 8">
            <a:extLst>
              <a:ext uri="{FF2B5EF4-FFF2-40B4-BE49-F238E27FC236}">
                <a16:creationId xmlns:a16="http://schemas.microsoft.com/office/drawing/2014/main" id="{DF266B5F-D691-FAA4-E008-6A07B4C997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57983" b="92604"/>
          <a:stretch>
            <a:fillRect/>
          </a:stretch>
        </p:blipFill>
        <p:spPr bwMode="auto">
          <a:xfrm>
            <a:off x="3429000" y="3810000"/>
            <a:ext cx="4953000" cy="328613"/>
          </a:xfrm>
          <a:prstGeom prst="rect">
            <a:avLst/>
          </a:prstGeom>
          <a:noFill/>
          <a:extLst>
            <a:ext uri="{909E8E84-426E-40DD-AFC4-6F175D3DCCD1}">
              <a14:hiddenFill xmlns:a14="http://schemas.microsoft.com/office/drawing/2010/main">
                <a:solidFill>
                  <a:srgbClr val="FFFFFF"/>
                </a:solidFill>
              </a14:hiddenFill>
            </a:ext>
          </a:extLst>
        </p:spPr>
      </p:pic>
      <p:sp>
        <p:nvSpPr>
          <p:cNvPr id="147465" name="Rectangle 9">
            <a:extLst>
              <a:ext uri="{FF2B5EF4-FFF2-40B4-BE49-F238E27FC236}">
                <a16:creationId xmlns:a16="http://schemas.microsoft.com/office/drawing/2014/main" id="{1E1ECA62-DC0D-85AC-E50D-B97691F4FEF9}"/>
              </a:ext>
            </a:extLst>
          </p:cNvPr>
          <p:cNvSpPr>
            <a:spLocks noChangeArrowheads="1"/>
          </p:cNvSpPr>
          <p:nvPr/>
        </p:nvSpPr>
        <p:spPr bwMode="auto">
          <a:xfrm>
            <a:off x="3429000" y="3810000"/>
            <a:ext cx="152400" cy="30480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noProof="0" dirty="0"/>
          </a:p>
        </p:txBody>
      </p:sp>
      <p:sp>
        <p:nvSpPr>
          <p:cNvPr id="147466" name="Rectangle 10">
            <a:extLst>
              <a:ext uri="{FF2B5EF4-FFF2-40B4-BE49-F238E27FC236}">
                <a16:creationId xmlns:a16="http://schemas.microsoft.com/office/drawing/2014/main" id="{2107C40D-3BB7-68E7-09BA-19C6DADF2750}"/>
              </a:ext>
            </a:extLst>
          </p:cNvPr>
          <p:cNvSpPr>
            <a:spLocks noChangeArrowheads="1"/>
          </p:cNvSpPr>
          <p:nvPr/>
        </p:nvSpPr>
        <p:spPr bwMode="auto">
          <a:xfrm>
            <a:off x="3581400" y="3810000"/>
            <a:ext cx="457200" cy="304800"/>
          </a:xfrm>
          <a:prstGeom prst="rect">
            <a:avLst/>
          </a:prstGeom>
          <a:noFill/>
          <a:ln w="19050">
            <a:solidFill>
              <a:srgbClr val="FF99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noProof="0" dirty="0"/>
          </a:p>
        </p:txBody>
      </p:sp>
      <p:sp>
        <p:nvSpPr>
          <p:cNvPr id="147467" name="Rectangle 11">
            <a:extLst>
              <a:ext uri="{FF2B5EF4-FFF2-40B4-BE49-F238E27FC236}">
                <a16:creationId xmlns:a16="http://schemas.microsoft.com/office/drawing/2014/main" id="{95D4481D-D6E5-DFC8-0CFF-55E3B15C629A}"/>
              </a:ext>
            </a:extLst>
          </p:cNvPr>
          <p:cNvSpPr>
            <a:spLocks noChangeArrowheads="1"/>
          </p:cNvSpPr>
          <p:nvPr/>
        </p:nvSpPr>
        <p:spPr bwMode="auto">
          <a:xfrm>
            <a:off x="4114800" y="3810000"/>
            <a:ext cx="457200" cy="304800"/>
          </a:xfrm>
          <a:prstGeom prst="rect">
            <a:avLst/>
          </a:prstGeom>
          <a:noFill/>
          <a:ln w="19050">
            <a:solidFill>
              <a:srgbClr val="00FF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noProof="0" dirty="0"/>
          </a:p>
        </p:txBody>
      </p:sp>
      <p:sp>
        <p:nvSpPr>
          <p:cNvPr id="147468" name="Rectangle 12">
            <a:extLst>
              <a:ext uri="{FF2B5EF4-FFF2-40B4-BE49-F238E27FC236}">
                <a16:creationId xmlns:a16="http://schemas.microsoft.com/office/drawing/2014/main" id="{FE59834C-07B5-6D20-230F-D6A82E211232}"/>
              </a:ext>
            </a:extLst>
          </p:cNvPr>
          <p:cNvSpPr>
            <a:spLocks noChangeArrowheads="1"/>
          </p:cNvSpPr>
          <p:nvPr/>
        </p:nvSpPr>
        <p:spPr bwMode="auto">
          <a:xfrm>
            <a:off x="4648200" y="3810000"/>
            <a:ext cx="457200" cy="304800"/>
          </a:xfrm>
          <a:prstGeom prst="rect">
            <a:avLst/>
          </a:prstGeom>
          <a:noFill/>
          <a:ln w="19050">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noProof="0" dirty="0"/>
          </a:p>
        </p:txBody>
      </p:sp>
      <p:sp>
        <p:nvSpPr>
          <p:cNvPr id="147469" name="Rectangle 13">
            <a:extLst>
              <a:ext uri="{FF2B5EF4-FFF2-40B4-BE49-F238E27FC236}">
                <a16:creationId xmlns:a16="http://schemas.microsoft.com/office/drawing/2014/main" id="{39A3A9F2-49DC-D4F1-763B-3676635C4134}"/>
              </a:ext>
            </a:extLst>
          </p:cNvPr>
          <p:cNvSpPr>
            <a:spLocks noChangeArrowheads="1"/>
          </p:cNvSpPr>
          <p:nvPr/>
        </p:nvSpPr>
        <p:spPr bwMode="auto">
          <a:xfrm>
            <a:off x="6096000" y="3810000"/>
            <a:ext cx="685800" cy="304800"/>
          </a:xfrm>
          <a:prstGeom prst="rect">
            <a:avLst/>
          </a:prstGeom>
          <a:noFill/>
          <a:ln w="19050">
            <a:solidFill>
              <a:srgbClr val="00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noProof="0" dirty="0"/>
          </a:p>
        </p:txBody>
      </p:sp>
      <p:sp>
        <p:nvSpPr>
          <p:cNvPr id="147470" name="Rectangle 14">
            <a:extLst>
              <a:ext uri="{FF2B5EF4-FFF2-40B4-BE49-F238E27FC236}">
                <a16:creationId xmlns:a16="http://schemas.microsoft.com/office/drawing/2014/main" id="{755B720F-B664-7FC1-8EF8-0F29012CF2E1}"/>
              </a:ext>
            </a:extLst>
          </p:cNvPr>
          <p:cNvSpPr>
            <a:spLocks noChangeArrowheads="1"/>
          </p:cNvSpPr>
          <p:nvPr/>
        </p:nvSpPr>
        <p:spPr bwMode="auto">
          <a:xfrm>
            <a:off x="7620000" y="3810000"/>
            <a:ext cx="762000" cy="304800"/>
          </a:xfrm>
          <a:prstGeom prst="rect">
            <a:avLst/>
          </a:prstGeom>
          <a:noFill/>
          <a:ln w="19050">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noProof="0" dirty="0"/>
          </a:p>
        </p:txBody>
      </p:sp>
      <p:sp>
        <p:nvSpPr>
          <p:cNvPr id="147471" name="Text Box 15">
            <a:extLst>
              <a:ext uri="{FF2B5EF4-FFF2-40B4-BE49-F238E27FC236}">
                <a16:creationId xmlns:a16="http://schemas.microsoft.com/office/drawing/2014/main" id="{DB362D8A-45B9-90F0-BAA3-2EBF51B3B7A9}"/>
              </a:ext>
            </a:extLst>
          </p:cNvPr>
          <p:cNvSpPr txBox="1">
            <a:spLocks noChangeArrowheads="1"/>
          </p:cNvSpPr>
          <p:nvPr/>
        </p:nvSpPr>
        <p:spPr bwMode="auto">
          <a:xfrm>
            <a:off x="1660525" y="3617913"/>
            <a:ext cx="603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kind</a:t>
            </a:r>
          </a:p>
        </p:txBody>
      </p:sp>
      <p:sp>
        <p:nvSpPr>
          <p:cNvPr id="147472" name="Text Box 16">
            <a:extLst>
              <a:ext uri="{FF2B5EF4-FFF2-40B4-BE49-F238E27FC236}">
                <a16:creationId xmlns:a16="http://schemas.microsoft.com/office/drawing/2014/main" id="{256BE154-CC95-11C2-B87B-4F185D6FC203}"/>
              </a:ext>
            </a:extLst>
          </p:cNvPr>
          <p:cNvSpPr txBox="1">
            <a:spLocks noChangeArrowheads="1"/>
          </p:cNvSpPr>
          <p:nvPr/>
        </p:nvSpPr>
        <p:spPr bwMode="auto">
          <a:xfrm>
            <a:off x="1752600" y="4418013"/>
            <a:ext cx="1365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Owner user</a:t>
            </a:r>
          </a:p>
        </p:txBody>
      </p:sp>
      <p:sp>
        <p:nvSpPr>
          <p:cNvPr id="147473" name="Text Box 17">
            <a:extLst>
              <a:ext uri="{FF2B5EF4-FFF2-40B4-BE49-F238E27FC236}">
                <a16:creationId xmlns:a16="http://schemas.microsoft.com/office/drawing/2014/main" id="{51CD340F-84D4-56D4-EBBE-FAD25759CB45}"/>
              </a:ext>
            </a:extLst>
          </p:cNvPr>
          <p:cNvSpPr txBox="1">
            <a:spLocks noChangeArrowheads="1"/>
          </p:cNvSpPr>
          <p:nvPr/>
        </p:nvSpPr>
        <p:spPr bwMode="auto">
          <a:xfrm>
            <a:off x="3581400" y="4418013"/>
            <a:ext cx="768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group</a:t>
            </a:r>
          </a:p>
        </p:txBody>
      </p:sp>
      <p:sp>
        <p:nvSpPr>
          <p:cNvPr id="147474" name="Text Box 18">
            <a:extLst>
              <a:ext uri="{FF2B5EF4-FFF2-40B4-BE49-F238E27FC236}">
                <a16:creationId xmlns:a16="http://schemas.microsoft.com/office/drawing/2014/main" id="{DA6ED815-A1A8-7EAC-7945-21AA6272C3B5}"/>
              </a:ext>
            </a:extLst>
          </p:cNvPr>
          <p:cNvSpPr txBox="1">
            <a:spLocks noChangeArrowheads="1"/>
          </p:cNvSpPr>
          <p:nvPr/>
        </p:nvSpPr>
        <p:spPr bwMode="auto">
          <a:xfrm>
            <a:off x="4495800" y="4418013"/>
            <a:ext cx="1276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The others</a:t>
            </a:r>
          </a:p>
        </p:txBody>
      </p:sp>
      <p:sp>
        <p:nvSpPr>
          <p:cNvPr id="147475" name="Text Box 19">
            <a:extLst>
              <a:ext uri="{FF2B5EF4-FFF2-40B4-BE49-F238E27FC236}">
                <a16:creationId xmlns:a16="http://schemas.microsoft.com/office/drawing/2014/main" id="{0F3E343A-F8F8-D03B-346F-2AF6C2DA2F22}"/>
              </a:ext>
            </a:extLst>
          </p:cNvPr>
          <p:cNvSpPr txBox="1">
            <a:spLocks noChangeArrowheads="1"/>
          </p:cNvSpPr>
          <p:nvPr/>
        </p:nvSpPr>
        <p:spPr bwMode="auto">
          <a:xfrm>
            <a:off x="5181600" y="2741613"/>
            <a:ext cx="806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owner</a:t>
            </a:r>
          </a:p>
        </p:txBody>
      </p:sp>
      <p:sp>
        <p:nvSpPr>
          <p:cNvPr id="147476" name="Text Box 20">
            <a:extLst>
              <a:ext uri="{FF2B5EF4-FFF2-40B4-BE49-F238E27FC236}">
                <a16:creationId xmlns:a16="http://schemas.microsoft.com/office/drawing/2014/main" id="{B844E579-20A1-BCF5-B1FB-CA54062440B0}"/>
              </a:ext>
            </a:extLst>
          </p:cNvPr>
          <p:cNvSpPr txBox="1">
            <a:spLocks noChangeArrowheads="1"/>
          </p:cNvSpPr>
          <p:nvPr/>
        </p:nvSpPr>
        <p:spPr bwMode="auto">
          <a:xfrm>
            <a:off x="6477000" y="2741613"/>
            <a:ext cx="1504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Owner group</a:t>
            </a:r>
          </a:p>
        </p:txBody>
      </p:sp>
      <p:cxnSp>
        <p:nvCxnSpPr>
          <p:cNvPr id="147477" name="AutoShape 21">
            <a:extLst>
              <a:ext uri="{FF2B5EF4-FFF2-40B4-BE49-F238E27FC236}">
                <a16:creationId xmlns:a16="http://schemas.microsoft.com/office/drawing/2014/main" id="{6920B38D-C00C-9C9B-DEBF-A90A4B2D3F1C}"/>
              </a:ext>
            </a:extLst>
          </p:cNvPr>
          <p:cNvCxnSpPr>
            <a:cxnSpLocks noChangeShapeType="1"/>
            <a:stCxn id="147471" idx="3"/>
            <a:endCxn id="147465" idx="1"/>
          </p:cNvCxnSpPr>
          <p:nvPr/>
        </p:nvCxnSpPr>
        <p:spPr bwMode="auto">
          <a:xfrm>
            <a:off x="2263775" y="3802063"/>
            <a:ext cx="1155700" cy="160337"/>
          </a:xfrm>
          <a:prstGeom prst="straightConnector1">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7478" name="AutoShape 22">
            <a:extLst>
              <a:ext uri="{FF2B5EF4-FFF2-40B4-BE49-F238E27FC236}">
                <a16:creationId xmlns:a16="http://schemas.microsoft.com/office/drawing/2014/main" id="{CB33BEF8-8B92-A53A-72CB-6EB4FFCBF557}"/>
              </a:ext>
            </a:extLst>
          </p:cNvPr>
          <p:cNvCxnSpPr>
            <a:cxnSpLocks noChangeShapeType="1"/>
            <a:stCxn id="147472" idx="3"/>
            <a:endCxn id="147466" idx="2"/>
          </p:cNvCxnSpPr>
          <p:nvPr/>
        </p:nvCxnSpPr>
        <p:spPr bwMode="auto">
          <a:xfrm flipV="1">
            <a:off x="3117850" y="4124325"/>
            <a:ext cx="692150" cy="477838"/>
          </a:xfrm>
          <a:prstGeom prst="straightConnector1">
            <a:avLst/>
          </a:prstGeom>
          <a:noFill/>
          <a:ln w="9525">
            <a:solidFill>
              <a:srgbClr val="99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7479" name="AutoShape 23">
            <a:extLst>
              <a:ext uri="{FF2B5EF4-FFF2-40B4-BE49-F238E27FC236}">
                <a16:creationId xmlns:a16="http://schemas.microsoft.com/office/drawing/2014/main" id="{029A42BC-8A93-437A-A845-7AAF1AE9157A}"/>
              </a:ext>
            </a:extLst>
          </p:cNvPr>
          <p:cNvCxnSpPr>
            <a:cxnSpLocks noChangeShapeType="1"/>
            <a:stCxn id="147473" idx="0"/>
            <a:endCxn id="147467" idx="2"/>
          </p:cNvCxnSpPr>
          <p:nvPr/>
        </p:nvCxnSpPr>
        <p:spPr bwMode="auto">
          <a:xfrm flipV="1">
            <a:off x="3965575" y="4124325"/>
            <a:ext cx="377825" cy="293688"/>
          </a:xfrm>
          <a:prstGeom prst="straightConnector1">
            <a:avLst/>
          </a:prstGeom>
          <a:noFill/>
          <a:ln w="9525">
            <a:solidFill>
              <a:srgbClr val="33CC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7480" name="AutoShape 24">
            <a:extLst>
              <a:ext uri="{FF2B5EF4-FFF2-40B4-BE49-F238E27FC236}">
                <a16:creationId xmlns:a16="http://schemas.microsoft.com/office/drawing/2014/main" id="{A0D37458-4D07-9572-FD1D-6266EF65A0DB}"/>
              </a:ext>
            </a:extLst>
          </p:cNvPr>
          <p:cNvCxnSpPr>
            <a:cxnSpLocks noChangeShapeType="1"/>
            <a:stCxn id="147474" idx="0"/>
            <a:endCxn id="147468" idx="2"/>
          </p:cNvCxnSpPr>
          <p:nvPr/>
        </p:nvCxnSpPr>
        <p:spPr bwMode="auto">
          <a:xfrm flipH="1" flipV="1">
            <a:off x="4876800" y="4124325"/>
            <a:ext cx="257175" cy="293688"/>
          </a:xfrm>
          <a:prstGeom prst="straightConnector1">
            <a:avLst/>
          </a:prstGeom>
          <a:noFill/>
          <a:ln w="9525">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7481" name="AutoShape 25">
            <a:extLst>
              <a:ext uri="{FF2B5EF4-FFF2-40B4-BE49-F238E27FC236}">
                <a16:creationId xmlns:a16="http://schemas.microsoft.com/office/drawing/2014/main" id="{15584584-D2F2-C2DE-65A6-5C3F8A2472E0}"/>
              </a:ext>
            </a:extLst>
          </p:cNvPr>
          <p:cNvCxnSpPr>
            <a:cxnSpLocks noChangeShapeType="1"/>
            <a:stCxn id="147475" idx="2"/>
            <a:endCxn id="147469" idx="0"/>
          </p:cNvCxnSpPr>
          <p:nvPr/>
        </p:nvCxnSpPr>
        <p:spPr bwMode="auto">
          <a:xfrm>
            <a:off x="5584825" y="3108325"/>
            <a:ext cx="854075" cy="692150"/>
          </a:xfrm>
          <a:prstGeom prst="straightConnector1">
            <a:avLst/>
          </a:prstGeom>
          <a:noFill/>
          <a:ln w="952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7482" name="AutoShape 26">
            <a:extLst>
              <a:ext uri="{FF2B5EF4-FFF2-40B4-BE49-F238E27FC236}">
                <a16:creationId xmlns:a16="http://schemas.microsoft.com/office/drawing/2014/main" id="{444AD04C-40D1-36A8-FC93-F21C1A1884D1}"/>
              </a:ext>
            </a:extLst>
          </p:cNvPr>
          <p:cNvCxnSpPr>
            <a:cxnSpLocks noChangeShapeType="1"/>
            <a:stCxn id="147476" idx="2"/>
            <a:endCxn id="147470" idx="0"/>
          </p:cNvCxnSpPr>
          <p:nvPr/>
        </p:nvCxnSpPr>
        <p:spPr bwMode="auto">
          <a:xfrm>
            <a:off x="7229475" y="3108325"/>
            <a:ext cx="771525" cy="692150"/>
          </a:xfrm>
          <a:prstGeom prst="straightConnector1">
            <a:avLst/>
          </a:prstGeom>
          <a:noFill/>
          <a:ln w="952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7483" name="Text Box 27">
            <a:extLst>
              <a:ext uri="{FF2B5EF4-FFF2-40B4-BE49-F238E27FC236}">
                <a16:creationId xmlns:a16="http://schemas.microsoft.com/office/drawing/2014/main" id="{6D37D151-1F40-5428-16A7-7A28CAA03012}"/>
              </a:ext>
            </a:extLst>
          </p:cNvPr>
          <p:cNvSpPr txBox="1">
            <a:spLocks noChangeArrowheads="1"/>
          </p:cNvSpPr>
          <p:nvPr/>
        </p:nvSpPr>
        <p:spPr bwMode="auto">
          <a:xfrm>
            <a:off x="638175" y="5038725"/>
            <a:ext cx="77597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noProof="0" dirty="0"/>
              <a:t>Only owner and  administrator can change permissions from a file or directory</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4" name="Text Box 4">
            <a:extLst>
              <a:ext uri="{FF2B5EF4-FFF2-40B4-BE49-F238E27FC236}">
                <a16:creationId xmlns:a16="http://schemas.microsoft.com/office/drawing/2014/main" id="{6D1E3A3D-48A5-8C44-90E9-B75681B7CE45}"/>
              </a:ext>
            </a:extLst>
          </p:cNvPr>
          <p:cNvSpPr txBox="1">
            <a:spLocks noChangeArrowheads="1"/>
          </p:cNvSpPr>
          <p:nvPr/>
        </p:nvSpPr>
        <p:spPr bwMode="auto">
          <a:xfrm>
            <a:off x="971550" y="401638"/>
            <a:ext cx="78009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sz="2400" noProof="0" dirty="0">
                <a:latin typeface="Comic Sans MS" panose="030F0902030302020204" pitchFamily="66" charset="0"/>
                <a:sym typeface="Wingdings" pitchFamily="2" charset="2"/>
              </a:rPr>
              <a:t>Environment Variables</a:t>
            </a:r>
            <a:endParaRPr lang="en-US" sz="2400" noProof="0" dirty="0">
              <a:latin typeface="Comic Sans MS" panose="030F0902030302020204" pitchFamily="66" charset="0"/>
            </a:endParaRPr>
          </a:p>
        </p:txBody>
      </p:sp>
      <p:sp>
        <p:nvSpPr>
          <p:cNvPr id="148485" name="Text Box 5">
            <a:extLst>
              <a:ext uri="{FF2B5EF4-FFF2-40B4-BE49-F238E27FC236}">
                <a16:creationId xmlns:a16="http://schemas.microsoft.com/office/drawing/2014/main" id="{EB97DA3E-F558-7709-497B-E60D9D5763D1}"/>
              </a:ext>
            </a:extLst>
          </p:cNvPr>
          <p:cNvSpPr txBox="1">
            <a:spLocks noChangeArrowheads="1"/>
          </p:cNvSpPr>
          <p:nvPr/>
        </p:nvSpPr>
        <p:spPr bwMode="auto">
          <a:xfrm>
            <a:off x="433571" y="1766887"/>
            <a:ext cx="8396495"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1800" noProof="0" dirty="0"/>
              <a:t>- Command “</a:t>
            </a:r>
            <a:r>
              <a:rPr lang="en-US" sz="1800" noProof="0" dirty="0">
                <a:solidFill>
                  <a:srgbClr val="FF0000"/>
                </a:solidFill>
              </a:rPr>
              <a:t>set</a:t>
            </a:r>
            <a:r>
              <a:rPr lang="en-US" sz="1800" noProof="0" dirty="0"/>
              <a:t>” o “</a:t>
            </a:r>
            <a:r>
              <a:rPr lang="en-US" sz="1800" noProof="0" dirty="0" err="1">
                <a:solidFill>
                  <a:srgbClr val="FF0000"/>
                </a:solidFill>
              </a:rPr>
              <a:t>printenv</a:t>
            </a:r>
            <a:r>
              <a:rPr lang="en-US" sz="1800" noProof="0" dirty="0"/>
              <a:t>”: (do not scare) they show us which environment variables are defined in a system.</a:t>
            </a:r>
          </a:p>
        </p:txBody>
      </p:sp>
      <p:sp>
        <p:nvSpPr>
          <p:cNvPr id="148486" name="Text Box 6">
            <a:extLst>
              <a:ext uri="{FF2B5EF4-FFF2-40B4-BE49-F238E27FC236}">
                <a16:creationId xmlns:a16="http://schemas.microsoft.com/office/drawing/2014/main" id="{4D6A71CC-325B-4CA6-9216-850356785B3A}"/>
              </a:ext>
            </a:extLst>
          </p:cNvPr>
          <p:cNvSpPr txBox="1">
            <a:spLocks noChangeArrowheads="1"/>
          </p:cNvSpPr>
          <p:nvPr/>
        </p:nvSpPr>
        <p:spPr bwMode="auto">
          <a:xfrm>
            <a:off x="433572" y="2386012"/>
            <a:ext cx="7877175" cy="14366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anose="02020603050405020304" pitchFamily="18" charset="0"/>
              </a:defRPr>
            </a:lvl1pPr>
            <a:lvl2pPr marL="722313">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fontAlgn="base">
              <a:spcBef>
                <a:spcPct val="0"/>
              </a:spcBef>
              <a:spcAft>
                <a:spcPct val="0"/>
              </a:spcAft>
              <a:defRPr sz="2400">
                <a:solidFill>
                  <a:schemeClr val="tx1"/>
                </a:solidFill>
                <a:latin typeface="Times New Roman" panose="02020603050405020304" pitchFamily="18" charset="0"/>
              </a:defRPr>
            </a:lvl6pPr>
            <a:lvl7pPr fontAlgn="base">
              <a:spcBef>
                <a:spcPct val="0"/>
              </a:spcBef>
              <a:spcAft>
                <a:spcPct val="0"/>
              </a:spcAft>
              <a:defRPr sz="2400">
                <a:solidFill>
                  <a:schemeClr val="tx1"/>
                </a:solidFill>
                <a:latin typeface="Times New Roman" panose="02020603050405020304" pitchFamily="18" charset="0"/>
              </a:defRPr>
            </a:lvl7pPr>
            <a:lvl8pPr fontAlgn="base">
              <a:spcBef>
                <a:spcPct val="0"/>
              </a:spcBef>
              <a:spcAft>
                <a:spcPct val="0"/>
              </a:spcAft>
              <a:defRPr sz="2400">
                <a:solidFill>
                  <a:schemeClr val="tx1"/>
                </a:solidFill>
                <a:latin typeface="Times New Roman" panose="02020603050405020304" pitchFamily="18" charset="0"/>
              </a:defRPr>
            </a:lvl8pPr>
            <a:lvl9pPr fontAlgn="base">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sz="1800" noProof="0" dirty="0">
                <a:latin typeface="Arial" panose="020B0604020202020204" pitchFamily="34" charset="0"/>
              </a:rPr>
              <a:t>	</a:t>
            </a:r>
            <a:r>
              <a:rPr lang="en-US" sz="1800" noProof="0" dirty="0">
                <a:solidFill>
                  <a:srgbClr val="FF0000"/>
                </a:solidFill>
                <a:latin typeface="Arial" panose="020B0604020202020204" pitchFamily="34" charset="0"/>
              </a:rPr>
              <a:t>echo $PATH </a:t>
            </a:r>
            <a:r>
              <a:rPr lang="en-US" sz="1600" noProof="0" dirty="0">
                <a:latin typeface="Arial" panose="020B0604020202020204" pitchFamily="34" charset="0"/>
              </a:rPr>
              <a:t>Where are the executable programs</a:t>
            </a:r>
          </a:p>
          <a:p>
            <a:pPr>
              <a:spcBef>
                <a:spcPct val="50000"/>
              </a:spcBef>
            </a:pPr>
            <a:r>
              <a:rPr lang="en-US" sz="1800" noProof="0" dirty="0">
                <a:solidFill>
                  <a:srgbClr val="FF0000"/>
                </a:solidFill>
                <a:latin typeface="Arial" panose="020B0604020202020204" pitchFamily="34" charset="0"/>
              </a:rPr>
              <a:t>	echo $HOME </a:t>
            </a:r>
            <a:r>
              <a:rPr lang="en-US" sz="1600" noProof="0" dirty="0">
                <a:latin typeface="Arial" panose="020B0604020202020204" pitchFamily="34" charset="0"/>
              </a:rPr>
              <a:t>Our main working directory</a:t>
            </a:r>
          </a:p>
          <a:p>
            <a:pPr>
              <a:spcBef>
                <a:spcPct val="50000"/>
              </a:spcBef>
            </a:pPr>
            <a:r>
              <a:rPr lang="en-US" sz="1800" noProof="0" dirty="0">
                <a:solidFill>
                  <a:srgbClr val="FF0000"/>
                </a:solidFill>
                <a:latin typeface="Arial" panose="020B0604020202020204" pitchFamily="34" charset="0"/>
              </a:rPr>
              <a:t>	echo $</a:t>
            </a:r>
            <a:r>
              <a:rPr lang="en-US" sz="1800" noProof="0" dirty="0" err="1">
                <a:solidFill>
                  <a:srgbClr val="FF0000"/>
                </a:solidFill>
                <a:latin typeface="Arial" panose="020B0604020202020204" pitchFamily="34" charset="0"/>
              </a:rPr>
              <a:t>LD_LIBRARY_PATH</a:t>
            </a:r>
            <a:r>
              <a:rPr lang="en-US" sz="1800" noProof="0" dirty="0">
                <a:solidFill>
                  <a:srgbClr val="FF0000"/>
                </a:solidFill>
                <a:latin typeface="Arial" panose="020B0604020202020204" pitchFamily="34" charset="0"/>
              </a:rPr>
              <a:t>  </a:t>
            </a:r>
            <a:r>
              <a:rPr lang="en-US" sz="1600" noProof="0" dirty="0">
                <a:latin typeface="Arial" panose="020B0604020202020204" pitchFamily="34" charset="0"/>
              </a:rPr>
              <a:t>Where the user defined function 					    libraries are</a:t>
            </a:r>
          </a:p>
        </p:txBody>
      </p:sp>
      <p:sp>
        <p:nvSpPr>
          <p:cNvPr id="148487" name="Text Box 7">
            <a:extLst>
              <a:ext uri="{FF2B5EF4-FFF2-40B4-BE49-F238E27FC236}">
                <a16:creationId xmlns:a16="http://schemas.microsoft.com/office/drawing/2014/main" id="{30289421-2E5A-D508-A4C7-F63ED9A19BDD}"/>
              </a:ext>
            </a:extLst>
          </p:cNvPr>
          <p:cNvSpPr txBox="1">
            <a:spLocks noChangeArrowheads="1"/>
          </p:cNvSpPr>
          <p:nvPr/>
        </p:nvSpPr>
        <p:spPr bwMode="auto">
          <a:xfrm>
            <a:off x="433572" y="3786187"/>
            <a:ext cx="8495886" cy="147732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buFontTx/>
              <a:buChar char="-"/>
            </a:pPr>
            <a:r>
              <a:rPr lang="en-US" sz="1800" noProof="0" dirty="0"/>
              <a:t> .</a:t>
            </a:r>
            <a:r>
              <a:rPr lang="en-US" sz="1800" noProof="0" dirty="0" err="1"/>
              <a:t>bashrc</a:t>
            </a:r>
            <a:r>
              <a:rPr lang="en-US" sz="1800" noProof="0" dirty="0"/>
              <a:t> / .</a:t>
            </a:r>
            <a:r>
              <a:rPr lang="en-US" sz="1800" noProof="0" dirty="0" err="1"/>
              <a:t>cshrc</a:t>
            </a:r>
            <a:r>
              <a:rPr lang="en-US" sz="1800" noProof="0" dirty="0"/>
              <a:t> / .</a:t>
            </a:r>
            <a:r>
              <a:rPr lang="en-US" sz="1800" noProof="0" dirty="0" err="1"/>
              <a:t>tcshrc</a:t>
            </a:r>
            <a:r>
              <a:rPr lang="en-US" sz="1800" noProof="0" dirty="0"/>
              <a:t>: where users define their own environment variables and other stuff that shells need. </a:t>
            </a:r>
            <a:r>
              <a:rPr lang="en-US" sz="1800" noProof="0" dirty="0">
                <a:highlight>
                  <a:srgbClr val="FFFF00"/>
                </a:highlight>
              </a:rPr>
              <a:t>IMPORTANT</a:t>
            </a:r>
            <a:r>
              <a:rPr lang="en-US" sz="1800" noProof="0" dirty="0"/>
              <a:t>: this file is only loaded when you start a shell, so for any changes to take </a:t>
            </a:r>
            <a:r>
              <a:rPr lang="en-US" sz="1800" noProof="0" dirty="0" err="1"/>
              <a:t>efect</a:t>
            </a:r>
            <a:r>
              <a:rPr lang="en-US" sz="1800" noProof="0" dirty="0"/>
              <a:t> you need to start a new one (execute bash or </a:t>
            </a:r>
            <a:r>
              <a:rPr lang="en-US" sz="1800" noProof="0" dirty="0" err="1"/>
              <a:t>zsh</a:t>
            </a:r>
            <a:r>
              <a:rPr lang="en-US" sz="1800" noProof="0" dirty="0"/>
              <a:t>, exit and open a new terminal, </a:t>
            </a:r>
            <a:r>
              <a:rPr lang="en-US" sz="1800" noProof="0" dirty="0" err="1"/>
              <a:t>etc</a:t>
            </a:r>
            <a:r>
              <a:rPr lang="en-US" sz="1800" noProof="0" dirty="0"/>
              <a:t>)</a:t>
            </a:r>
            <a:br>
              <a:rPr lang="en-US" sz="1800" noProof="0" dirty="0"/>
            </a:br>
            <a:r>
              <a:rPr lang="en-US" sz="1800" noProof="0" dirty="0"/>
              <a:t>	</a:t>
            </a:r>
            <a:r>
              <a:rPr lang="en-US" sz="1800" noProof="0" dirty="0">
                <a:solidFill>
                  <a:srgbClr val="FF0000"/>
                </a:solidFill>
                <a:cs typeface="Times New Roman" panose="02020603050405020304" pitchFamily="18" charset="0"/>
              </a:rPr>
              <a:t>less .</a:t>
            </a:r>
            <a:r>
              <a:rPr lang="en-US" sz="1800" noProof="0" dirty="0" err="1">
                <a:solidFill>
                  <a:srgbClr val="FF0000"/>
                </a:solidFill>
                <a:cs typeface="Times New Roman" panose="02020603050405020304" pitchFamily="18" charset="0"/>
              </a:rPr>
              <a:t>bashrc</a:t>
            </a:r>
            <a:endParaRPr lang="en-US" sz="1800" noProof="0" dirty="0">
              <a:solidFill>
                <a:srgbClr val="FF0000"/>
              </a:solidFill>
              <a:cs typeface="Times New Roman" panose="02020603050405020304" pitchFamily="18" charset="0"/>
            </a:endParaRPr>
          </a:p>
        </p:txBody>
      </p:sp>
      <p:sp>
        <p:nvSpPr>
          <p:cNvPr id="148488" name="Text Box 8">
            <a:extLst>
              <a:ext uri="{FF2B5EF4-FFF2-40B4-BE49-F238E27FC236}">
                <a16:creationId xmlns:a16="http://schemas.microsoft.com/office/drawing/2014/main" id="{9D887C5E-2DC3-CD89-7BD6-DC33F93F359C}"/>
              </a:ext>
            </a:extLst>
          </p:cNvPr>
          <p:cNvSpPr txBox="1">
            <a:spLocks noChangeArrowheads="1"/>
          </p:cNvSpPr>
          <p:nvPr/>
        </p:nvSpPr>
        <p:spPr bwMode="auto">
          <a:xfrm>
            <a:off x="424047" y="5297408"/>
            <a:ext cx="8495886" cy="9159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buFontTx/>
              <a:buChar char="-"/>
            </a:pPr>
            <a:r>
              <a:rPr lang="en-US" sz="1800" noProof="0" dirty="0"/>
              <a:t> .</a:t>
            </a:r>
            <a:r>
              <a:rPr lang="en-US" sz="1800" noProof="0" dirty="0" err="1"/>
              <a:t>bash_history</a:t>
            </a:r>
            <a:r>
              <a:rPr lang="en-US" sz="1800" noProof="0" dirty="0"/>
              <a:t>: where all commands executed by the users in a bash shell are stored</a:t>
            </a:r>
            <a:br>
              <a:rPr lang="en-US" sz="1800" noProof="0" dirty="0"/>
            </a:br>
            <a:r>
              <a:rPr lang="en-US" sz="1800" noProof="0" dirty="0"/>
              <a:t>	</a:t>
            </a:r>
            <a:r>
              <a:rPr lang="en-US" sz="1800" noProof="0" dirty="0">
                <a:solidFill>
                  <a:srgbClr val="FF0000"/>
                </a:solidFill>
              </a:rPr>
              <a:t>less .</a:t>
            </a:r>
            <a:r>
              <a:rPr lang="en-US" sz="1800" noProof="0" dirty="0" err="1">
                <a:solidFill>
                  <a:srgbClr val="FF0000"/>
                </a:solidFill>
              </a:rPr>
              <a:t>bash_history</a:t>
            </a:r>
            <a:endParaRPr lang="en-US" sz="1800" noProof="0" dirty="0">
              <a:solidFill>
                <a:srgbClr val="FF0000"/>
              </a:solidFill>
            </a:endParaRPr>
          </a:p>
        </p:txBody>
      </p:sp>
      <p:sp>
        <p:nvSpPr>
          <p:cNvPr id="148489" name="Text Box 9">
            <a:extLst>
              <a:ext uri="{FF2B5EF4-FFF2-40B4-BE49-F238E27FC236}">
                <a16:creationId xmlns:a16="http://schemas.microsoft.com/office/drawing/2014/main" id="{298D889F-594B-8F40-D1B1-D32428760976}"/>
              </a:ext>
            </a:extLst>
          </p:cNvPr>
          <p:cNvSpPr txBox="1">
            <a:spLocks noChangeArrowheads="1"/>
          </p:cNvSpPr>
          <p:nvPr/>
        </p:nvSpPr>
        <p:spPr bwMode="auto">
          <a:xfrm>
            <a:off x="1047750" y="901700"/>
            <a:ext cx="73342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noProof="0" dirty="0"/>
              <a:t>Some hidden values that OS has, so it can access certain data in a fast way.</a:t>
            </a:r>
          </a:p>
        </p:txBody>
      </p:sp>
      <p:sp>
        <p:nvSpPr>
          <p:cNvPr id="148490" name="Text Box 10">
            <a:extLst>
              <a:ext uri="{FF2B5EF4-FFF2-40B4-BE49-F238E27FC236}">
                <a16:creationId xmlns:a16="http://schemas.microsoft.com/office/drawing/2014/main" id="{DCE7BBA3-7F31-0B69-BCDD-B12C1EC58302}"/>
              </a:ext>
            </a:extLst>
          </p:cNvPr>
          <p:cNvSpPr txBox="1">
            <a:spLocks noChangeArrowheads="1"/>
          </p:cNvSpPr>
          <p:nvPr/>
        </p:nvSpPr>
        <p:spPr bwMode="auto">
          <a:xfrm>
            <a:off x="433571" y="6272133"/>
            <a:ext cx="8710429" cy="369332"/>
          </a:xfrm>
          <a:prstGeom prst="rect">
            <a:avLst/>
          </a:prstGeom>
          <a:solidFill>
            <a:schemeClr val="bg1">
              <a:alpha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buFontTx/>
              <a:buChar char="-"/>
            </a:pPr>
            <a:r>
              <a:rPr lang="en-US" sz="1800" noProof="0" dirty="0"/>
              <a:t> </a:t>
            </a:r>
            <a:r>
              <a:rPr lang="en-US" sz="1800" noProof="0" dirty="0">
                <a:solidFill>
                  <a:srgbClr val="FF0000"/>
                </a:solidFill>
              </a:rPr>
              <a:t>source</a:t>
            </a:r>
            <a:r>
              <a:rPr lang="en-US" sz="1800" noProof="0" dirty="0"/>
              <a:t> : exports environment variables defined in a text file to the present shell.</a:t>
            </a:r>
            <a:endParaRPr lang="en-US" sz="1800" noProof="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848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4848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4848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4848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484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5" grpId="0" autoUpdateAnimBg="0"/>
      <p:bldP spid="148486" grpId="0" autoUpdateAnimBg="0"/>
      <p:bldP spid="148487" grpId="0" autoUpdateAnimBg="0"/>
      <p:bldP spid="148488" grpId="0"/>
      <p:bldP spid="14849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0946" name="Picture 2">
            <a:extLst>
              <a:ext uri="{FF2B5EF4-FFF2-40B4-BE49-F238E27FC236}">
                <a16:creationId xmlns:a16="http://schemas.microsoft.com/office/drawing/2014/main" id="{E513E769-F0B4-CC57-FCE2-5B4FBE8127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914400"/>
            <a:ext cx="5434013" cy="4419600"/>
          </a:xfrm>
          <a:prstGeom prst="rect">
            <a:avLst/>
          </a:prstGeom>
          <a:noFill/>
          <a:extLst>
            <a:ext uri="{909E8E84-426E-40DD-AFC4-6F175D3DCCD1}">
              <a14:hiddenFill xmlns:a14="http://schemas.microsoft.com/office/drawing/2010/main">
                <a:solidFill>
                  <a:srgbClr val="FFFFFF"/>
                </a:solidFill>
              </a14:hiddenFill>
            </a:ext>
          </a:extLst>
        </p:spPr>
      </p:pic>
      <p:sp>
        <p:nvSpPr>
          <p:cNvPr id="210947" name="Text Box 3">
            <a:extLst>
              <a:ext uri="{FF2B5EF4-FFF2-40B4-BE49-F238E27FC236}">
                <a16:creationId xmlns:a16="http://schemas.microsoft.com/office/drawing/2014/main" id="{C3FB0DB0-CC01-2271-19B1-15744E87169A}"/>
              </a:ext>
            </a:extLst>
          </p:cNvPr>
          <p:cNvSpPr txBox="1">
            <a:spLocks noChangeArrowheads="1"/>
          </p:cNvSpPr>
          <p:nvPr/>
        </p:nvSpPr>
        <p:spPr bwMode="auto">
          <a:xfrm>
            <a:off x="7721600" y="401638"/>
            <a:ext cx="101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latin typeface="Comic Sans MS" panose="030F0902030302020204" pitchFamily="66" charset="0"/>
                <a:sym typeface="Wingdings" pitchFamily="2" charset="2"/>
              </a:rPr>
              <a:t>Users</a:t>
            </a:r>
            <a:endParaRPr lang="en-US" sz="2400" noProof="0" dirty="0">
              <a:latin typeface="Comic Sans MS" panose="030F0902030302020204" pitchFamily="66" charset="0"/>
            </a:endParaRPr>
          </a:p>
        </p:txBody>
      </p:sp>
      <p:sp>
        <p:nvSpPr>
          <p:cNvPr id="210948" name="Text Box 4">
            <a:extLst>
              <a:ext uri="{FF2B5EF4-FFF2-40B4-BE49-F238E27FC236}">
                <a16:creationId xmlns:a16="http://schemas.microsoft.com/office/drawing/2014/main" id="{5CE01DB1-D128-BA1D-5931-04F514E97915}"/>
              </a:ext>
            </a:extLst>
          </p:cNvPr>
          <p:cNvSpPr txBox="1">
            <a:spLocks noChangeArrowheads="1"/>
          </p:cNvSpPr>
          <p:nvPr/>
        </p:nvSpPr>
        <p:spPr bwMode="auto">
          <a:xfrm>
            <a:off x="3251200" y="5449888"/>
            <a:ext cx="523081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noProof="0" dirty="0"/>
              <a:t>NEVER WORK WITH THE USER </a:t>
            </a:r>
            <a:r>
              <a:rPr lang="en-US" sz="2400" noProof="0" dirty="0">
                <a:solidFill>
                  <a:srgbClr val="FF0000"/>
                </a:solidFill>
              </a:rPr>
              <a:t>root</a:t>
            </a:r>
            <a:r>
              <a:rPr lang="en-US" sz="2400" noProof="0" dirty="0"/>
              <a:t>!!!</a:t>
            </a:r>
          </a:p>
        </p:txBody>
      </p:sp>
      <p:sp>
        <p:nvSpPr>
          <p:cNvPr id="210949" name="Text Box 5">
            <a:extLst>
              <a:ext uri="{FF2B5EF4-FFF2-40B4-BE49-F238E27FC236}">
                <a16:creationId xmlns:a16="http://schemas.microsoft.com/office/drawing/2014/main" id="{1B528E40-A000-120F-7A80-B8FF8E082553}"/>
              </a:ext>
            </a:extLst>
          </p:cNvPr>
          <p:cNvSpPr txBox="1">
            <a:spLocks noChangeArrowheads="1"/>
          </p:cNvSpPr>
          <p:nvPr/>
        </p:nvSpPr>
        <p:spPr bwMode="auto">
          <a:xfrm>
            <a:off x="822325" y="779463"/>
            <a:ext cx="1860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solidFill>
                  <a:srgbClr val="FF0000"/>
                </a:solidFill>
              </a:rPr>
              <a:t>less /</a:t>
            </a:r>
            <a:r>
              <a:rPr lang="en-US" sz="1800" noProof="0" dirty="0" err="1">
                <a:solidFill>
                  <a:srgbClr val="FF0000"/>
                </a:solidFill>
              </a:rPr>
              <a:t>etc</a:t>
            </a:r>
            <a:r>
              <a:rPr lang="en-US" sz="1800" noProof="0" dirty="0">
                <a:solidFill>
                  <a:srgbClr val="FF0000"/>
                </a:solidFill>
              </a:rPr>
              <a:t>/passwd</a:t>
            </a:r>
          </a:p>
        </p:txBody>
      </p:sp>
      <p:sp>
        <p:nvSpPr>
          <p:cNvPr id="210950" name="Rectangle 6">
            <a:extLst>
              <a:ext uri="{FF2B5EF4-FFF2-40B4-BE49-F238E27FC236}">
                <a16:creationId xmlns:a16="http://schemas.microsoft.com/office/drawing/2014/main" id="{15DED684-86C7-F7DB-4BF2-4862BA76AA92}"/>
              </a:ext>
            </a:extLst>
          </p:cNvPr>
          <p:cNvSpPr>
            <a:spLocks noChangeArrowheads="1"/>
          </p:cNvSpPr>
          <p:nvPr/>
        </p:nvSpPr>
        <p:spPr bwMode="auto">
          <a:xfrm>
            <a:off x="3581400" y="3810000"/>
            <a:ext cx="381000" cy="152400"/>
          </a:xfrm>
          <a:prstGeom prst="rect">
            <a:avLst/>
          </a:prstGeom>
          <a:noFill/>
          <a:ln w="63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noProof="0" dirty="0"/>
          </a:p>
        </p:txBody>
      </p:sp>
      <p:sp>
        <p:nvSpPr>
          <p:cNvPr id="210951" name="Rectangle 7">
            <a:extLst>
              <a:ext uri="{FF2B5EF4-FFF2-40B4-BE49-F238E27FC236}">
                <a16:creationId xmlns:a16="http://schemas.microsoft.com/office/drawing/2014/main" id="{4A6102D2-34A8-BE31-42C9-BFE715C5C629}"/>
              </a:ext>
            </a:extLst>
          </p:cNvPr>
          <p:cNvSpPr>
            <a:spLocks noChangeArrowheads="1"/>
          </p:cNvSpPr>
          <p:nvPr/>
        </p:nvSpPr>
        <p:spPr bwMode="auto">
          <a:xfrm>
            <a:off x="3886200" y="3048000"/>
            <a:ext cx="304800" cy="152400"/>
          </a:xfrm>
          <a:prstGeom prst="rect">
            <a:avLst/>
          </a:prstGeom>
          <a:noFill/>
          <a:ln w="6350">
            <a:solidFill>
              <a:srgbClr val="00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noProof="0" dirty="0"/>
          </a:p>
        </p:txBody>
      </p:sp>
      <p:sp>
        <p:nvSpPr>
          <p:cNvPr id="210952" name="Rectangle 8">
            <a:extLst>
              <a:ext uri="{FF2B5EF4-FFF2-40B4-BE49-F238E27FC236}">
                <a16:creationId xmlns:a16="http://schemas.microsoft.com/office/drawing/2014/main" id="{3895D3F0-B485-8E4F-6ED3-F2B391984860}"/>
              </a:ext>
            </a:extLst>
          </p:cNvPr>
          <p:cNvSpPr>
            <a:spLocks noChangeArrowheads="1"/>
          </p:cNvSpPr>
          <p:nvPr/>
        </p:nvSpPr>
        <p:spPr bwMode="auto">
          <a:xfrm>
            <a:off x="3810000" y="3200400"/>
            <a:ext cx="304800" cy="152400"/>
          </a:xfrm>
          <a:prstGeom prst="rect">
            <a:avLst/>
          </a:prstGeom>
          <a:noFill/>
          <a:ln w="6350">
            <a:solidFill>
              <a:srgbClr val="00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noProof="0" dirty="0"/>
          </a:p>
        </p:txBody>
      </p:sp>
      <p:sp>
        <p:nvSpPr>
          <p:cNvPr id="210953" name="Rectangle 9">
            <a:extLst>
              <a:ext uri="{FF2B5EF4-FFF2-40B4-BE49-F238E27FC236}">
                <a16:creationId xmlns:a16="http://schemas.microsoft.com/office/drawing/2014/main" id="{78489D7C-3769-E8DA-4C2C-A9B56A2FA630}"/>
              </a:ext>
            </a:extLst>
          </p:cNvPr>
          <p:cNvSpPr>
            <a:spLocks noChangeArrowheads="1"/>
          </p:cNvSpPr>
          <p:nvPr/>
        </p:nvSpPr>
        <p:spPr bwMode="auto">
          <a:xfrm>
            <a:off x="3733800" y="3495675"/>
            <a:ext cx="304800" cy="152400"/>
          </a:xfrm>
          <a:prstGeom prst="rect">
            <a:avLst/>
          </a:prstGeom>
          <a:noFill/>
          <a:ln w="6350">
            <a:solidFill>
              <a:srgbClr val="00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noProof="0" dirty="0"/>
          </a:p>
        </p:txBody>
      </p:sp>
      <p:sp>
        <p:nvSpPr>
          <p:cNvPr id="210954" name="Rectangle 10">
            <a:extLst>
              <a:ext uri="{FF2B5EF4-FFF2-40B4-BE49-F238E27FC236}">
                <a16:creationId xmlns:a16="http://schemas.microsoft.com/office/drawing/2014/main" id="{BD84B3A6-2E6F-8EEF-05AA-3E48AF90CE72}"/>
              </a:ext>
            </a:extLst>
          </p:cNvPr>
          <p:cNvSpPr>
            <a:spLocks noChangeArrowheads="1"/>
          </p:cNvSpPr>
          <p:nvPr/>
        </p:nvSpPr>
        <p:spPr bwMode="auto">
          <a:xfrm>
            <a:off x="3771900" y="3686175"/>
            <a:ext cx="304800" cy="152400"/>
          </a:xfrm>
          <a:prstGeom prst="rect">
            <a:avLst/>
          </a:prstGeom>
          <a:noFill/>
          <a:ln w="6350">
            <a:solidFill>
              <a:srgbClr val="00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noProof="0" dirty="0"/>
          </a:p>
        </p:txBody>
      </p:sp>
      <p:sp>
        <p:nvSpPr>
          <p:cNvPr id="210955" name="Rectangle 11">
            <a:extLst>
              <a:ext uri="{FF2B5EF4-FFF2-40B4-BE49-F238E27FC236}">
                <a16:creationId xmlns:a16="http://schemas.microsoft.com/office/drawing/2014/main" id="{B6673151-7EE2-F3B4-0B4D-58453810BB7A}"/>
              </a:ext>
            </a:extLst>
          </p:cNvPr>
          <p:cNvSpPr>
            <a:spLocks noChangeArrowheads="1"/>
          </p:cNvSpPr>
          <p:nvPr/>
        </p:nvSpPr>
        <p:spPr bwMode="auto">
          <a:xfrm>
            <a:off x="3924300" y="3810000"/>
            <a:ext cx="304800" cy="152400"/>
          </a:xfrm>
          <a:prstGeom prst="rect">
            <a:avLst/>
          </a:prstGeom>
          <a:noFill/>
          <a:ln w="6350">
            <a:solidFill>
              <a:srgbClr val="00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noProof="0" dirty="0"/>
          </a:p>
        </p:txBody>
      </p:sp>
      <p:sp>
        <p:nvSpPr>
          <p:cNvPr id="210956" name="Text Box 12">
            <a:extLst>
              <a:ext uri="{FF2B5EF4-FFF2-40B4-BE49-F238E27FC236}">
                <a16:creationId xmlns:a16="http://schemas.microsoft.com/office/drawing/2014/main" id="{B8B07CB4-6834-AD71-95E7-1C33D7C15681}"/>
              </a:ext>
            </a:extLst>
          </p:cNvPr>
          <p:cNvSpPr txBox="1">
            <a:spLocks noChangeArrowheads="1"/>
          </p:cNvSpPr>
          <p:nvPr/>
        </p:nvSpPr>
        <p:spPr bwMode="auto">
          <a:xfrm>
            <a:off x="381000" y="1200150"/>
            <a:ext cx="2590800" cy="4211638"/>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Wingdings" pitchFamily="2" charset="2"/>
              <a:buChar char="§"/>
            </a:pPr>
            <a:r>
              <a:rPr lang="en-US" sz="1800" noProof="0" dirty="0"/>
              <a:t>Every user has a unique identification number (UID)</a:t>
            </a:r>
          </a:p>
          <a:p>
            <a:pPr>
              <a:buFont typeface="Wingdings" pitchFamily="2" charset="2"/>
              <a:buNone/>
            </a:pPr>
            <a:endParaRPr lang="en-US" sz="1800" noProof="0" dirty="0"/>
          </a:p>
          <a:p>
            <a:pPr>
              <a:buFont typeface="Wingdings" pitchFamily="2" charset="2"/>
              <a:buChar char="§"/>
            </a:pPr>
            <a:r>
              <a:rPr lang="en-US" sz="1800" noProof="0" dirty="0"/>
              <a:t>If two users have the same UID they are the same user</a:t>
            </a:r>
          </a:p>
          <a:p>
            <a:pPr>
              <a:buFont typeface="Wingdings" pitchFamily="2" charset="2"/>
              <a:buNone/>
            </a:pPr>
            <a:endParaRPr lang="en-US" sz="1800" noProof="0" dirty="0"/>
          </a:p>
          <a:p>
            <a:pPr>
              <a:buFont typeface="Wingdings" pitchFamily="2" charset="2"/>
              <a:buChar char="§"/>
            </a:pPr>
            <a:r>
              <a:rPr lang="en-US" sz="1800" noProof="0" dirty="0"/>
              <a:t>Every user belongs </a:t>
            </a:r>
            <a:r>
              <a:rPr lang="en-US" sz="1800" noProof="0" dirty="0" err="1"/>
              <a:t>ot</a:t>
            </a:r>
            <a:r>
              <a:rPr lang="en-US" sz="1800" noProof="0" dirty="0"/>
              <a:t> one or more groups</a:t>
            </a:r>
          </a:p>
          <a:p>
            <a:pPr>
              <a:buFont typeface="Wingdings" pitchFamily="2" charset="2"/>
              <a:buNone/>
            </a:pPr>
            <a:endParaRPr lang="en-US" sz="1800" noProof="0" dirty="0"/>
          </a:p>
          <a:p>
            <a:pPr>
              <a:buFont typeface="Wingdings" pitchFamily="2" charset="2"/>
              <a:buChar char="§"/>
            </a:pPr>
            <a:r>
              <a:rPr lang="en-US" sz="1800" noProof="0" dirty="0"/>
              <a:t>Users in a same group have more privileges between them than with others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8" name="Text Box 4">
            <a:extLst>
              <a:ext uri="{FF2B5EF4-FFF2-40B4-BE49-F238E27FC236}">
                <a16:creationId xmlns:a16="http://schemas.microsoft.com/office/drawing/2014/main" id="{C33CDEE3-3946-A34E-ACB9-8CE422679B5E}"/>
              </a:ext>
            </a:extLst>
          </p:cNvPr>
          <p:cNvSpPr txBox="1">
            <a:spLocks noChangeArrowheads="1"/>
          </p:cNvSpPr>
          <p:nvPr/>
        </p:nvSpPr>
        <p:spPr bwMode="auto">
          <a:xfrm>
            <a:off x="6297613" y="401638"/>
            <a:ext cx="2473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sym typeface="Wingdings" pitchFamily="2" charset="2"/>
              </a:rPr>
              <a:t>Basic Commands</a:t>
            </a:r>
            <a:endParaRPr lang="en-US" sz="2400" noProof="0" dirty="0">
              <a:latin typeface="Comic Sans MS" panose="030F0902030302020204" pitchFamily="66" charset="0"/>
            </a:endParaRPr>
          </a:p>
        </p:txBody>
      </p:sp>
      <p:sp>
        <p:nvSpPr>
          <p:cNvPr id="149509" name="Text Box 5">
            <a:extLst>
              <a:ext uri="{FF2B5EF4-FFF2-40B4-BE49-F238E27FC236}">
                <a16:creationId xmlns:a16="http://schemas.microsoft.com/office/drawing/2014/main" id="{8089044D-483E-7307-9F9F-627955ADD58E}"/>
              </a:ext>
            </a:extLst>
          </p:cNvPr>
          <p:cNvSpPr txBox="1">
            <a:spLocks noChangeArrowheads="1"/>
          </p:cNvSpPr>
          <p:nvPr/>
        </p:nvSpPr>
        <p:spPr bwMode="auto">
          <a:xfrm>
            <a:off x="685800" y="990600"/>
            <a:ext cx="3886200" cy="360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361950" algn="l"/>
              </a:tabLst>
              <a:defRPr sz="2400">
                <a:solidFill>
                  <a:schemeClr val="tx1"/>
                </a:solidFill>
                <a:latin typeface="Times New Roman" panose="02020603050405020304" pitchFamily="18" charset="0"/>
              </a:defRPr>
            </a:lvl1pPr>
            <a:lvl2pPr marL="541338">
              <a:tabLst>
                <a:tab pos="361950" algn="l"/>
              </a:tabLst>
              <a:defRPr sz="2400">
                <a:solidFill>
                  <a:schemeClr val="tx1"/>
                </a:solidFill>
                <a:latin typeface="Times New Roman" panose="02020603050405020304" pitchFamily="18" charset="0"/>
              </a:defRPr>
            </a:lvl2pPr>
            <a:lvl3pPr>
              <a:tabLst>
                <a:tab pos="361950" algn="l"/>
              </a:tabLst>
              <a:defRPr sz="2400">
                <a:solidFill>
                  <a:schemeClr val="tx1"/>
                </a:solidFill>
                <a:latin typeface="Times New Roman" panose="02020603050405020304" pitchFamily="18" charset="0"/>
              </a:defRPr>
            </a:lvl3pPr>
            <a:lvl4pPr>
              <a:tabLst>
                <a:tab pos="361950" algn="l"/>
              </a:tabLst>
              <a:defRPr sz="2400">
                <a:solidFill>
                  <a:schemeClr val="tx1"/>
                </a:solidFill>
                <a:latin typeface="Times New Roman" panose="02020603050405020304" pitchFamily="18" charset="0"/>
              </a:defRPr>
            </a:lvl4pPr>
            <a:lvl5pPr>
              <a:tabLst>
                <a:tab pos="361950" algn="l"/>
              </a:tabLst>
              <a:defRPr sz="2400">
                <a:solidFill>
                  <a:schemeClr val="tx1"/>
                </a:solidFill>
                <a:latin typeface="Times New Roman" panose="02020603050405020304" pitchFamily="18" charset="0"/>
              </a:defRPr>
            </a:lvl5pPr>
            <a:lvl6pPr fontAlgn="base">
              <a:spcBef>
                <a:spcPct val="0"/>
              </a:spcBef>
              <a:spcAft>
                <a:spcPct val="0"/>
              </a:spcAft>
              <a:tabLst>
                <a:tab pos="361950" algn="l"/>
              </a:tabLst>
              <a:defRPr sz="2400">
                <a:solidFill>
                  <a:schemeClr val="tx1"/>
                </a:solidFill>
                <a:latin typeface="Times New Roman" panose="02020603050405020304" pitchFamily="18" charset="0"/>
              </a:defRPr>
            </a:lvl6pPr>
            <a:lvl7pPr fontAlgn="base">
              <a:spcBef>
                <a:spcPct val="0"/>
              </a:spcBef>
              <a:spcAft>
                <a:spcPct val="0"/>
              </a:spcAft>
              <a:tabLst>
                <a:tab pos="361950" algn="l"/>
              </a:tabLst>
              <a:defRPr sz="2400">
                <a:solidFill>
                  <a:schemeClr val="tx1"/>
                </a:solidFill>
                <a:latin typeface="Times New Roman" panose="02020603050405020304" pitchFamily="18" charset="0"/>
              </a:defRPr>
            </a:lvl7pPr>
            <a:lvl8pPr fontAlgn="base">
              <a:spcBef>
                <a:spcPct val="0"/>
              </a:spcBef>
              <a:spcAft>
                <a:spcPct val="0"/>
              </a:spcAft>
              <a:tabLst>
                <a:tab pos="361950" algn="l"/>
              </a:tabLst>
              <a:defRPr sz="2400">
                <a:solidFill>
                  <a:schemeClr val="tx1"/>
                </a:solidFill>
                <a:latin typeface="Times New Roman" panose="02020603050405020304" pitchFamily="18" charset="0"/>
              </a:defRPr>
            </a:lvl8pPr>
            <a:lvl9pPr fontAlgn="base">
              <a:spcBef>
                <a:spcPct val="0"/>
              </a:spcBef>
              <a:spcAft>
                <a:spcPct val="0"/>
              </a:spcAft>
              <a:tabLst>
                <a:tab pos="361950" algn="l"/>
              </a:tabLst>
              <a:defRPr sz="2400">
                <a:solidFill>
                  <a:schemeClr val="tx1"/>
                </a:solidFill>
                <a:latin typeface="Times New Roman" panose="02020603050405020304" pitchFamily="18" charset="0"/>
              </a:defRPr>
            </a:lvl9pPr>
          </a:lstStyle>
          <a:p>
            <a:pPr>
              <a:buFontTx/>
              <a:buChar char="•"/>
            </a:pPr>
            <a:r>
              <a:rPr lang="en-US" sz="1800" noProof="0" dirty="0">
                <a:solidFill>
                  <a:srgbClr val="FF0000"/>
                </a:solidFill>
                <a:latin typeface="Arial" panose="020B0604020202020204" pitchFamily="34" charset="0"/>
              </a:rPr>
              <a:t> man /info</a:t>
            </a:r>
            <a:r>
              <a:rPr lang="en-US" sz="1800" noProof="0" dirty="0">
                <a:latin typeface="Arial" panose="020B0604020202020204" pitchFamily="34" charset="0"/>
              </a:rPr>
              <a:t>: information about commands</a:t>
            </a:r>
          </a:p>
          <a:p>
            <a:pPr>
              <a:buFontTx/>
              <a:buChar char="•"/>
            </a:pPr>
            <a:r>
              <a:rPr lang="en-US" sz="1800" noProof="0" dirty="0">
                <a:solidFill>
                  <a:srgbClr val="FF0000"/>
                </a:solidFill>
                <a:latin typeface="Arial" panose="020B0604020202020204" pitchFamily="34" charset="0"/>
              </a:rPr>
              <a:t> cd</a:t>
            </a:r>
            <a:r>
              <a:rPr lang="en-US" sz="1800" noProof="0" dirty="0">
                <a:latin typeface="Arial" panose="020B0604020202020204" pitchFamily="34" charset="0"/>
              </a:rPr>
              <a:t>: change directory</a:t>
            </a:r>
          </a:p>
          <a:p>
            <a:pPr>
              <a:buFontTx/>
              <a:buChar char="•"/>
            </a:pPr>
            <a:r>
              <a:rPr lang="en-US" sz="1800" noProof="0" dirty="0">
                <a:solidFill>
                  <a:srgbClr val="FF0000"/>
                </a:solidFill>
                <a:latin typeface="Arial" panose="020B0604020202020204" pitchFamily="34" charset="0"/>
              </a:rPr>
              <a:t> ls</a:t>
            </a:r>
            <a:r>
              <a:rPr lang="en-US" sz="1800" noProof="0" dirty="0">
                <a:latin typeface="Arial" panose="020B0604020202020204" pitchFamily="34" charset="0"/>
              </a:rPr>
              <a:t>: lists files or directories</a:t>
            </a:r>
          </a:p>
          <a:p>
            <a:pPr>
              <a:buFontTx/>
              <a:buChar char="•"/>
            </a:pPr>
            <a:r>
              <a:rPr lang="en-US" sz="1800" noProof="0" dirty="0">
                <a:solidFill>
                  <a:srgbClr val="FF0000"/>
                </a:solidFill>
                <a:latin typeface="Arial" panose="020B0604020202020204" pitchFamily="34" charset="0"/>
              </a:rPr>
              <a:t> ls [directory/file name]</a:t>
            </a:r>
            <a:r>
              <a:rPr lang="en-US" sz="1800" noProof="0" dirty="0">
                <a:latin typeface="Arial" panose="020B0604020202020204" pitchFamily="34" charset="0"/>
              </a:rPr>
              <a:t> </a:t>
            </a:r>
            <a:r>
              <a:rPr lang="en-US" sz="1400" noProof="0" dirty="0">
                <a:latin typeface="Arial" panose="020B0604020202020204" pitchFamily="34" charset="0"/>
              </a:rPr>
              <a:t>metacharacters  (*,?) can be used</a:t>
            </a:r>
          </a:p>
          <a:p>
            <a:pPr lvl="1"/>
            <a:r>
              <a:rPr lang="en-US" sz="1800" noProof="0" dirty="0">
                <a:latin typeface="Arial" panose="020B0604020202020204" pitchFamily="34" charset="0"/>
              </a:rPr>
              <a:t>-l 	long</a:t>
            </a:r>
          </a:p>
          <a:p>
            <a:pPr lvl="1"/>
            <a:r>
              <a:rPr lang="en-US" sz="1800" noProof="0" dirty="0">
                <a:latin typeface="Arial" panose="020B0604020202020204" pitchFamily="34" charset="0"/>
              </a:rPr>
              <a:t>-a 	all</a:t>
            </a:r>
          </a:p>
          <a:p>
            <a:pPr lvl="1"/>
            <a:r>
              <a:rPr lang="en-US" sz="1800" noProof="0" dirty="0">
                <a:latin typeface="Arial" panose="020B0604020202020204" pitchFamily="34" charset="0"/>
              </a:rPr>
              <a:t>-R	recursive</a:t>
            </a:r>
          </a:p>
          <a:p>
            <a:pPr lvl="1"/>
            <a:r>
              <a:rPr lang="en-US" sz="1800" noProof="0" dirty="0">
                <a:latin typeface="Arial" panose="020B0604020202020204" pitchFamily="34" charset="0"/>
              </a:rPr>
              <a:t>-S	sort by size</a:t>
            </a:r>
          </a:p>
          <a:p>
            <a:pPr lvl="1"/>
            <a:r>
              <a:rPr lang="en-US" sz="1800" noProof="0" dirty="0">
                <a:latin typeface="Arial" panose="020B0604020202020204" pitchFamily="34" charset="0"/>
              </a:rPr>
              <a:t>-t	sort by date</a:t>
            </a:r>
          </a:p>
          <a:p>
            <a:pPr lvl="1"/>
            <a:r>
              <a:rPr lang="en-US" sz="1800" noProof="0" dirty="0">
                <a:latin typeface="Arial" panose="020B0604020202020204" pitchFamily="34" charset="0"/>
              </a:rPr>
              <a:t>-r	revert order</a:t>
            </a:r>
          </a:p>
          <a:p>
            <a:pPr lvl="1"/>
            <a:r>
              <a:rPr lang="en-US" sz="1800" noProof="0" dirty="0">
                <a:latin typeface="Arial" panose="020B0604020202020204" pitchFamily="34" charset="0"/>
              </a:rPr>
              <a:t>-h 	human readable sizes</a:t>
            </a:r>
          </a:p>
        </p:txBody>
      </p:sp>
      <p:sp>
        <p:nvSpPr>
          <p:cNvPr id="149510" name="Text Box 6">
            <a:extLst>
              <a:ext uri="{FF2B5EF4-FFF2-40B4-BE49-F238E27FC236}">
                <a16:creationId xmlns:a16="http://schemas.microsoft.com/office/drawing/2014/main" id="{DE43F218-838B-1E80-A302-E4141BF341EA}"/>
              </a:ext>
            </a:extLst>
          </p:cNvPr>
          <p:cNvSpPr txBox="1">
            <a:spLocks noChangeArrowheads="1"/>
          </p:cNvSpPr>
          <p:nvPr/>
        </p:nvSpPr>
        <p:spPr bwMode="auto">
          <a:xfrm>
            <a:off x="4572000" y="990600"/>
            <a:ext cx="3949700" cy="476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US" sz="1800" noProof="0" dirty="0">
                <a:solidFill>
                  <a:srgbClr val="FF0000"/>
                </a:solidFill>
              </a:rPr>
              <a:t> cp</a:t>
            </a:r>
            <a:r>
              <a:rPr lang="en-US" sz="1800" noProof="0" dirty="0"/>
              <a:t>: copy files or directories</a:t>
            </a:r>
            <a:br>
              <a:rPr lang="en-US" sz="1800" noProof="0" dirty="0"/>
            </a:br>
            <a:r>
              <a:rPr lang="en-US" sz="1800" noProof="0" dirty="0"/>
              <a:t>  </a:t>
            </a:r>
            <a:r>
              <a:rPr lang="en-US" sz="1800" noProof="0" dirty="0">
                <a:solidFill>
                  <a:srgbClr val="FF0000"/>
                </a:solidFill>
              </a:rPr>
              <a:t>cp [origin]  [destination]</a:t>
            </a:r>
          </a:p>
          <a:p>
            <a:pPr lvl="1">
              <a:spcBef>
                <a:spcPct val="50000"/>
              </a:spcBef>
            </a:pPr>
            <a:r>
              <a:rPr lang="en-US" sz="1800" noProof="0" dirty="0"/>
              <a:t>-</a:t>
            </a:r>
            <a:r>
              <a:rPr lang="en-US" sz="1800" noProof="0" dirty="0" err="1"/>
              <a:t>i</a:t>
            </a:r>
            <a:r>
              <a:rPr lang="en-US" sz="1800" noProof="0" dirty="0"/>
              <a:t> 	interactive</a:t>
            </a:r>
            <a:br>
              <a:rPr lang="en-US" sz="1800" noProof="0" dirty="0"/>
            </a:br>
            <a:r>
              <a:rPr lang="en-US" sz="1800" noProof="0" dirty="0"/>
              <a:t>-R/r	recursive</a:t>
            </a:r>
            <a:br>
              <a:rPr lang="en-US" sz="1800" noProof="0" dirty="0"/>
            </a:br>
            <a:r>
              <a:rPr lang="en-US" sz="1800" noProof="0" dirty="0"/>
              <a:t>-d	keeps </a:t>
            </a:r>
            <a:r>
              <a:rPr lang="en-US" sz="1800" noProof="0" dirty="0" err="1"/>
              <a:t>lincs</a:t>
            </a:r>
            <a:br>
              <a:rPr lang="en-US" sz="1800" noProof="0" dirty="0"/>
            </a:br>
            <a:r>
              <a:rPr lang="en-US" sz="1800" noProof="0" dirty="0"/>
              <a:t>-p	keeps </a:t>
            </a:r>
            <a:r>
              <a:rPr lang="en-US" sz="1800" noProof="0" dirty="0" err="1"/>
              <a:t>permisions</a:t>
            </a:r>
            <a:endParaRPr lang="en-US" sz="1800" noProof="0" dirty="0"/>
          </a:p>
          <a:p>
            <a:pPr>
              <a:spcBef>
                <a:spcPct val="50000"/>
              </a:spcBef>
              <a:buFontTx/>
              <a:buChar char="•"/>
            </a:pPr>
            <a:r>
              <a:rPr lang="en-US" sz="1800" noProof="0" dirty="0">
                <a:solidFill>
                  <a:srgbClr val="FF0000"/>
                </a:solidFill>
              </a:rPr>
              <a:t> rm</a:t>
            </a:r>
            <a:r>
              <a:rPr lang="en-US" sz="1800" noProof="0" dirty="0"/>
              <a:t>: erase files</a:t>
            </a:r>
          </a:p>
          <a:p>
            <a:pPr lvl="1">
              <a:spcBef>
                <a:spcPct val="50000"/>
              </a:spcBef>
            </a:pPr>
            <a:r>
              <a:rPr lang="en-US" sz="1800" noProof="0" dirty="0"/>
              <a:t>-</a:t>
            </a:r>
            <a:r>
              <a:rPr lang="en-US" sz="1800" noProof="0" dirty="0" err="1"/>
              <a:t>i</a:t>
            </a:r>
            <a:r>
              <a:rPr lang="en-US" sz="1800" noProof="0" dirty="0"/>
              <a:t> 	interactive</a:t>
            </a:r>
            <a:br>
              <a:rPr lang="en-US" sz="1800" noProof="0" dirty="0"/>
            </a:br>
            <a:r>
              <a:rPr lang="en-US" sz="1800" noProof="0" dirty="0"/>
              <a:t>-r	recursive (and directories)</a:t>
            </a:r>
            <a:br>
              <a:rPr lang="en-US" sz="1800" noProof="0" dirty="0"/>
            </a:br>
            <a:r>
              <a:rPr lang="en-US" sz="1800" noProof="0" dirty="0"/>
              <a:t>-f	force</a:t>
            </a:r>
          </a:p>
          <a:p>
            <a:pPr>
              <a:spcBef>
                <a:spcPct val="50000"/>
              </a:spcBef>
              <a:buFontTx/>
              <a:buChar char="•"/>
            </a:pPr>
            <a:r>
              <a:rPr lang="en-US" sz="1800" noProof="0" dirty="0">
                <a:solidFill>
                  <a:srgbClr val="FF0000"/>
                </a:solidFill>
              </a:rPr>
              <a:t> </a:t>
            </a:r>
            <a:r>
              <a:rPr lang="en-US" sz="1800" noProof="0" dirty="0" err="1">
                <a:solidFill>
                  <a:srgbClr val="FF0000"/>
                </a:solidFill>
              </a:rPr>
              <a:t>mkdir</a:t>
            </a:r>
            <a:r>
              <a:rPr lang="en-US" sz="1800" noProof="0" dirty="0">
                <a:solidFill>
                  <a:srgbClr val="FF0000"/>
                </a:solidFill>
              </a:rPr>
              <a:t>/ </a:t>
            </a:r>
            <a:r>
              <a:rPr lang="en-US" sz="1800" noProof="0" dirty="0" err="1">
                <a:solidFill>
                  <a:srgbClr val="FF0000"/>
                </a:solidFill>
              </a:rPr>
              <a:t>rmdir</a:t>
            </a:r>
            <a:r>
              <a:rPr lang="en-US" sz="1800" noProof="0" dirty="0"/>
              <a:t>: create/erase directories</a:t>
            </a:r>
          </a:p>
          <a:p>
            <a:pPr>
              <a:spcBef>
                <a:spcPct val="50000"/>
              </a:spcBef>
              <a:buFontTx/>
              <a:buChar char="•"/>
            </a:pPr>
            <a:r>
              <a:rPr lang="en-US" sz="1800" noProof="0" dirty="0">
                <a:solidFill>
                  <a:srgbClr val="FF0000"/>
                </a:solidFill>
              </a:rPr>
              <a:t> mv</a:t>
            </a:r>
            <a:r>
              <a:rPr lang="en-US" sz="1800" noProof="0" dirty="0"/>
              <a:t>: move files and directories</a:t>
            </a:r>
          </a:p>
          <a:p>
            <a:pPr>
              <a:spcBef>
                <a:spcPct val="50000"/>
              </a:spcBef>
              <a:buFontTx/>
              <a:buChar char="•"/>
            </a:pPr>
            <a:r>
              <a:rPr lang="en-US" sz="1800" noProof="0" dirty="0">
                <a:solidFill>
                  <a:srgbClr val="FF0000"/>
                </a:solidFill>
              </a:rPr>
              <a:t> mv [origin]  [destination]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6" name="Text Box 4">
            <a:extLst>
              <a:ext uri="{FF2B5EF4-FFF2-40B4-BE49-F238E27FC236}">
                <a16:creationId xmlns:a16="http://schemas.microsoft.com/office/drawing/2014/main" id="{769E8C06-A845-27B1-BB00-F4EE40A28EC7}"/>
              </a:ext>
            </a:extLst>
          </p:cNvPr>
          <p:cNvSpPr txBox="1">
            <a:spLocks noChangeArrowheads="1"/>
          </p:cNvSpPr>
          <p:nvPr/>
        </p:nvSpPr>
        <p:spPr bwMode="auto">
          <a:xfrm>
            <a:off x="923925" y="962025"/>
            <a:ext cx="7696200" cy="5143500"/>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Aft>
                <a:spcPct val="10000"/>
              </a:spcAft>
              <a:buFontTx/>
              <a:buChar char="•"/>
            </a:pPr>
            <a:r>
              <a:rPr lang="en-US" sz="1800" noProof="0" dirty="0">
                <a:solidFill>
                  <a:srgbClr val="FF0000"/>
                </a:solidFill>
              </a:rPr>
              <a:t> </a:t>
            </a:r>
            <a:r>
              <a:rPr lang="en-US" sz="1800" noProof="0" dirty="0" err="1">
                <a:solidFill>
                  <a:srgbClr val="FF0000"/>
                </a:solidFill>
              </a:rPr>
              <a:t>chmod</a:t>
            </a:r>
            <a:r>
              <a:rPr lang="en-US" sz="1800" noProof="0" dirty="0"/>
              <a:t>: change </a:t>
            </a:r>
            <a:r>
              <a:rPr lang="en-US" sz="1800" noProof="0" dirty="0" err="1"/>
              <a:t>permisions</a:t>
            </a:r>
            <a:br>
              <a:rPr lang="en-US" sz="1800" noProof="0" dirty="0"/>
            </a:br>
            <a:r>
              <a:rPr lang="en-US" sz="1800" noProof="0" dirty="0">
                <a:solidFill>
                  <a:srgbClr val="FF0000"/>
                </a:solidFill>
              </a:rPr>
              <a:t>	</a:t>
            </a:r>
            <a:r>
              <a:rPr lang="en-US" sz="1800" noProof="0" dirty="0" err="1">
                <a:solidFill>
                  <a:srgbClr val="FF0000"/>
                </a:solidFill>
              </a:rPr>
              <a:t>chmod</a:t>
            </a:r>
            <a:r>
              <a:rPr lang="en-US" sz="1800" noProof="0" dirty="0">
                <a:solidFill>
                  <a:srgbClr val="FF0000"/>
                </a:solidFill>
              </a:rPr>
              <a:t> [options] [new </a:t>
            </a:r>
            <a:r>
              <a:rPr lang="en-US" sz="1800" noProof="0" dirty="0" err="1">
                <a:solidFill>
                  <a:srgbClr val="FF0000"/>
                </a:solidFill>
              </a:rPr>
              <a:t>permision</a:t>
            </a:r>
            <a:r>
              <a:rPr lang="en-US" sz="1800" noProof="0" dirty="0">
                <a:solidFill>
                  <a:srgbClr val="FF0000"/>
                </a:solidFill>
              </a:rPr>
              <a:t>] [file/directory]</a:t>
            </a:r>
            <a:br>
              <a:rPr lang="en-US" sz="1800" noProof="0" dirty="0">
                <a:solidFill>
                  <a:srgbClr val="FF0000"/>
                </a:solidFill>
              </a:rPr>
            </a:br>
            <a:r>
              <a:rPr lang="en-US" sz="1800" noProof="0" dirty="0"/>
              <a:t>		-R 	recursive</a:t>
            </a:r>
            <a:br>
              <a:rPr lang="en-US" sz="1800" noProof="0" dirty="0"/>
            </a:br>
            <a:r>
              <a:rPr lang="en-US" sz="1800" noProof="0" dirty="0">
                <a:solidFill>
                  <a:srgbClr val="FF0000"/>
                </a:solidFill>
              </a:rPr>
              <a:t>	</a:t>
            </a:r>
            <a:r>
              <a:rPr lang="en-US" sz="1800" noProof="0" dirty="0" err="1">
                <a:solidFill>
                  <a:srgbClr val="FF0000"/>
                </a:solidFill>
              </a:rPr>
              <a:t>chmod</a:t>
            </a:r>
            <a:r>
              <a:rPr lang="en-US" sz="1800" noProof="0" dirty="0"/>
              <a:t>	u   +   r    [file/directory]</a:t>
            </a:r>
            <a:br>
              <a:rPr lang="en-US" sz="1800" noProof="0" dirty="0"/>
            </a:br>
            <a:r>
              <a:rPr lang="en-US" sz="1800" noProof="0" dirty="0"/>
              <a:t>		g   -   w</a:t>
            </a:r>
            <a:br>
              <a:rPr lang="en-US" sz="1800" noProof="0" dirty="0"/>
            </a:br>
            <a:r>
              <a:rPr lang="en-US" sz="1800" noProof="0" dirty="0"/>
              <a:t>		o        x</a:t>
            </a:r>
            <a:br>
              <a:rPr lang="en-US" sz="1800" noProof="0" dirty="0"/>
            </a:br>
            <a:r>
              <a:rPr lang="en-US" sz="1800" noProof="0" dirty="0"/>
              <a:t>		a</a:t>
            </a:r>
          </a:p>
          <a:p>
            <a:pPr>
              <a:spcAft>
                <a:spcPct val="10000"/>
              </a:spcAft>
              <a:buFontTx/>
              <a:buChar char="•"/>
            </a:pPr>
            <a:r>
              <a:rPr lang="en-US" sz="1800" noProof="0" dirty="0">
                <a:solidFill>
                  <a:srgbClr val="FF0000"/>
                </a:solidFill>
              </a:rPr>
              <a:t> </a:t>
            </a:r>
            <a:r>
              <a:rPr lang="en-US" sz="1800" noProof="0" dirty="0" err="1">
                <a:solidFill>
                  <a:srgbClr val="FF0000"/>
                </a:solidFill>
              </a:rPr>
              <a:t>pwd</a:t>
            </a:r>
            <a:r>
              <a:rPr lang="en-US" sz="1800" noProof="0" dirty="0"/>
              <a:t>: tells the current working directory</a:t>
            </a:r>
          </a:p>
          <a:p>
            <a:pPr>
              <a:spcAft>
                <a:spcPct val="10000"/>
              </a:spcAft>
              <a:buFontTx/>
              <a:buChar char="•"/>
            </a:pPr>
            <a:r>
              <a:rPr lang="en-US" sz="1800" noProof="0" dirty="0">
                <a:solidFill>
                  <a:srgbClr val="FF0000"/>
                </a:solidFill>
              </a:rPr>
              <a:t> ln –s</a:t>
            </a:r>
            <a:r>
              <a:rPr lang="en-US" sz="1800" noProof="0" dirty="0"/>
              <a:t>: create a symbolic link</a:t>
            </a:r>
            <a:br>
              <a:rPr lang="en-US" sz="1800" noProof="0" dirty="0"/>
            </a:br>
            <a:r>
              <a:rPr lang="en-US" sz="1800" noProof="0" dirty="0">
                <a:solidFill>
                  <a:srgbClr val="FF0000"/>
                </a:solidFill>
              </a:rPr>
              <a:t>	ln –s [origin] [destination]</a:t>
            </a:r>
            <a:r>
              <a:rPr lang="en-US" sz="1800" noProof="0" dirty="0"/>
              <a:t> </a:t>
            </a:r>
            <a:r>
              <a:rPr lang="en-US" noProof="0" dirty="0"/>
              <a:t>(take care with the absolute / relative path)</a:t>
            </a:r>
            <a:br>
              <a:rPr lang="en-US" noProof="0" dirty="0"/>
            </a:br>
            <a:r>
              <a:rPr lang="en-US" noProof="0" dirty="0"/>
              <a:t>	</a:t>
            </a:r>
            <a:r>
              <a:rPr lang="en-US" sz="1800" noProof="0" dirty="0">
                <a:solidFill>
                  <a:srgbClr val="FF0000"/>
                </a:solidFill>
              </a:rPr>
              <a:t>ln –s /</a:t>
            </a:r>
            <a:r>
              <a:rPr lang="en-US" sz="1800" noProof="0" dirty="0" err="1">
                <a:solidFill>
                  <a:srgbClr val="FF0000"/>
                </a:solidFill>
              </a:rPr>
              <a:t>usr</a:t>
            </a:r>
            <a:r>
              <a:rPr lang="en-US" sz="1800" noProof="0" dirty="0">
                <a:solidFill>
                  <a:srgbClr val="FF0000"/>
                </a:solidFill>
              </a:rPr>
              <a:t>/local/</a:t>
            </a:r>
            <a:r>
              <a:rPr lang="en-US" sz="1800" noProof="0" dirty="0" err="1">
                <a:solidFill>
                  <a:srgbClr val="FF0000"/>
                </a:solidFill>
              </a:rPr>
              <a:t>clustalw2</a:t>
            </a:r>
            <a:r>
              <a:rPr lang="en-US" sz="1800" noProof="0" dirty="0">
                <a:solidFill>
                  <a:srgbClr val="FF0000"/>
                </a:solidFill>
              </a:rPr>
              <a:t> </a:t>
            </a:r>
            <a:r>
              <a:rPr lang="en-US" noProof="0" dirty="0"/>
              <a:t>(if destination is "." it can be ignored for a single file)</a:t>
            </a:r>
            <a:br>
              <a:rPr lang="en-US" sz="1800" noProof="0" dirty="0"/>
            </a:br>
            <a:r>
              <a:rPr lang="en-US" sz="1800" noProof="0" dirty="0"/>
              <a:t>	</a:t>
            </a:r>
            <a:r>
              <a:rPr lang="en-US" sz="1800" noProof="0" dirty="0">
                <a:solidFill>
                  <a:srgbClr val="FF0000"/>
                </a:solidFill>
              </a:rPr>
              <a:t>less </a:t>
            </a:r>
            <a:r>
              <a:rPr lang="en-US" sz="1800" noProof="0" dirty="0" err="1">
                <a:solidFill>
                  <a:srgbClr val="FF0000"/>
                </a:solidFill>
              </a:rPr>
              <a:t>clustalw_help</a:t>
            </a:r>
            <a:endParaRPr lang="en-US" sz="1800" noProof="0" dirty="0">
              <a:solidFill>
                <a:srgbClr val="FF0000"/>
              </a:solidFill>
            </a:endParaRPr>
          </a:p>
          <a:p>
            <a:pPr>
              <a:spcAft>
                <a:spcPct val="10000"/>
              </a:spcAft>
              <a:buFontTx/>
              <a:buChar char="•"/>
            </a:pPr>
            <a:r>
              <a:rPr lang="en-US" sz="1800" noProof="0" dirty="0">
                <a:solidFill>
                  <a:srgbClr val="FF0000"/>
                </a:solidFill>
              </a:rPr>
              <a:t> export / </a:t>
            </a:r>
            <a:r>
              <a:rPr lang="en-US" sz="1800" noProof="0" dirty="0" err="1">
                <a:solidFill>
                  <a:srgbClr val="FF0000"/>
                </a:solidFill>
              </a:rPr>
              <a:t>setenv</a:t>
            </a:r>
            <a:r>
              <a:rPr lang="en-US" sz="1800" noProof="0" dirty="0"/>
              <a:t>: creates o changes and environment variables and turns it exportable to new shells generated by the current one.</a:t>
            </a:r>
            <a:br>
              <a:rPr lang="en-US" sz="1800" noProof="0" dirty="0"/>
            </a:br>
            <a:r>
              <a:rPr lang="en-US" sz="1800" noProof="0" dirty="0"/>
              <a:t>         </a:t>
            </a:r>
            <a:r>
              <a:rPr lang="en-US" sz="800" noProof="0" dirty="0"/>
              <a:t>bash:</a:t>
            </a:r>
            <a:r>
              <a:rPr lang="en-US" sz="1800" noProof="0" dirty="0"/>
              <a:t>	</a:t>
            </a:r>
            <a:r>
              <a:rPr lang="en-US" sz="1800" noProof="0" dirty="0">
                <a:solidFill>
                  <a:srgbClr val="FF0000"/>
                </a:solidFill>
              </a:rPr>
              <a:t>export CST=“/</a:t>
            </a:r>
            <a:r>
              <a:rPr lang="en-US" sz="1800" noProof="0" dirty="0" err="1">
                <a:solidFill>
                  <a:srgbClr val="FF0000"/>
                </a:solidFill>
              </a:rPr>
              <a:t>usr</a:t>
            </a:r>
            <a:r>
              <a:rPr lang="en-US" sz="1800" noProof="0" dirty="0">
                <a:solidFill>
                  <a:srgbClr val="FF0000"/>
                </a:solidFill>
              </a:rPr>
              <a:t>/local/</a:t>
            </a:r>
            <a:r>
              <a:rPr lang="en-US" sz="1800" noProof="0" dirty="0" err="1">
                <a:solidFill>
                  <a:srgbClr val="FF0000"/>
                </a:solidFill>
              </a:rPr>
              <a:t>clustalw2</a:t>
            </a:r>
            <a:r>
              <a:rPr lang="en-US" sz="1800" noProof="0" dirty="0">
                <a:solidFill>
                  <a:srgbClr val="FF0000"/>
                </a:solidFill>
              </a:rPr>
              <a:t>”</a:t>
            </a:r>
            <a:br>
              <a:rPr lang="en-US" sz="1800" noProof="0" dirty="0">
                <a:solidFill>
                  <a:srgbClr val="FF0000"/>
                </a:solidFill>
              </a:rPr>
            </a:br>
            <a:r>
              <a:rPr lang="en-US" sz="1800" noProof="0" dirty="0">
                <a:solidFill>
                  <a:srgbClr val="FF0000"/>
                </a:solidFill>
              </a:rPr>
              <a:t>          </a:t>
            </a:r>
            <a:r>
              <a:rPr lang="en-US" sz="800" noProof="0" dirty="0" err="1"/>
              <a:t>csh</a:t>
            </a:r>
            <a:r>
              <a:rPr lang="en-US" sz="800" noProof="0" dirty="0"/>
              <a:t>:</a:t>
            </a:r>
            <a:r>
              <a:rPr lang="en-US" sz="1800" noProof="0" dirty="0">
                <a:solidFill>
                  <a:srgbClr val="FF0000"/>
                </a:solidFill>
              </a:rPr>
              <a:t>	</a:t>
            </a:r>
            <a:r>
              <a:rPr lang="en-US" sz="1800" noProof="0" dirty="0" err="1">
                <a:solidFill>
                  <a:srgbClr val="FF0000"/>
                </a:solidFill>
              </a:rPr>
              <a:t>setenv</a:t>
            </a:r>
            <a:r>
              <a:rPr lang="en-US" sz="1800" noProof="0" dirty="0">
                <a:solidFill>
                  <a:srgbClr val="FF0000"/>
                </a:solidFill>
              </a:rPr>
              <a:t> CST “/</a:t>
            </a:r>
            <a:r>
              <a:rPr lang="en-US" sz="1800" noProof="0" dirty="0" err="1">
                <a:solidFill>
                  <a:srgbClr val="FF0000"/>
                </a:solidFill>
              </a:rPr>
              <a:t>usr</a:t>
            </a:r>
            <a:r>
              <a:rPr lang="en-US" sz="1800" noProof="0" dirty="0">
                <a:solidFill>
                  <a:srgbClr val="FF0000"/>
                </a:solidFill>
              </a:rPr>
              <a:t>/local/</a:t>
            </a:r>
            <a:r>
              <a:rPr lang="en-US" sz="1800" noProof="0" dirty="0" err="1">
                <a:solidFill>
                  <a:srgbClr val="FF0000"/>
                </a:solidFill>
              </a:rPr>
              <a:t>clustalw2</a:t>
            </a:r>
            <a:r>
              <a:rPr lang="en-US" sz="1800" noProof="0" dirty="0">
                <a:solidFill>
                  <a:srgbClr val="FF0000"/>
                </a:solidFill>
              </a:rPr>
              <a:t>”</a:t>
            </a:r>
          </a:p>
          <a:p>
            <a:pPr>
              <a:spcAft>
                <a:spcPct val="10000"/>
              </a:spcAft>
              <a:buFontTx/>
              <a:buChar char="•"/>
            </a:pPr>
            <a:r>
              <a:rPr lang="en-US" sz="1800" noProof="0" dirty="0">
                <a:solidFill>
                  <a:srgbClr val="FF0000"/>
                </a:solidFill>
              </a:rPr>
              <a:t> echo: </a:t>
            </a:r>
            <a:r>
              <a:rPr lang="en-US" sz="1800" noProof="0" dirty="0"/>
              <a:t>writes a text or variable value</a:t>
            </a:r>
            <a:br>
              <a:rPr lang="en-US" sz="1800" noProof="0" dirty="0"/>
            </a:br>
            <a:r>
              <a:rPr lang="en-US" sz="1800" noProof="0" dirty="0"/>
              <a:t>	</a:t>
            </a:r>
            <a:r>
              <a:rPr lang="en-US" sz="1800" noProof="0" dirty="0">
                <a:solidFill>
                  <a:srgbClr val="FF0000"/>
                </a:solidFill>
              </a:rPr>
              <a:t>echo “/</a:t>
            </a:r>
            <a:r>
              <a:rPr lang="en-US" sz="1800" noProof="0" dirty="0" err="1">
                <a:solidFill>
                  <a:srgbClr val="FF0000"/>
                </a:solidFill>
              </a:rPr>
              <a:t>usr</a:t>
            </a:r>
            <a:r>
              <a:rPr lang="en-US" sz="1800" noProof="0" dirty="0">
                <a:solidFill>
                  <a:srgbClr val="FF0000"/>
                </a:solidFill>
              </a:rPr>
              <a:t>/local/</a:t>
            </a:r>
            <a:r>
              <a:rPr lang="en-US" sz="1800" noProof="0" dirty="0" err="1">
                <a:solidFill>
                  <a:srgbClr val="FF0000"/>
                </a:solidFill>
              </a:rPr>
              <a:t>clustalw2</a:t>
            </a:r>
            <a:r>
              <a:rPr lang="en-US" sz="1800" noProof="0" dirty="0">
                <a:solidFill>
                  <a:srgbClr val="FF0000"/>
                </a:solidFill>
              </a:rPr>
              <a:t>”</a:t>
            </a:r>
            <a:r>
              <a:rPr lang="en-US" sz="1800" noProof="0" dirty="0"/>
              <a:t> </a:t>
            </a:r>
            <a:r>
              <a:rPr lang="en-US" sz="1800" noProof="0" dirty="0">
                <a:solidFill>
                  <a:srgbClr val="FF0000"/>
                </a:solidFill>
              </a:rPr>
              <a:t>;</a:t>
            </a:r>
            <a:r>
              <a:rPr lang="en-US" sz="1800" noProof="0" dirty="0"/>
              <a:t> </a:t>
            </a:r>
            <a:r>
              <a:rPr lang="en-US" sz="1800" noProof="0" dirty="0">
                <a:solidFill>
                  <a:srgbClr val="FF0000"/>
                </a:solidFill>
              </a:rPr>
              <a:t>echo $CST</a:t>
            </a:r>
          </a:p>
        </p:txBody>
      </p:sp>
      <p:sp>
        <p:nvSpPr>
          <p:cNvPr id="151557" name="Text Box 5">
            <a:extLst>
              <a:ext uri="{FF2B5EF4-FFF2-40B4-BE49-F238E27FC236}">
                <a16:creationId xmlns:a16="http://schemas.microsoft.com/office/drawing/2014/main" id="{3CDA955A-2563-49A9-B975-2BB1C5F2B2DB}"/>
              </a:ext>
            </a:extLst>
          </p:cNvPr>
          <p:cNvSpPr txBox="1">
            <a:spLocks noChangeArrowheads="1"/>
          </p:cNvSpPr>
          <p:nvPr/>
        </p:nvSpPr>
        <p:spPr bwMode="auto">
          <a:xfrm>
            <a:off x="5873750" y="401638"/>
            <a:ext cx="2897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sym typeface="Wingdings" pitchFamily="2" charset="2"/>
              </a:rPr>
              <a:t>Basic Commands II</a:t>
            </a:r>
          </a:p>
        </p:txBody>
      </p:sp>
      <p:sp>
        <p:nvSpPr>
          <p:cNvPr id="151558" name="Line 6">
            <a:extLst>
              <a:ext uri="{FF2B5EF4-FFF2-40B4-BE49-F238E27FC236}">
                <a16:creationId xmlns:a16="http://schemas.microsoft.com/office/drawing/2014/main" id="{4423C77A-7CCC-83EC-3E3E-A66BBC80D36B}"/>
              </a:ext>
            </a:extLst>
          </p:cNvPr>
          <p:cNvSpPr>
            <a:spLocks noChangeShapeType="1"/>
          </p:cNvSpPr>
          <p:nvPr/>
        </p:nvSpPr>
        <p:spPr bwMode="auto">
          <a:xfrm>
            <a:off x="2809875" y="1905000"/>
            <a:ext cx="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noProof="0" dirty="0"/>
          </a:p>
        </p:txBody>
      </p:sp>
      <p:sp>
        <p:nvSpPr>
          <p:cNvPr id="151559" name="Line 7">
            <a:extLst>
              <a:ext uri="{FF2B5EF4-FFF2-40B4-BE49-F238E27FC236}">
                <a16:creationId xmlns:a16="http://schemas.microsoft.com/office/drawing/2014/main" id="{CBB8E6AD-86B1-9E7D-72F8-147B727EED79}"/>
              </a:ext>
            </a:extLst>
          </p:cNvPr>
          <p:cNvSpPr>
            <a:spLocks noChangeShapeType="1"/>
          </p:cNvSpPr>
          <p:nvPr/>
        </p:nvSpPr>
        <p:spPr bwMode="auto">
          <a:xfrm>
            <a:off x="3038475" y="1905000"/>
            <a:ext cx="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noProof="0" dirty="0"/>
          </a:p>
        </p:txBody>
      </p:sp>
      <p:sp>
        <p:nvSpPr>
          <p:cNvPr id="151560" name="Line 8">
            <a:extLst>
              <a:ext uri="{FF2B5EF4-FFF2-40B4-BE49-F238E27FC236}">
                <a16:creationId xmlns:a16="http://schemas.microsoft.com/office/drawing/2014/main" id="{B4C86565-1659-D00B-B5C8-F3907522EDA3}"/>
              </a:ext>
            </a:extLst>
          </p:cNvPr>
          <p:cNvSpPr>
            <a:spLocks noChangeShapeType="1"/>
          </p:cNvSpPr>
          <p:nvPr/>
        </p:nvSpPr>
        <p:spPr bwMode="auto">
          <a:xfrm>
            <a:off x="3114675" y="19050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noProof="0" dirty="0"/>
          </a:p>
        </p:txBody>
      </p:sp>
      <p:sp>
        <p:nvSpPr>
          <p:cNvPr id="151561" name="Line 9">
            <a:extLst>
              <a:ext uri="{FF2B5EF4-FFF2-40B4-BE49-F238E27FC236}">
                <a16:creationId xmlns:a16="http://schemas.microsoft.com/office/drawing/2014/main" id="{711DF8B1-6902-B625-C42A-5BFE10F5A778}"/>
              </a:ext>
            </a:extLst>
          </p:cNvPr>
          <p:cNvSpPr>
            <a:spLocks noChangeShapeType="1"/>
          </p:cNvSpPr>
          <p:nvPr/>
        </p:nvSpPr>
        <p:spPr bwMode="auto">
          <a:xfrm>
            <a:off x="3343275" y="19050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noProof="0" dirty="0"/>
          </a:p>
        </p:txBody>
      </p:sp>
      <p:sp>
        <p:nvSpPr>
          <p:cNvPr id="151562" name="Line 10">
            <a:extLst>
              <a:ext uri="{FF2B5EF4-FFF2-40B4-BE49-F238E27FC236}">
                <a16:creationId xmlns:a16="http://schemas.microsoft.com/office/drawing/2014/main" id="{931E91DF-EFF1-A87E-F6F5-2E255157951F}"/>
              </a:ext>
            </a:extLst>
          </p:cNvPr>
          <p:cNvSpPr>
            <a:spLocks noChangeShapeType="1"/>
          </p:cNvSpPr>
          <p:nvPr/>
        </p:nvSpPr>
        <p:spPr bwMode="auto">
          <a:xfrm>
            <a:off x="3419475" y="1905000"/>
            <a:ext cx="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noProof="0" dirty="0"/>
          </a:p>
        </p:txBody>
      </p:sp>
      <p:sp>
        <p:nvSpPr>
          <p:cNvPr id="151563" name="Line 11">
            <a:extLst>
              <a:ext uri="{FF2B5EF4-FFF2-40B4-BE49-F238E27FC236}">
                <a16:creationId xmlns:a16="http://schemas.microsoft.com/office/drawing/2014/main" id="{BEA89F4E-624E-A614-7202-34A26B876768}"/>
              </a:ext>
            </a:extLst>
          </p:cNvPr>
          <p:cNvSpPr>
            <a:spLocks noChangeShapeType="1"/>
          </p:cNvSpPr>
          <p:nvPr/>
        </p:nvSpPr>
        <p:spPr bwMode="auto">
          <a:xfrm>
            <a:off x="3648075" y="1905000"/>
            <a:ext cx="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noProof="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80" name="Text Box 4">
            <a:extLst>
              <a:ext uri="{FF2B5EF4-FFF2-40B4-BE49-F238E27FC236}">
                <a16:creationId xmlns:a16="http://schemas.microsoft.com/office/drawing/2014/main" id="{5D33ACAA-1928-AF10-495F-ED9ABA7AC44F}"/>
              </a:ext>
            </a:extLst>
          </p:cNvPr>
          <p:cNvSpPr txBox="1">
            <a:spLocks noChangeArrowheads="1"/>
          </p:cNvSpPr>
          <p:nvPr/>
        </p:nvSpPr>
        <p:spPr bwMode="auto">
          <a:xfrm>
            <a:off x="717550" y="4792663"/>
            <a:ext cx="7893050" cy="969962"/>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Aft>
                <a:spcPct val="10000"/>
              </a:spcAft>
              <a:buFontTx/>
              <a:buChar char="•"/>
            </a:pPr>
            <a:r>
              <a:rPr lang="en-US" sz="1800" noProof="0" dirty="0"/>
              <a:t> You should be able to move through the directory tree</a:t>
            </a:r>
          </a:p>
          <a:p>
            <a:pPr>
              <a:spcAft>
                <a:spcPct val="10000"/>
              </a:spcAft>
              <a:buFontTx/>
              <a:buChar char="•"/>
            </a:pPr>
            <a:endParaRPr lang="en-US" sz="1800" noProof="0" dirty="0"/>
          </a:p>
          <a:p>
            <a:pPr>
              <a:spcAft>
                <a:spcPct val="10000"/>
              </a:spcAft>
              <a:buFontTx/>
              <a:buChar char="•"/>
            </a:pPr>
            <a:r>
              <a:rPr lang="en-US" sz="1800" noProof="0" dirty="0"/>
              <a:t> And understand the difference of a relative path and an absolute one</a:t>
            </a:r>
          </a:p>
        </p:txBody>
      </p:sp>
      <p:sp>
        <p:nvSpPr>
          <p:cNvPr id="152581" name="Text Box 5">
            <a:extLst>
              <a:ext uri="{FF2B5EF4-FFF2-40B4-BE49-F238E27FC236}">
                <a16:creationId xmlns:a16="http://schemas.microsoft.com/office/drawing/2014/main" id="{9D75C3D7-935F-9974-8EF9-94D651E972EC}"/>
              </a:ext>
            </a:extLst>
          </p:cNvPr>
          <p:cNvSpPr txBox="1">
            <a:spLocks noChangeArrowheads="1"/>
          </p:cNvSpPr>
          <p:nvPr/>
        </p:nvSpPr>
        <p:spPr bwMode="auto">
          <a:xfrm>
            <a:off x="371475" y="533400"/>
            <a:ext cx="8305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400" noProof="0" dirty="0">
                <a:latin typeface="Comic Sans MS" panose="030F0902030302020204" pitchFamily="66" charset="0"/>
              </a:rPr>
              <a:t>Exercise 1: working with directories</a:t>
            </a:r>
          </a:p>
        </p:txBody>
      </p:sp>
      <p:sp>
        <p:nvSpPr>
          <p:cNvPr id="152582" name="Text Box 6">
            <a:extLst>
              <a:ext uri="{FF2B5EF4-FFF2-40B4-BE49-F238E27FC236}">
                <a16:creationId xmlns:a16="http://schemas.microsoft.com/office/drawing/2014/main" id="{C0C02149-4530-7A29-E692-E4C9E7CA6BD4}"/>
              </a:ext>
            </a:extLst>
          </p:cNvPr>
          <p:cNvSpPr txBox="1">
            <a:spLocks noChangeArrowheads="1"/>
          </p:cNvSpPr>
          <p:nvPr/>
        </p:nvSpPr>
        <p:spPr bwMode="auto">
          <a:xfrm>
            <a:off x="1123950" y="2009775"/>
            <a:ext cx="5262979" cy="1431161"/>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Aft>
                <a:spcPct val="10000"/>
              </a:spcAft>
            </a:pPr>
            <a:r>
              <a:rPr lang="en-US" sz="1000" noProof="0" dirty="0">
                <a:latin typeface="Courier New" panose="02070309020205020404" pitchFamily="49" charset="0"/>
              </a:rPr>
              <a:t>#cd without arguments is equivalent to cd $HOME</a:t>
            </a:r>
          </a:p>
          <a:p>
            <a:pPr>
              <a:spcAft>
                <a:spcPct val="10000"/>
              </a:spcAft>
            </a:pPr>
            <a:r>
              <a:rPr lang="en-US" sz="1000" noProof="0" dirty="0">
                <a:latin typeface="Courier New" panose="02070309020205020404" pitchFamily="49" charset="0"/>
              </a:rPr>
              <a:t>cd</a:t>
            </a:r>
          </a:p>
          <a:p>
            <a:pPr>
              <a:spcAft>
                <a:spcPct val="10000"/>
              </a:spcAft>
            </a:pPr>
            <a:r>
              <a:rPr lang="en-US" sz="1000" noProof="0" dirty="0">
                <a:latin typeface="Courier New" panose="02070309020205020404" pitchFamily="49" charset="0"/>
              </a:rPr>
              <a:t>#</a:t>
            </a:r>
            <a:r>
              <a:rPr lang="en-US" sz="1000" noProof="0" dirty="0" err="1">
                <a:latin typeface="Courier New" panose="02070309020205020404" pitchFamily="49" charset="0"/>
              </a:rPr>
              <a:t>wget</a:t>
            </a:r>
            <a:r>
              <a:rPr lang="en-US" sz="1000" noProof="0" dirty="0">
                <a:latin typeface="Courier New" panose="02070309020205020404" pitchFamily="49" charset="0"/>
              </a:rPr>
              <a:t> is a command to download files from web or ftp servers</a:t>
            </a:r>
          </a:p>
          <a:p>
            <a:pPr>
              <a:spcAft>
                <a:spcPct val="10000"/>
              </a:spcAft>
            </a:pPr>
            <a:r>
              <a:rPr lang="en-US" sz="1000" noProof="0" dirty="0" err="1">
                <a:latin typeface="Courier New" panose="02070309020205020404" pitchFamily="49" charset="0"/>
              </a:rPr>
              <a:t>wget</a:t>
            </a:r>
            <a:r>
              <a:rPr lang="en-US" sz="1000" noProof="0" dirty="0">
                <a:latin typeface="Courier New" panose="02070309020205020404" pitchFamily="49" charset="0"/>
              </a:rPr>
              <a:t> http://bioinf.uab.es/</a:t>
            </a:r>
            <a:r>
              <a:rPr lang="en-US" sz="1000" dirty="0">
                <a:latin typeface="Courier New" panose="02070309020205020404" pitchFamily="49" charset="0"/>
              </a:rPr>
              <a:t>ocs</a:t>
            </a:r>
            <a:r>
              <a:rPr lang="en-US" sz="1000" noProof="0" dirty="0">
                <a:latin typeface="Courier New" panose="02070309020205020404" pitchFamily="49" charset="0"/>
              </a:rPr>
              <a:t>/INTRO_LINUX/linux_CLI_exercises.tgz</a:t>
            </a:r>
          </a:p>
          <a:p>
            <a:pPr>
              <a:spcAft>
                <a:spcPct val="10000"/>
              </a:spcAft>
            </a:pPr>
            <a:r>
              <a:rPr lang="en-US" sz="1000" noProof="0" dirty="0">
                <a:latin typeface="Courier New" panose="02070309020205020404" pitchFamily="49" charset="0"/>
              </a:rPr>
              <a:t>#tar </a:t>
            </a:r>
            <a:r>
              <a:rPr lang="en-US" sz="1000" noProof="0" dirty="0" err="1">
                <a:latin typeface="Courier New" panose="02070309020205020404" pitchFamily="49" charset="0"/>
              </a:rPr>
              <a:t>zxvf</a:t>
            </a:r>
            <a:r>
              <a:rPr lang="en-US" sz="1000" noProof="0" dirty="0">
                <a:latin typeface="Courier New" panose="02070309020205020404" pitchFamily="49" charset="0"/>
              </a:rPr>
              <a:t> decompresses a </a:t>
            </a:r>
            <a:r>
              <a:rPr lang="en-US" sz="1000" noProof="0" dirty="0" err="1">
                <a:latin typeface="Courier New" panose="02070309020205020404" pitchFamily="49" charset="0"/>
              </a:rPr>
              <a:t>gziped</a:t>
            </a:r>
            <a:r>
              <a:rPr lang="en-US" sz="1000" noProof="0" dirty="0">
                <a:latin typeface="Courier New" panose="02070309020205020404" pitchFamily="49" charset="0"/>
              </a:rPr>
              <a:t> tar file (usually .</a:t>
            </a:r>
            <a:r>
              <a:rPr lang="en-US" sz="1000" noProof="0" dirty="0" err="1">
                <a:latin typeface="Courier New" panose="02070309020205020404" pitchFamily="49" charset="0"/>
              </a:rPr>
              <a:t>tgz</a:t>
            </a:r>
            <a:r>
              <a:rPr lang="en-US" sz="1000" noProof="0" dirty="0">
                <a:latin typeface="Courier New" panose="02070309020205020404" pitchFamily="49" charset="0"/>
              </a:rPr>
              <a:t> or .</a:t>
            </a:r>
            <a:r>
              <a:rPr lang="en-US" sz="1000" noProof="0" dirty="0" err="1">
                <a:latin typeface="Courier New" panose="02070309020205020404" pitchFamily="49" charset="0"/>
              </a:rPr>
              <a:t>tar.gz</a:t>
            </a:r>
            <a:r>
              <a:rPr lang="en-US" sz="1000" noProof="0" dirty="0">
                <a:latin typeface="Courier New" panose="02070309020205020404" pitchFamily="49" charset="0"/>
              </a:rPr>
              <a:t>)</a:t>
            </a:r>
          </a:p>
          <a:p>
            <a:pPr>
              <a:spcAft>
                <a:spcPct val="10000"/>
              </a:spcAft>
            </a:pPr>
            <a:r>
              <a:rPr lang="en-US" sz="1000" noProof="0" dirty="0">
                <a:latin typeface="Courier New" panose="02070309020205020404" pitchFamily="49" charset="0"/>
              </a:rPr>
              <a:t>tar </a:t>
            </a:r>
            <a:r>
              <a:rPr lang="en-US" sz="1000" noProof="0" dirty="0" err="1">
                <a:latin typeface="Courier New" panose="02070309020205020404" pitchFamily="49" charset="0"/>
              </a:rPr>
              <a:t>zxvf</a:t>
            </a:r>
            <a:r>
              <a:rPr lang="en-US" sz="1000" noProof="0" dirty="0">
                <a:latin typeface="Courier New" panose="02070309020205020404" pitchFamily="49" charset="0"/>
              </a:rPr>
              <a:t> </a:t>
            </a:r>
            <a:r>
              <a:rPr lang="en-US" sz="1000" noProof="0" dirty="0" err="1">
                <a:latin typeface="Courier New" panose="02070309020205020404" pitchFamily="49" charset="0"/>
              </a:rPr>
              <a:t>linux_CLI_exercises.tgz</a:t>
            </a:r>
            <a:endParaRPr lang="en-US" sz="1000" noProof="0" dirty="0">
              <a:latin typeface="Courier New" panose="02070309020205020404" pitchFamily="49" charset="0"/>
            </a:endParaRPr>
          </a:p>
          <a:p>
            <a:pPr>
              <a:spcAft>
                <a:spcPct val="10000"/>
              </a:spcAft>
            </a:pPr>
            <a:r>
              <a:rPr lang="en-US" sz="1000" noProof="0" dirty="0">
                <a:latin typeface="Courier New" panose="02070309020205020404" pitchFamily="49" charset="0"/>
              </a:rPr>
              <a:t>#less is a text file reader</a:t>
            </a:r>
          </a:p>
          <a:p>
            <a:pPr>
              <a:spcAft>
                <a:spcPct val="10000"/>
              </a:spcAft>
            </a:pPr>
            <a:r>
              <a:rPr lang="en-US" sz="1000" noProof="0" dirty="0">
                <a:latin typeface="Courier New" panose="02070309020205020404" pitchFamily="49" charset="0"/>
              </a:rPr>
              <a:t>less </a:t>
            </a:r>
            <a:r>
              <a:rPr lang="en-US" sz="1000" dirty="0">
                <a:latin typeface="Courier New" panose="02070309020205020404" pitchFamily="49" charset="0"/>
              </a:rPr>
              <a:t>~/</a:t>
            </a:r>
            <a:r>
              <a:rPr lang="en-US" sz="1000" dirty="0" err="1">
                <a:latin typeface="Courier New" panose="02070309020205020404" pitchFamily="49" charset="0"/>
              </a:rPr>
              <a:t>LINUX_CLI_EXERCISES</a:t>
            </a:r>
            <a:r>
              <a:rPr lang="en-US" sz="1000" noProof="0" dirty="0">
                <a:latin typeface="Courier New" panose="02070309020205020404" pitchFamily="49" charset="0"/>
              </a:rPr>
              <a:t>/</a:t>
            </a:r>
            <a:r>
              <a:rPr lang="en-US" sz="1000" noProof="0" dirty="0" err="1">
                <a:latin typeface="Courier New" panose="02070309020205020404" pitchFamily="49" charset="0"/>
              </a:rPr>
              <a:t>exercise_1.txt</a:t>
            </a:r>
            <a:endParaRPr lang="en-US" sz="1000" noProof="0" dirty="0">
              <a:latin typeface="Courier New" panose="02070309020205020404" pitchFamily="49" charset="0"/>
            </a:endParaRPr>
          </a:p>
        </p:txBody>
      </p:sp>
      <p:sp>
        <p:nvSpPr>
          <p:cNvPr id="152583" name="Text Box 7">
            <a:extLst>
              <a:ext uri="{FF2B5EF4-FFF2-40B4-BE49-F238E27FC236}">
                <a16:creationId xmlns:a16="http://schemas.microsoft.com/office/drawing/2014/main" id="{E332D8A3-3965-1313-AD85-BCCF54613C40}"/>
              </a:ext>
            </a:extLst>
          </p:cNvPr>
          <p:cNvSpPr txBox="1">
            <a:spLocks noChangeArrowheads="1"/>
          </p:cNvSpPr>
          <p:nvPr/>
        </p:nvSpPr>
        <p:spPr bwMode="auto">
          <a:xfrm>
            <a:off x="1123950" y="1503363"/>
            <a:ext cx="3917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Execute this commands in a terminal</a:t>
            </a:r>
          </a:p>
        </p:txBody>
      </p:sp>
      <p:sp>
        <p:nvSpPr>
          <p:cNvPr id="152584" name="Text Box 8">
            <a:extLst>
              <a:ext uri="{FF2B5EF4-FFF2-40B4-BE49-F238E27FC236}">
                <a16:creationId xmlns:a16="http://schemas.microsoft.com/office/drawing/2014/main" id="{351F0E11-F55A-014C-2B2C-062900E53082}"/>
              </a:ext>
            </a:extLst>
          </p:cNvPr>
          <p:cNvSpPr txBox="1">
            <a:spLocks noChangeArrowheads="1"/>
          </p:cNvSpPr>
          <p:nvPr/>
        </p:nvSpPr>
        <p:spPr bwMode="auto">
          <a:xfrm>
            <a:off x="1123950" y="3587750"/>
            <a:ext cx="692467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t>Now execute the commands that you find in the opened file.</a:t>
            </a:r>
          </a:p>
          <a:p>
            <a:r>
              <a:rPr lang="en-US" sz="1800" noProof="0" dirty="0"/>
              <a:t>I strongly suggest that you read the whole file (comments included) before starting to execute anything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Text Box 2">
            <a:extLst>
              <a:ext uri="{FF2B5EF4-FFF2-40B4-BE49-F238E27FC236}">
                <a16:creationId xmlns:a16="http://schemas.microsoft.com/office/drawing/2014/main" id="{B25D7851-484B-F115-612F-3292CE841491}"/>
              </a:ext>
            </a:extLst>
          </p:cNvPr>
          <p:cNvSpPr txBox="1">
            <a:spLocks noChangeArrowheads="1"/>
          </p:cNvSpPr>
          <p:nvPr/>
        </p:nvSpPr>
        <p:spPr bwMode="auto">
          <a:xfrm>
            <a:off x="5699125" y="401638"/>
            <a:ext cx="3054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sym typeface="Wingdings" pitchFamily="2" charset="2"/>
              </a:rPr>
              <a:t>process commands I</a:t>
            </a:r>
            <a:endParaRPr lang="en-US" sz="2400" noProof="0" dirty="0">
              <a:latin typeface="Comic Sans MS" panose="030F0902030302020204" pitchFamily="66" charset="0"/>
            </a:endParaRPr>
          </a:p>
        </p:txBody>
      </p:sp>
      <p:grpSp>
        <p:nvGrpSpPr>
          <p:cNvPr id="168963" name="Group 3">
            <a:extLst>
              <a:ext uri="{FF2B5EF4-FFF2-40B4-BE49-F238E27FC236}">
                <a16:creationId xmlns:a16="http://schemas.microsoft.com/office/drawing/2014/main" id="{8C4B4485-F5F6-C262-90CB-BD536D368B8F}"/>
              </a:ext>
            </a:extLst>
          </p:cNvPr>
          <p:cNvGrpSpPr>
            <a:grpSpLocks/>
          </p:cNvGrpSpPr>
          <p:nvPr/>
        </p:nvGrpSpPr>
        <p:grpSpPr bwMode="auto">
          <a:xfrm>
            <a:off x="536575" y="1876425"/>
            <a:ext cx="7962900" cy="1922463"/>
            <a:chOff x="284" y="624"/>
            <a:chExt cx="5016" cy="1211"/>
          </a:xfrm>
        </p:grpSpPr>
        <p:sp>
          <p:nvSpPr>
            <p:cNvPr id="168964" name="Text Box 4">
              <a:extLst>
                <a:ext uri="{FF2B5EF4-FFF2-40B4-BE49-F238E27FC236}">
                  <a16:creationId xmlns:a16="http://schemas.microsoft.com/office/drawing/2014/main" id="{CF741274-B219-64EA-7815-9A3FAD52D3E8}"/>
                </a:ext>
              </a:extLst>
            </p:cNvPr>
            <p:cNvSpPr txBox="1">
              <a:spLocks noChangeArrowheads="1"/>
            </p:cNvSpPr>
            <p:nvPr/>
          </p:nvSpPr>
          <p:spPr bwMode="auto">
            <a:xfrm>
              <a:off x="375" y="624"/>
              <a:ext cx="4925" cy="1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sz="1800" noProof="0" dirty="0">
                  <a:solidFill>
                    <a:srgbClr val="FF0000"/>
                  </a:solidFill>
                </a:rPr>
                <a:t>top</a:t>
              </a:r>
              <a:r>
                <a:rPr lang="en-US" sz="1800" noProof="0" dirty="0"/>
                <a:t>: shows in which tasks the processor is working on in real time</a:t>
              </a:r>
            </a:p>
            <a:p>
              <a:r>
                <a:rPr lang="en-US" sz="1800" noProof="0" dirty="0"/>
                <a:t>	-p [process ID] 	only this process</a:t>
              </a:r>
            </a:p>
            <a:p>
              <a:r>
                <a:rPr lang="en-US" sz="1800" noProof="0" dirty="0"/>
                <a:t>				options:	</a:t>
              </a:r>
              <a:r>
                <a:rPr lang="en-US" sz="1800" noProof="0" dirty="0">
                  <a:solidFill>
                    <a:srgbClr val="FF0000"/>
                  </a:solidFill>
                </a:rPr>
                <a:t>M</a:t>
              </a:r>
              <a:r>
                <a:rPr lang="en-US" sz="1800" noProof="0" dirty="0"/>
                <a:t> </a:t>
              </a:r>
              <a:r>
                <a:rPr lang="en-US" sz="1200" noProof="0" dirty="0"/>
                <a:t>sorts	by memory usage </a:t>
              </a:r>
            </a:p>
            <a:p>
              <a:r>
                <a:rPr lang="en-US" sz="1800" noProof="0" dirty="0"/>
                <a:t>					</a:t>
              </a:r>
              <a:r>
                <a:rPr lang="en-US" sz="1800" noProof="0" dirty="0">
                  <a:solidFill>
                    <a:srgbClr val="FF0000"/>
                  </a:solidFill>
                </a:rPr>
                <a:t>N       	</a:t>
              </a:r>
              <a:r>
                <a:rPr lang="en-US" sz="1200" noProof="0" dirty="0"/>
                <a:t>by name</a:t>
              </a:r>
            </a:p>
            <a:p>
              <a:r>
                <a:rPr lang="en-US" sz="1800" noProof="0" dirty="0"/>
                <a:t>					</a:t>
              </a:r>
              <a:r>
                <a:rPr lang="en-US" sz="1800" noProof="0" dirty="0">
                  <a:solidFill>
                    <a:srgbClr val="FF0000"/>
                  </a:solidFill>
                </a:rPr>
                <a:t>P</a:t>
              </a:r>
              <a:r>
                <a:rPr lang="en-US" sz="1800" noProof="0" dirty="0"/>
                <a:t>         	</a:t>
              </a:r>
              <a:r>
                <a:rPr lang="en-US" sz="1200" noProof="0" dirty="0"/>
                <a:t>by CPU usage</a:t>
              </a:r>
            </a:p>
            <a:p>
              <a:r>
                <a:rPr lang="en-US" sz="1800" noProof="0" dirty="0"/>
                <a:t>					</a:t>
              </a:r>
              <a:r>
                <a:rPr lang="en-US" sz="1800" noProof="0" dirty="0">
                  <a:solidFill>
                    <a:srgbClr val="FF0000"/>
                  </a:solidFill>
                </a:rPr>
                <a:t>1</a:t>
              </a:r>
              <a:r>
                <a:rPr lang="en-US" sz="1800" noProof="0" dirty="0"/>
                <a:t>  </a:t>
              </a:r>
              <a:r>
                <a:rPr lang="en-US" sz="1200" noProof="0" dirty="0"/>
                <a:t>shows different processors usage</a:t>
              </a:r>
            </a:p>
          </p:txBody>
        </p:sp>
        <p:pic>
          <p:nvPicPr>
            <p:cNvPr id="168965" name="Picture 5">
              <a:extLst>
                <a:ext uri="{FF2B5EF4-FFF2-40B4-BE49-F238E27FC236}">
                  <a16:creationId xmlns:a16="http://schemas.microsoft.com/office/drawing/2014/main" id="{A0D44FC7-E30C-A32F-02F2-207EFC0685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18242"/>
            <a:stretch>
              <a:fillRect/>
            </a:stretch>
          </p:blipFill>
          <p:spPr bwMode="auto">
            <a:xfrm>
              <a:off x="284" y="1091"/>
              <a:ext cx="2420" cy="744"/>
            </a:xfrm>
            <a:prstGeom prst="rect">
              <a:avLst/>
            </a:prstGeom>
            <a:noFill/>
            <a:extLst>
              <a:ext uri="{909E8E84-426E-40DD-AFC4-6F175D3DCCD1}">
                <a14:hiddenFill xmlns:a14="http://schemas.microsoft.com/office/drawing/2010/main">
                  <a:solidFill>
                    <a:srgbClr val="FFFFFF"/>
                  </a:solidFill>
                </a14:hiddenFill>
              </a:ext>
            </a:extLst>
          </p:spPr>
        </p:pic>
      </p:grpSp>
      <p:sp>
        <p:nvSpPr>
          <p:cNvPr id="168966" name="Text Box 6">
            <a:extLst>
              <a:ext uri="{FF2B5EF4-FFF2-40B4-BE49-F238E27FC236}">
                <a16:creationId xmlns:a16="http://schemas.microsoft.com/office/drawing/2014/main" id="{4515402B-2C09-0AA1-467F-5A2F64F0B156}"/>
              </a:ext>
            </a:extLst>
          </p:cNvPr>
          <p:cNvSpPr txBox="1">
            <a:spLocks noChangeArrowheads="1"/>
          </p:cNvSpPr>
          <p:nvPr/>
        </p:nvSpPr>
        <p:spPr bwMode="auto">
          <a:xfrm>
            <a:off x="679450" y="4227513"/>
            <a:ext cx="676275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sz="1800" noProof="0" dirty="0">
                <a:solidFill>
                  <a:srgbClr val="FF0000"/>
                </a:solidFill>
              </a:rPr>
              <a:t> </a:t>
            </a:r>
            <a:r>
              <a:rPr lang="en-US" sz="1800" noProof="0" dirty="0" err="1">
                <a:solidFill>
                  <a:srgbClr val="FF0000"/>
                </a:solidFill>
              </a:rPr>
              <a:t>ps</a:t>
            </a:r>
            <a:r>
              <a:rPr lang="en-US" sz="1800" noProof="0" dirty="0"/>
              <a:t>: shows all process IN THE CURRENT SHELL</a:t>
            </a:r>
          </a:p>
          <a:p>
            <a:r>
              <a:rPr lang="en-US" sz="1800" noProof="0" dirty="0"/>
              <a:t>	-e 		all process</a:t>
            </a:r>
          </a:p>
          <a:p>
            <a:r>
              <a:rPr lang="en-US" sz="1800" noProof="0" dirty="0"/>
              <a:t>	-f 		more information about those process</a:t>
            </a:r>
          </a:p>
          <a:p>
            <a:r>
              <a:rPr lang="en-US" sz="1800" noProof="0" dirty="0"/>
              <a:t>	-u [user]		process belonging to a user</a:t>
            </a:r>
          </a:p>
          <a:p>
            <a:endParaRPr lang="en-US" sz="1800" noProof="0" dirty="0"/>
          </a:p>
          <a:p>
            <a:endParaRPr lang="en-US" sz="1800" noProof="0" dirty="0"/>
          </a:p>
          <a:p>
            <a:endParaRPr lang="en-US" sz="1800" noProof="0" dirty="0"/>
          </a:p>
          <a:p>
            <a:r>
              <a:rPr lang="en-US" sz="1800" noProof="0" dirty="0"/>
              <a:t>		owner     process ID        process parent ID</a:t>
            </a:r>
          </a:p>
        </p:txBody>
      </p:sp>
      <p:pic>
        <p:nvPicPr>
          <p:cNvPr id="168967" name="Picture 7">
            <a:extLst>
              <a:ext uri="{FF2B5EF4-FFF2-40B4-BE49-F238E27FC236}">
                <a16:creationId xmlns:a16="http://schemas.microsoft.com/office/drawing/2014/main" id="{21C87730-9813-C68B-2E27-160F4CD8C57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7692"/>
          <a:stretch>
            <a:fillRect/>
          </a:stretch>
        </p:blipFill>
        <p:spPr bwMode="auto">
          <a:xfrm>
            <a:off x="2447925" y="5486400"/>
            <a:ext cx="5702300" cy="609600"/>
          </a:xfrm>
          <a:prstGeom prst="rect">
            <a:avLst/>
          </a:prstGeom>
          <a:noFill/>
          <a:extLst>
            <a:ext uri="{909E8E84-426E-40DD-AFC4-6F175D3DCCD1}">
              <a14:hiddenFill xmlns:a14="http://schemas.microsoft.com/office/drawing/2010/main">
                <a:solidFill>
                  <a:srgbClr val="FFFFFF"/>
                </a:solidFill>
              </a14:hiddenFill>
            </a:ext>
          </a:extLst>
        </p:spPr>
      </p:pic>
      <p:sp>
        <p:nvSpPr>
          <p:cNvPr id="168968" name="Rectangle 8">
            <a:extLst>
              <a:ext uri="{FF2B5EF4-FFF2-40B4-BE49-F238E27FC236}">
                <a16:creationId xmlns:a16="http://schemas.microsoft.com/office/drawing/2014/main" id="{65C63C7F-FBC4-934F-B054-0B621076F364}"/>
              </a:ext>
            </a:extLst>
          </p:cNvPr>
          <p:cNvSpPr>
            <a:spLocks noChangeArrowheads="1"/>
          </p:cNvSpPr>
          <p:nvPr/>
        </p:nvSpPr>
        <p:spPr bwMode="auto">
          <a:xfrm>
            <a:off x="2371725" y="5410200"/>
            <a:ext cx="685800" cy="45720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noProof="0" dirty="0"/>
          </a:p>
        </p:txBody>
      </p:sp>
      <p:sp>
        <p:nvSpPr>
          <p:cNvPr id="168969" name="Rectangle 9">
            <a:extLst>
              <a:ext uri="{FF2B5EF4-FFF2-40B4-BE49-F238E27FC236}">
                <a16:creationId xmlns:a16="http://schemas.microsoft.com/office/drawing/2014/main" id="{872CB8B4-D802-69B3-9772-D41C3B6984B2}"/>
              </a:ext>
            </a:extLst>
          </p:cNvPr>
          <p:cNvSpPr>
            <a:spLocks noChangeArrowheads="1"/>
          </p:cNvSpPr>
          <p:nvPr/>
        </p:nvSpPr>
        <p:spPr bwMode="auto">
          <a:xfrm>
            <a:off x="3438525" y="5410200"/>
            <a:ext cx="457200" cy="457200"/>
          </a:xfrm>
          <a:prstGeom prst="rect">
            <a:avLst/>
          </a:prstGeom>
          <a:noFill/>
          <a:ln w="19050">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noProof="0" dirty="0"/>
          </a:p>
        </p:txBody>
      </p:sp>
      <p:sp>
        <p:nvSpPr>
          <p:cNvPr id="168970" name="Rectangle 10">
            <a:extLst>
              <a:ext uri="{FF2B5EF4-FFF2-40B4-BE49-F238E27FC236}">
                <a16:creationId xmlns:a16="http://schemas.microsoft.com/office/drawing/2014/main" id="{F8CF483C-DB15-5AF0-00FB-280F960E91EB}"/>
              </a:ext>
            </a:extLst>
          </p:cNvPr>
          <p:cNvSpPr>
            <a:spLocks noChangeArrowheads="1"/>
          </p:cNvSpPr>
          <p:nvPr/>
        </p:nvSpPr>
        <p:spPr bwMode="auto">
          <a:xfrm>
            <a:off x="4048125" y="5410200"/>
            <a:ext cx="457200" cy="457200"/>
          </a:xfrm>
          <a:prstGeom prst="rect">
            <a:avLst/>
          </a:prstGeom>
          <a:noFill/>
          <a:ln w="19050">
            <a:solidFill>
              <a:srgbClr val="FF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noProof="0" dirty="0"/>
          </a:p>
        </p:txBody>
      </p:sp>
      <p:sp>
        <p:nvSpPr>
          <p:cNvPr id="168971" name="Line 11">
            <a:extLst>
              <a:ext uri="{FF2B5EF4-FFF2-40B4-BE49-F238E27FC236}">
                <a16:creationId xmlns:a16="http://schemas.microsoft.com/office/drawing/2014/main" id="{4885B38B-271E-CBB1-5E6C-1575984D6CB4}"/>
              </a:ext>
            </a:extLst>
          </p:cNvPr>
          <p:cNvSpPr>
            <a:spLocks noChangeShapeType="1"/>
          </p:cNvSpPr>
          <p:nvPr/>
        </p:nvSpPr>
        <p:spPr bwMode="auto">
          <a:xfrm flipH="1" flipV="1">
            <a:off x="2676525" y="5943600"/>
            <a:ext cx="76200" cy="30480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noProof="0" dirty="0"/>
          </a:p>
        </p:txBody>
      </p:sp>
      <p:sp>
        <p:nvSpPr>
          <p:cNvPr id="168972" name="Line 12">
            <a:extLst>
              <a:ext uri="{FF2B5EF4-FFF2-40B4-BE49-F238E27FC236}">
                <a16:creationId xmlns:a16="http://schemas.microsoft.com/office/drawing/2014/main" id="{C4D3AA15-6183-4394-A925-60BFD95F55D9}"/>
              </a:ext>
            </a:extLst>
          </p:cNvPr>
          <p:cNvSpPr>
            <a:spLocks noChangeShapeType="1"/>
          </p:cNvSpPr>
          <p:nvPr/>
        </p:nvSpPr>
        <p:spPr bwMode="auto">
          <a:xfrm flipH="1" flipV="1">
            <a:off x="3743325" y="5943600"/>
            <a:ext cx="228600" cy="304800"/>
          </a:xfrm>
          <a:prstGeom prst="line">
            <a:avLst/>
          </a:prstGeom>
          <a:noFill/>
          <a:ln w="19050">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noProof="0" dirty="0"/>
          </a:p>
        </p:txBody>
      </p:sp>
      <p:sp>
        <p:nvSpPr>
          <p:cNvPr id="168973" name="Line 13">
            <a:extLst>
              <a:ext uri="{FF2B5EF4-FFF2-40B4-BE49-F238E27FC236}">
                <a16:creationId xmlns:a16="http://schemas.microsoft.com/office/drawing/2014/main" id="{DAC62AE5-E624-1C79-0EBC-2E52D4710EB1}"/>
              </a:ext>
            </a:extLst>
          </p:cNvPr>
          <p:cNvSpPr>
            <a:spLocks noChangeShapeType="1"/>
          </p:cNvSpPr>
          <p:nvPr/>
        </p:nvSpPr>
        <p:spPr bwMode="auto">
          <a:xfrm flipH="1" flipV="1">
            <a:off x="4657725" y="5867400"/>
            <a:ext cx="685800" cy="381000"/>
          </a:xfrm>
          <a:prstGeom prst="line">
            <a:avLst/>
          </a:prstGeom>
          <a:noFill/>
          <a:ln w="19050">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noProof="0" dirty="0"/>
          </a:p>
        </p:txBody>
      </p:sp>
      <p:sp>
        <p:nvSpPr>
          <p:cNvPr id="168974" name="Text Box 14">
            <a:extLst>
              <a:ext uri="{FF2B5EF4-FFF2-40B4-BE49-F238E27FC236}">
                <a16:creationId xmlns:a16="http://schemas.microsoft.com/office/drawing/2014/main" id="{405AB01C-90C0-AAC5-8906-8449AB3675BD}"/>
              </a:ext>
            </a:extLst>
          </p:cNvPr>
          <p:cNvSpPr txBox="1">
            <a:spLocks noChangeArrowheads="1"/>
          </p:cNvSpPr>
          <p:nvPr/>
        </p:nvSpPr>
        <p:spPr bwMode="auto">
          <a:xfrm>
            <a:off x="595313" y="1144588"/>
            <a:ext cx="78184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t>We call </a:t>
            </a:r>
            <a:r>
              <a:rPr lang="en-US" sz="1800" noProof="0" dirty="0">
                <a:solidFill>
                  <a:srgbClr val="FF0000"/>
                </a:solidFill>
              </a:rPr>
              <a:t>process</a:t>
            </a:r>
            <a:r>
              <a:rPr lang="en-US" sz="1800" noProof="0" dirty="0"/>
              <a:t> to any program currently on execution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5" name="Picture 3">
            <a:extLst>
              <a:ext uri="{FF2B5EF4-FFF2-40B4-BE49-F238E27FC236}">
                <a16:creationId xmlns:a16="http://schemas.microsoft.com/office/drawing/2014/main" id="{48BCDBFC-4A80-C31C-6D48-900F416AF2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007" y="2323508"/>
            <a:ext cx="3048000" cy="2925763"/>
          </a:xfrm>
          <a:prstGeom prst="rect">
            <a:avLst/>
          </a:prstGeom>
          <a:noFill/>
          <a:extLst>
            <a:ext uri="{909E8E84-426E-40DD-AFC4-6F175D3DCCD1}">
              <a14:hiddenFill xmlns:a14="http://schemas.microsoft.com/office/drawing/2010/main">
                <a:solidFill>
                  <a:srgbClr val="FFFFFF"/>
                </a:solidFill>
              </a14:hiddenFill>
            </a:ext>
          </a:extLst>
        </p:spPr>
      </p:pic>
      <p:grpSp>
        <p:nvGrpSpPr>
          <p:cNvPr id="197636" name="Group 4">
            <a:extLst>
              <a:ext uri="{FF2B5EF4-FFF2-40B4-BE49-F238E27FC236}">
                <a16:creationId xmlns:a16="http://schemas.microsoft.com/office/drawing/2014/main" id="{9DA87589-5EE5-8F89-CC02-5FABD5BEA112}"/>
              </a:ext>
            </a:extLst>
          </p:cNvPr>
          <p:cNvGrpSpPr>
            <a:grpSpLocks/>
          </p:cNvGrpSpPr>
          <p:nvPr/>
        </p:nvGrpSpPr>
        <p:grpSpPr bwMode="auto">
          <a:xfrm>
            <a:off x="3084007" y="737304"/>
            <a:ext cx="5882440" cy="4432300"/>
            <a:chOff x="2688" y="528"/>
            <a:chExt cx="3158" cy="2792"/>
          </a:xfrm>
        </p:grpSpPr>
        <p:sp>
          <p:nvSpPr>
            <p:cNvPr id="197637" name="Text Box 5">
              <a:extLst>
                <a:ext uri="{FF2B5EF4-FFF2-40B4-BE49-F238E27FC236}">
                  <a16:creationId xmlns:a16="http://schemas.microsoft.com/office/drawing/2014/main" id="{B1BA3143-0DBD-56C7-0774-664880B955B0}"/>
                </a:ext>
              </a:extLst>
            </p:cNvPr>
            <p:cNvSpPr txBox="1">
              <a:spLocks noChangeArrowheads="1"/>
            </p:cNvSpPr>
            <p:nvPr/>
          </p:nvSpPr>
          <p:spPr bwMode="auto">
            <a:xfrm>
              <a:off x="2688" y="528"/>
              <a:ext cx="3158" cy="2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FontTx/>
                <a:buChar char="-"/>
              </a:pPr>
              <a:r>
                <a:rPr lang="en-US" sz="2400" noProof="0" dirty="0"/>
                <a:t>Electron Current</a:t>
              </a:r>
              <a:br>
                <a:rPr lang="en-US" sz="2400" noProof="0" dirty="0"/>
              </a:br>
              <a:r>
                <a:rPr lang="en-US" sz="1800" noProof="0" dirty="0"/>
                <a:t>(there is or there is not)</a:t>
              </a:r>
              <a:br>
                <a:rPr lang="en-US" sz="1800" noProof="0" dirty="0"/>
              </a:br>
              <a:endParaRPr lang="en-US" sz="1800" noProof="0" dirty="0"/>
            </a:p>
            <a:p>
              <a:pPr>
                <a:buFontTx/>
                <a:buChar char="-"/>
              </a:pPr>
              <a:r>
                <a:rPr lang="en-US" sz="2400" noProof="0" dirty="0"/>
                <a:t>Binary code</a:t>
              </a:r>
            </a:p>
            <a:p>
              <a:pPr lvl="1">
                <a:buFont typeface="Wingdings" pitchFamily="2" charset="2"/>
                <a:buChar char="§"/>
              </a:pPr>
              <a:r>
                <a:rPr lang="en-US" sz="1800" noProof="0" dirty="0">
                  <a:latin typeface="Consolas" panose="020B0609020204030204" pitchFamily="49" charset="0"/>
                  <a:cs typeface="Consolas" panose="020B0609020204030204" pitchFamily="49" charset="0"/>
                </a:rPr>
                <a:t>0</a:t>
              </a:r>
              <a:br>
                <a:rPr lang="en-US" sz="1800" noProof="0" dirty="0">
                  <a:latin typeface="Consolas" panose="020B0609020204030204" pitchFamily="49" charset="0"/>
                  <a:cs typeface="Consolas" panose="020B0609020204030204" pitchFamily="49" charset="0"/>
                </a:rPr>
              </a:br>
              <a:r>
                <a:rPr lang="en-US" sz="1800" noProof="0" dirty="0">
                  <a:latin typeface="Consolas" panose="020B0609020204030204" pitchFamily="49" charset="0"/>
                  <a:cs typeface="Consolas" panose="020B0609020204030204" pitchFamily="49" charset="0"/>
                </a:rPr>
                <a:t> 1</a:t>
              </a:r>
            </a:p>
            <a:p>
              <a:pPr lvl="1">
                <a:buFont typeface="Wingdings" pitchFamily="2" charset="2"/>
                <a:buChar char="§"/>
              </a:pPr>
              <a:r>
                <a:rPr lang="en-US" sz="1800" noProof="0" dirty="0">
                  <a:latin typeface="Consolas" panose="020B0609020204030204" pitchFamily="49" charset="0"/>
                  <a:cs typeface="Consolas" panose="020B0609020204030204" pitchFamily="49" charset="0"/>
                </a:rPr>
                <a:t>01001110  ......... Byte (b)</a:t>
              </a:r>
            </a:p>
            <a:p>
              <a:pPr lvl="1">
                <a:buFont typeface="Wingdings" pitchFamily="2" charset="2"/>
                <a:buChar char="§"/>
              </a:pPr>
              <a:r>
                <a:rPr lang="en-US" sz="1800" noProof="0" dirty="0">
                  <a:latin typeface="Consolas" panose="020B0609020204030204" pitchFamily="49" charset="0"/>
                  <a:cs typeface="Consolas" panose="020B0609020204030204" pitchFamily="49" charset="0"/>
                  <a:sym typeface="Symbol" pitchFamily="2" charset="2"/>
                </a:rPr>
                <a:t>(1000 =</a:t>
              </a:r>
              <a:r>
                <a:rPr lang="en-US" sz="1800" noProof="0" dirty="0">
                  <a:latin typeface="Consolas" panose="020B0609020204030204" pitchFamily="49" charset="0"/>
                  <a:cs typeface="Consolas" panose="020B0609020204030204" pitchFamily="49" charset="0"/>
                </a:rPr>
                <a:t> 10^3)*Byte....... Kilobyte (</a:t>
              </a:r>
              <a:r>
                <a:rPr lang="en-US" sz="1800" noProof="0" dirty="0" err="1">
                  <a:latin typeface="Consolas" panose="020B0609020204030204" pitchFamily="49" charset="0"/>
                  <a:cs typeface="Consolas" panose="020B0609020204030204" pitchFamily="49" charset="0"/>
                </a:rPr>
                <a:t>Kb</a:t>
              </a:r>
              <a:r>
                <a:rPr lang="en-US" sz="1800" noProof="0" dirty="0">
                  <a:latin typeface="Consolas" panose="020B0609020204030204" pitchFamily="49" charset="0"/>
                  <a:cs typeface="Consolas" panose="020B0609020204030204" pitchFamily="49" charset="0"/>
                </a:rPr>
                <a:t>)</a:t>
              </a:r>
              <a:br>
                <a:rPr lang="en-US" sz="1800" noProof="0" dirty="0">
                  <a:latin typeface="Consolas" panose="020B0609020204030204" pitchFamily="49" charset="0"/>
                  <a:cs typeface="Consolas" panose="020B0609020204030204" pitchFamily="49" charset="0"/>
                </a:rPr>
              </a:br>
              <a:r>
                <a:rPr lang="en-US" sz="1800" noProof="0" dirty="0">
                  <a:latin typeface="Consolas" panose="020B0609020204030204" pitchFamily="49" charset="0"/>
                  <a:cs typeface="Consolas" panose="020B0609020204030204" pitchFamily="49" charset="0"/>
                </a:rPr>
                <a:t> (1024 = 2^10)*Byte....... Kibibyte (KiB)</a:t>
              </a:r>
            </a:p>
            <a:p>
              <a:pPr lvl="1">
                <a:buFont typeface="Wingdings" pitchFamily="2" charset="2"/>
                <a:buChar char="§"/>
              </a:pPr>
              <a:r>
                <a:rPr lang="en-US" sz="1800" noProof="0" dirty="0">
                  <a:latin typeface="Consolas" panose="020B0609020204030204" pitchFamily="49" charset="0"/>
                  <a:cs typeface="Consolas" panose="020B0609020204030204" pitchFamily="49" charset="0"/>
                  <a:sym typeface="Symbol" pitchFamily="2" charset="2"/>
                </a:rPr>
                <a:t>(1000 =</a:t>
              </a:r>
              <a:r>
                <a:rPr lang="en-US" sz="1800" noProof="0" dirty="0">
                  <a:latin typeface="Consolas" panose="020B0609020204030204" pitchFamily="49" charset="0"/>
                  <a:cs typeface="Consolas" panose="020B0609020204030204" pitchFamily="49" charset="0"/>
                </a:rPr>
                <a:t> 10^3)*</a:t>
              </a:r>
              <a:r>
                <a:rPr lang="en-US" sz="1800" noProof="0" dirty="0" err="1">
                  <a:latin typeface="Consolas" panose="020B0609020204030204" pitchFamily="49" charset="0"/>
                  <a:cs typeface="Consolas" panose="020B0609020204030204" pitchFamily="49" charset="0"/>
                </a:rPr>
                <a:t>Kb</a:t>
              </a:r>
              <a:r>
                <a:rPr lang="en-US" sz="1800" noProof="0" dirty="0">
                  <a:latin typeface="Consolas" panose="020B0609020204030204" pitchFamily="49" charset="0"/>
                  <a:cs typeface="Consolas" panose="020B0609020204030204" pitchFamily="49" charset="0"/>
                </a:rPr>
                <a:t> ........ Megabyte (Mb)</a:t>
              </a:r>
              <a:br>
                <a:rPr lang="en-US" sz="1800" noProof="0" dirty="0">
                  <a:latin typeface="Consolas" panose="020B0609020204030204" pitchFamily="49" charset="0"/>
                  <a:cs typeface="Consolas" panose="020B0609020204030204" pitchFamily="49" charset="0"/>
                </a:rPr>
              </a:br>
              <a:r>
                <a:rPr lang="en-US" sz="1800" noProof="0" dirty="0">
                  <a:latin typeface="Consolas" panose="020B0609020204030204" pitchFamily="49" charset="0"/>
                  <a:cs typeface="Consolas" panose="020B0609020204030204" pitchFamily="49" charset="0"/>
                </a:rPr>
                <a:t> (1024 = 2^10)*KiB........ Mebibyte (MiB)</a:t>
              </a:r>
            </a:p>
            <a:p>
              <a:pPr lvl="1">
                <a:buFont typeface="Wingdings" pitchFamily="2" charset="2"/>
                <a:buChar char="§"/>
              </a:pPr>
              <a:r>
                <a:rPr lang="en-US" sz="1800" noProof="0" dirty="0">
                  <a:latin typeface="Consolas" panose="020B0609020204030204" pitchFamily="49" charset="0"/>
                  <a:cs typeface="Consolas" panose="020B0609020204030204" pitchFamily="49" charset="0"/>
                  <a:sym typeface="Symbol" pitchFamily="2" charset="2"/>
                </a:rPr>
                <a:t>(1000 =</a:t>
              </a:r>
              <a:r>
                <a:rPr lang="en-US" sz="1800" noProof="0" dirty="0">
                  <a:latin typeface="Consolas" panose="020B0609020204030204" pitchFamily="49" charset="0"/>
                  <a:cs typeface="Consolas" panose="020B0609020204030204" pitchFamily="49" charset="0"/>
                </a:rPr>
                <a:t> 10^3)*Mb ........ Gigabyte (Gb)</a:t>
              </a:r>
              <a:br>
                <a:rPr lang="en-US" sz="1800" noProof="0" dirty="0">
                  <a:latin typeface="Consolas" panose="020B0609020204030204" pitchFamily="49" charset="0"/>
                  <a:cs typeface="Consolas" panose="020B0609020204030204" pitchFamily="49" charset="0"/>
                </a:rPr>
              </a:br>
              <a:r>
                <a:rPr lang="en-US" sz="1800" noProof="0" dirty="0">
                  <a:latin typeface="Consolas" panose="020B0609020204030204" pitchFamily="49" charset="0"/>
                  <a:cs typeface="Consolas" panose="020B0609020204030204" pitchFamily="49" charset="0"/>
                </a:rPr>
                <a:t> (1024 = 2^10)*MiB........ Gibibyte (GiB)</a:t>
              </a:r>
            </a:p>
            <a:p>
              <a:pPr lvl="1">
                <a:buFont typeface="Wingdings" pitchFamily="2" charset="2"/>
                <a:buChar char="§"/>
              </a:pPr>
              <a:r>
                <a:rPr lang="en-US" sz="1800" noProof="0" dirty="0">
                  <a:latin typeface="Consolas" panose="020B0609020204030204" pitchFamily="49" charset="0"/>
                  <a:cs typeface="Consolas" panose="020B0609020204030204" pitchFamily="49" charset="0"/>
                  <a:sym typeface="Symbol" pitchFamily="2" charset="2"/>
                </a:rPr>
                <a:t>(1000 =</a:t>
              </a:r>
              <a:r>
                <a:rPr lang="en-US" sz="1800" noProof="0" dirty="0">
                  <a:latin typeface="Consolas" panose="020B0609020204030204" pitchFamily="49" charset="0"/>
                  <a:cs typeface="Consolas" panose="020B0609020204030204" pitchFamily="49" charset="0"/>
                </a:rPr>
                <a:t> 10^3)*Gb ........ Terabyte (Tb)</a:t>
              </a:r>
              <a:br>
                <a:rPr lang="en-US" sz="1800" noProof="0" dirty="0">
                  <a:latin typeface="Consolas" panose="020B0609020204030204" pitchFamily="49" charset="0"/>
                  <a:cs typeface="Consolas" panose="020B0609020204030204" pitchFamily="49" charset="0"/>
                </a:rPr>
              </a:br>
              <a:r>
                <a:rPr lang="en-US" sz="1800" noProof="0" dirty="0">
                  <a:latin typeface="Consolas" panose="020B0609020204030204" pitchFamily="49" charset="0"/>
                  <a:cs typeface="Consolas" panose="020B0609020204030204" pitchFamily="49" charset="0"/>
                </a:rPr>
                <a:t> (1024 = 2^10)*</a:t>
              </a:r>
              <a:r>
                <a:rPr lang="en-US" sz="1800" noProof="0" dirty="0" err="1">
                  <a:latin typeface="Consolas" panose="020B0609020204030204" pitchFamily="49" charset="0"/>
                  <a:cs typeface="Consolas" panose="020B0609020204030204" pitchFamily="49" charset="0"/>
                </a:rPr>
                <a:t>GiB.</a:t>
              </a:r>
              <a:r>
                <a:rPr lang="en-US" sz="1800" noProof="0" dirty="0">
                  <a:latin typeface="Consolas" panose="020B0609020204030204" pitchFamily="49" charset="0"/>
                  <a:cs typeface="Consolas" panose="020B0609020204030204" pitchFamily="49" charset="0"/>
                </a:rPr>
                <a:t>....... Tebibyte (TiB)</a:t>
              </a:r>
            </a:p>
          </p:txBody>
        </p:sp>
        <p:grpSp>
          <p:nvGrpSpPr>
            <p:cNvPr id="197638" name="Group 6">
              <a:extLst>
                <a:ext uri="{FF2B5EF4-FFF2-40B4-BE49-F238E27FC236}">
                  <a16:creationId xmlns:a16="http://schemas.microsoft.com/office/drawing/2014/main" id="{721DEA66-E8F6-AA3F-9CA0-FE941234A855}"/>
                </a:ext>
              </a:extLst>
            </p:cNvPr>
            <p:cNvGrpSpPr>
              <a:grpSpLocks/>
            </p:cNvGrpSpPr>
            <p:nvPr/>
          </p:nvGrpSpPr>
          <p:grpSpPr bwMode="auto">
            <a:xfrm>
              <a:off x="3216" y="1392"/>
              <a:ext cx="1132" cy="288"/>
              <a:chOff x="3216" y="1536"/>
              <a:chExt cx="1132" cy="288"/>
            </a:xfrm>
          </p:grpSpPr>
          <p:sp>
            <p:nvSpPr>
              <p:cNvPr id="197639" name="AutoShape 7">
                <a:extLst>
                  <a:ext uri="{FF2B5EF4-FFF2-40B4-BE49-F238E27FC236}">
                    <a16:creationId xmlns:a16="http://schemas.microsoft.com/office/drawing/2014/main" id="{18495736-8032-85D1-78E7-28AE65076274}"/>
                  </a:ext>
                </a:extLst>
              </p:cNvPr>
              <p:cNvSpPr>
                <a:spLocks/>
              </p:cNvSpPr>
              <p:nvPr/>
            </p:nvSpPr>
            <p:spPr bwMode="auto">
              <a:xfrm>
                <a:off x="3216" y="1536"/>
                <a:ext cx="48" cy="288"/>
              </a:xfrm>
              <a:prstGeom prst="rightBrace">
                <a:avLst>
                  <a:gd name="adj1" fmla="val 50000"/>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noProof="0" dirty="0"/>
              </a:p>
            </p:txBody>
          </p:sp>
          <p:sp>
            <p:nvSpPr>
              <p:cNvPr id="197640" name="Text Box 8">
                <a:extLst>
                  <a:ext uri="{FF2B5EF4-FFF2-40B4-BE49-F238E27FC236}">
                    <a16:creationId xmlns:a16="http://schemas.microsoft.com/office/drawing/2014/main" id="{19A314BE-F152-999B-F06F-509F30318B7C}"/>
                  </a:ext>
                </a:extLst>
              </p:cNvPr>
              <p:cNvSpPr txBox="1">
                <a:spLocks noChangeArrowheads="1"/>
              </p:cNvSpPr>
              <p:nvPr/>
            </p:nvSpPr>
            <p:spPr bwMode="auto">
              <a:xfrm>
                <a:off x="3408" y="1536"/>
                <a:ext cx="94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latin typeface="Times New Roman" panose="02020603050405020304" pitchFamily="18" charset="0"/>
                  </a:rPr>
                  <a:t>................. Bit</a:t>
                </a:r>
              </a:p>
            </p:txBody>
          </p:sp>
        </p:grpSp>
      </p:grpSp>
      <p:sp>
        <p:nvSpPr>
          <p:cNvPr id="197641" name="Text Box 9">
            <a:extLst>
              <a:ext uri="{FF2B5EF4-FFF2-40B4-BE49-F238E27FC236}">
                <a16:creationId xmlns:a16="http://schemas.microsoft.com/office/drawing/2014/main" id="{DB923748-D66F-7A65-5EC2-4E6A6032B7E2}"/>
              </a:ext>
            </a:extLst>
          </p:cNvPr>
          <p:cNvSpPr txBox="1">
            <a:spLocks noChangeArrowheads="1"/>
          </p:cNvSpPr>
          <p:nvPr/>
        </p:nvSpPr>
        <p:spPr bwMode="auto">
          <a:xfrm>
            <a:off x="3181350" y="5440363"/>
            <a:ext cx="512445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sz="2400" noProof="0" dirty="0"/>
              <a:t>Architecture: </a:t>
            </a:r>
            <a:r>
              <a:rPr lang="en-US" sz="1800" noProof="0" dirty="0" err="1"/>
              <a:t>x86</a:t>
            </a:r>
            <a:r>
              <a:rPr lang="en-US" sz="1800" noProof="0" dirty="0"/>
              <a:t> (AKA: </a:t>
            </a:r>
            <a:r>
              <a:rPr lang="en-US" sz="1800" noProof="0" dirty="0" err="1"/>
              <a:t>i386</a:t>
            </a:r>
            <a:r>
              <a:rPr lang="en-US" sz="1800" noProof="0" dirty="0"/>
              <a:t>), </a:t>
            </a:r>
            <a:r>
              <a:rPr lang="en-US" sz="1800" noProof="0" dirty="0" err="1"/>
              <a:t>x86_64</a:t>
            </a:r>
            <a:r>
              <a:rPr lang="en-US" sz="1800" noProof="0" dirty="0"/>
              <a:t>, </a:t>
            </a:r>
            <a:r>
              <a:rPr lang="en-US" sz="1800" strike="sngStrike" noProof="0" dirty="0" err="1"/>
              <a:t>IA64</a:t>
            </a:r>
            <a:r>
              <a:rPr lang="en-US" sz="1800" strike="sngStrike" noProof="0" dirty="0"/>
              <a:t>, PPC, SGI MIPS, SUN-SPARC</a:t>
            </a:r>
            <a:r>
              <a:rPr lang="en-US" sz="1800" noProof="0" dirty="0"/>
              <a:t>, ARM , </a:t>
            </a:r>
            <a:r>
              <a:rPr lang="en-US" sz="1800" noProof="0" dirty="0" err="1"/>
              <a:t>RISCV</a:t>
            </a:r>
            <a:r>
              <a:rPr lang="en-US" sz="1800" noProof="0" dirty="0"/>
              <a:t>...</a:t>
            </a:r>
          </a:p>
        </p:txBody>
      </p:sp>
      <p:sp>
        <p:nvSpPr>
          <p:cNvPr id="2" name="Text Box 2">
            <a:extLst>
              <a:ext uri="{FF2B5EF4-FFF2-40B4-BE49-F238E27FC236}">
                <a16:creationId xmlns:a16="http://schemas.microsoft.com/office/drawing/2014/main" id="{7DDADA62-8543-DC03-E6E7-049BA1A0F086}"/>
              </a:ext>
            </a:extLst>
          </p:cNvPr>
          <p:cNvSpPr txBox="1">
            <a:spLocks noChangeArrowheads="1"/>
          </p:cNvSpPr>
          <p:nvPr/>
        </p:nvSpPr>
        <p:spPr bwMode="auto">
          <a:xfrm>
            <a:off x="2633969" y="143221"/>
            <a:ext cx="608692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rPr>
              <a:t>Processor (AKA: C.P.U.): computer’s brain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Text Box 2">
            <a:extLst>
              <a:ext uri="{FF2B5EF4-FFF2-40B4-BE49-F238E27FC236}">
                <a16:creationId xmlns:a16="http://schemas.microsoft.com/office/drawing/2014/main" id="{D92FCD7D-8345-0201-9902-6DB0CF620246}"/>
              </a:ext>
            </a:extLst>
          </p:cNvPr>
          <p:cNvSpPr txBox="1">
            <a:spLocks noChangeArrowheads="1"/>
          </p:cNvSpPr>
          <p:nvPr/>
        </p:nvSpPr>
        <p:spPr bwMode="auto">
          <a:xfrm>
            <a:off x="5518150" y="401638"/>
            <a:ext cx="32210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sym typeface="Wingdings" pitchFamily="2" charset="2"/>
              </a:rPr>
              <a:t>process commands II</a:t>
            </a:r>
          </a:p>
        </p:txBody>
      </p:sp>
      <p:sp>
        <p:nvSpPr>
          <p:cNvPr id="171011" name="Text Box 3">
            <a:extLst>
              <a:ext uri="{FF2B5EF4-FFF2-40B4-BE49-F238E27FC236}">
                <a16:creationId xmlns:a16="http://schemas.microsoft.com/office/drawing/2014/main" id="{42F5CBF9-121E-5A2F-F51B-7B6621E3A91B}"/>
              </a:ext>
            </a:extLst>
          </p:cNvPr>
          <p:cNvSpPr txBox="1">
            <a:spLocks noChangeArrowheads="1"/>
          </p:cNvSpPr>
          <p:nvPr/>
        </p:nvSpPr>
        <p:spPr bwMode="auto">
          <a:xfrm>
            <a:off x="1447800" y="989013"/>
            <a:ext cx="6737350"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sz="1800" noProof="0" dirty="0">
                <a:solidFill>
                  <a:srgbClr val="FF0000"/>
                </a:solidFill>
              </a:rPr>
              <a:t> kill</a:t>
            </a:r>
            <a:r>
              <a:rPr lang="en-US" sz="1800" noProof="0" dirty="0"/>
              <a:t>: sends a signal to a process (by default TERM)</a:t>
            </a:r>
          </a:p>
          <a:p>
            <a:pPr>
              <a:buFontTx/>
              <a:buChar char="•"/>
            </a:pPr>
            <a:r>
              <a:rPr lang="en-US" sz="1800" noProof="0" dirty="0">
                <a:solidFill>
                  <a:srgbClr val="FF0000"/>
                </a:solidFill>
              </a:rPr>
              <a:t> kill [options] [PID]</a:t>
            </a:r>
          </a:p>
          <a:p>
            <a:r>
              <a:rPr lang="en-US" sz="1800" noProof="0" dirty="0"/>
              <a:t>	-9 	KILL signal</a:t>
            </a:r>
            <a:br>
              <a:rPr lang="en-US" sz="1800" noProof="0" dirty="0"/>
            </a:br>
            <a:endParaRPr lang="en-US" sz="1800" noProof="0" dirty="0"/>
          </a:p>
          <a:p>
            <a:pPr>
              <a:buFontTx/>
              <a:buChar char="•"/>
            </a:pPr>
            <a:r>
              <a:rPr lang="en-US" sz="1800" noProof="0" dirty="0">
                <a:solidFill>
                  <a:srgbClr val="FF0000"/>
                </a:solidFill>
              </a:rPr>
              <a:t> &amp; </a:t>
            </a:r>
            <a:r>
              <a:rPr lang="en-US" sz="1800" noProof="0" dirty="0"/>
              <a:t>Modifier: executes a process in “background”</a:t>
            </a:r>
            <a:endParaRPr lang="en-US" noProof="0" dirty="0"/>
          </a:p>
          <a:p>
            <a:r>
              <a:rPr lang="en-US" sz="1800" noProof="0" dirty="0">
                <a:solidFill>
                  <a:srgbClr val="FF0000"/>
                </a:solidFill>
              </a:rPr>
              <a:t>	[executable] [options and arguments] &amp;</a:t>
            </a:r>
          </a:p>
          <a:p>
            <a:pPr>
              <a:buFontTx/>
              <a:buChar char="•"/>
            </a:pPr>
            <a:endParaRPr lang="en-US" sz="1800" noProof="0" dirty="0"/>
          </a:p>
          <a:p>
            <a:pPr>
              <a:buFontTx/>
              <a:buChar char="•"/>
            </a:pPr>
            <a:r>
              <a:rPr lang="en-US" sz="1800" noProof="0" dirty="0">
                <a:solidFill>
                  <a:srgbClr val="FF0000"/>
                </a:solidFill>
              </a:rPr>
              <a:t> Ctrl c</a:t>
            </a:r>
            <a:r>
              <a:rPr lang="en-US" sz="1800" noProof="0" dirty="0"/>
              <a:t>: kills a program</a:t>
            </a:r>
          </a:p>
          <a:p>
            <a:pPr>
              <a:buFontTx/>
              <a:buChar char="•"/>
            </a:pPr>
            <a:endParaRPr lang="en-US" sz="1800" noProof="0" dirty="0"/>
          </a:p>
          <a:p>
            <a:pPr>
              <a:buFontTx/>
              <a:buChar char="•"/>
            </a:pPr>
            <a:r>
              <a:rPr lang="en-US" sz="1800" noProof="0" dirty="0">
                <a:solidFill>
                  <a:srgbClr val="FF0000"/>
                </a:solidFill>
              </a:rPr>
              <a:t> Ctrl z</a:t>
            </a:r>
            <a:r>
              <a:rPr lang="en-US" sz="1800" noProof="0" dirty="0"/>
              <a:t>: pauses (stop) a program</a:t>
            </a:r>
          </a:p>
          <a:p>
            <a:r>
              <a:rPr lang="en-US" sz="1800" noProof="0" dirty="0">
                <a:solidFill>
                  <a:srgbClr val="FF0000"/>
                </a:solidFill>
              </a:rPr>
              <a:t>	</a:t>
            </a:r>
            <a:r>
              <a:rPr lang="en-US" sz="1800" noProof="0" dirty="0" err="1">
                <a:solidFill>
                  <a:srgbClr val="FF0000"/>
                </a:solidFill>
              </a:rPr>
              <a:t>bg</a:t>
            </a:r>
            <a:r>
              <a:rPr lang="en-US" sz="1800" noProof="0" dirty="0"/>
              <a:t>: sends a paused program to “background”</a:t>
            </a:r>
          </a:p>
          <a:p>
            <a:r>
              <a:rPr lang="en-US" sz="1800" noProof="0" dirty="0">
                <a:solidFill>
                  <a:srgbClr val="FF0000"/>
                </a:solidFill>
              </a:rPr>
              <a:t>	</a:t>
            </a:r>
            <a:r>
              <a:rPr lang="en-US" sz="1800" noProof="0" dirty="0" err="1">
                <a:solidFill>
                  <a:srgbClr val="FF0000"/>
                </a:solidFill>
              </a:rPr>
              <a:t>fg</a:t>
            </a:r>
            <a:r>
              <a:rPr lang="en-US" sz="1800" noProof="0" dirty="0"/>
              <a:t>: returns a program from “background” to “foreground”</a:t>
            </a:r>
          </a:p>
          <a:p>
            <a:pPr>
              <a:buFontTx/>
              <a:buChar char="•"/>
            </a:pPr>
            <a:endParaRPr lang="en-US" sz="1800" noProof="0" dirty="0"/>
          </a:p>
          <a:p>
            <a:pPr>
              <a:buFontTx/>
              <a:buChar char="•"/>
            </a:pPr>
            <a:r>
              <a:rPr lang="en-US" sz="1800" noProof="0" dirty="0">
                <a:solidFill>
                  <a:srgbClr val="FF0000"/>
                </a:solidFill>
              </a:rPr>
              <a:t> </a:t>
            </a:r>
            <a:r>
              <a:rPr lang="en-US" sz="1800" noProof="0" dirty="0" err="1">
                <a:solidFill>
                  <a:srgbClr val="FF0000"/>
                </a:solidFill>
              </a:rPr>
              <a:t>nohup</a:t>
            </a:r>
            <a:r>
              <a:rPr lang="en-US" sz="1800" noProof="0" dirty="0"/>
              <a:t>: immunizes a program against close signals (</a:t>
            </a:r>
            <a:r>
              <a:rPr lang="en-US" sz="1800" noProof="0" dirty="0" err="1"/>
              <a:t>eg</a:t>
            </a:r>
            <a:r>
              <a:rPr lang="en-US" sz="1800" noProof="0" dirty="0"/>
              <a:t>: exit)</a:t>
            </a:r>
          </a:p>
          <a:p>
            <a:pPr>
              <a:buFontTx/>
              <a:buChar char="•"/>
            </a:pPr>
            <a:endParaRPr lang="en-US" sz="1800" noProof="0" dirty="0"/>
          </a:p>
          <a:p>
            <a:pPr>
              <a:buFontTx/>
              <a:buChar char="•"/>
            </a:pPr>
            <a:r>
              <a:rPr lang="en-US" sz="1800" noProof="0" dirty="0">
                <a:solidFill>
                  <a:srgbClr val="FF0000"/>
                </a:solidFill>
              </a:rPr>
              <a:t> </a:t>
            </a:r>
            <a:r>
              <a:rPr lang="en-US" sz="1800" noProof="0" dirty="0" err="1">
                <a:solidFill>
                  <a:srgbClr val="FF0000"/>
                </a:solidFill>
              </a:rPr>
              <a:t>xkill</a:t>
            </a:r>
            <a:r>
              <a:rPr lang="en-US" sz="1800" noProof="0" dirty="0"/>
              <a:t>: kills a graphical program</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Text Box 2">
            <a:extLst>
              <a:ext uri="{FF2B5EF4-FFF2-40B4-BE49-F238E27FC236}">
                <a16:creationId xmlns:a16="http://schemas.microsoft.com/office/drawing/2014/main" id="{566E774F-14B6-0BDB-48A9-2C8AF2D47B57}"/>
              </a:ext>
            </a:extLst>
          </p:cNvPr>
          <p:cNvSpPr txBox="1">
            <a:spLocks noChangeArrowheads="1"/>
          </p:cNvSpPr>
          <p:nvPr/>
        </p:nvSpPr>
        <p:spPr bwMode="auto">
          <a:xfrm>
            <a:off x="4543425" y="401638"/>
            <a:ext cx="42179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latin typeface="Comic Sans MS" panose="030F0902030302020204" pitchFamily="66" charset="0"/>
                <a:sym typeface="Wingdings" pitchFamily="2" charset="2"/>
              </a:rPr>
              <a:t>execution related commands</a:t>
            </a:r>
          </a:p>
        </p:txBody>
      </p:sp>
      <p:sp>
        <p:nvSpPr>
          <p:cNvPr id="175107" name="Text Box 3">
            <a:extLst>
              <a:ext uri="{FF2B5EF4-FFF2-40B4-BE49-F238E27FC236}">
                <a16:creationId xmlns:a16="http://schemas.microsoft.com/office/drawing/2014/main" id="{CF8EA2B1-1C02-4F72-6470-F8282B9BE7EB}"/>
              </a:ext>
            </a:extLst>
          </p:cNvPr>
          <p:cNvSpPr txBox="1">
            <a:spLocks noChangeArrowheads="1"/>
          </p:cNvSpPr>
          <p:nvPr/>
        </p:nvSpPr>
        <p:spPr bwMode="auto">
          <a:xfrm>
            <a:off x="1066800" y="1219200"/>
            <a:ext cx="7315200" cy="5539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sz="1800" noProof="0" dirty="0">
                <a:solidFill>
                  <a:srgbClr val="FF0000"/>
                </a:solidFill>
              </a:rPr>
              <a:t> bash</a:t>
            </a:r>
            <a:r>
              <a:rPr lang="en-US" sz="1800" noProof="0" dirty="0"/>
              <a:t> / </a:t>
            </a:r>
            <a:r>
              <a:rPr lang="en-US" sz="1800" noProof="0" dirty="0" err="1">
                <a:solidFill>
                  <a:srgbClr val="FF0000"/>
                </a:solidFill>
              </a:rPr>
              <a:t>csh</a:t>
            </a:r>
            <a:r>
              <a:rPr lang="en-US" sz="1800" noProof="0" dirty="0"/>
              <a:t> / </a:t>
            </a:r>
            <a:r>
              <a:rPr lang="en-US" sz="1800" noProof="0" dirty="0" err="1">
                <a:solidFill>
                  <a:srgbClr val="FF0000"/>
                </a:solidFill>
              </a:rPr>
              <a:t>sh</a:t>
            </a:r>
            <a:r>
              <a:rPr lang="en-US" sz="1800" noProof="0" dirty="0"/>
              <a:t>: opens a new shell inside the current one, exportable environment variables are propagated to the son</a:t>
            </a:r>
          </a:p>
          <a:p>
            <a:r>
              <a:rPr lang="en-US" sz="1800" noProof="0" dirty="0"/>
              <a:t>	</a:t>
            </a:r>
            <a:r>
              <a:rPr lang="en-US" sz="1800" noProof="0" dirty="0">
                <a:solidFill>
                  <a:srgbClr val="FF0000"/>
                </a:solidFill>
              </a:rPr>
              <a:t>bash  %text file with commands%</a:t>
            </a:r>
          </a:p>
          <a:p>
            <a:r>
              <a:rPr lang="en-US" sz="1800" noProof="0" dirty="0">
                <a:solidFill>
                  <a:srgbClr val="FF0000"/>
                </a:solidFill>
              </a:rPr>
              <a:t>	</a:t>
            </a:r>
            <a:r>
              <a:rPr lang="en-US" sz="1800" noProof="0" dirty="0" err="1">
                <a:solidFill>
                  <a:srgbClr val="FF0000"/>
                </a:solidFill>
              </a:rPr>
              <a:t>csh</a:t>
            </a:r>
            <a:endParaRPr lang="en-US" sz="1800" noProof="0" dirty="0">
              <a:solidFill>
                <a:srgbClr val="FF0000"/>
              </a:solidFill>
            </a:endParaRPr>
          </a:p>
          <a:p>
            <a:r>
              <a:rPr lang="en-US" sz="1800" noProof="0" dirty="0">
                <a:solidFill>
                  <a:srgbClr val="FF0000"/>
                </a:solidFill>
              </a:rPr>
              <a:t>	</a:t>
            </a:r>
            <a:r>
              <a:rPr lang="en-US" sz="1800" noProof="0" dirty="0" err="1">
                <a:solidFill>
                  <a:srgbClr val="FF0000"/>
                </a:solidFill>
              </a:rPr>
              <a:t>sh</a:t>
            </a:r>
            <a:endParaRPr lang="en-US" sz="1800" noProof="0" dirty="0">
              <a:solidFill>
                <a:srgbClr val="FF0000"/>
              </a:solidFill>
            </a:endParaRPr>
          </a:p>
          <a:p>
            <a:endParaRPr lang="en-US" sz="1800" noProof="0" dirty="0">
              <a:solidFill>
                <a:srgbClr val="FF0000"/>
              </a:solidFill>
            </a:endParaRPr>
          </a:p>
          <a:p>
            <a:r>
              <a:rPr lang="en-US" sz="1800" noProof="0" dirty="0">
                <a:solidFill>
                  <a:srgbClr val="FF0000"/>
                </a:solidFill>
              </a:rPr>
              <a:t>	bash –c "%</a:t>
            </a:r>
            <a:r>
              <a:rPr lang="en-US" sz="1800" noProof="0" dirty="0" err="1">
                <a:solidFill>
                  <a:srgbClr val="FF0000"/>
                </a:solidFill>
              </a:rPr>
              <a:t>command1</a:t>
            </a:r>
            <a:r>
              <a:rPr lang="en-US" sz="1800" noProof="0" dirty="0">
                <a:solidFill>
                  <a:srgbClr val="FF0000"/>
                </a:solidFill>
              </a:rPr>
              <a:t>%;%</a:t>
            </a:r>
            <a:r>
              <a:rPr lang="en-US" sz="1800" noProof="0" dirty="0" err="1">
                <a:solidFill>
                  <a:srgbClr val="FF0000"/>
                </a:solidFill>
              </a:rPr>
              <a:t>command2</a:t>
            </a:r>
            <a:r>
              <a:rPr lang="en-US" sz="1800" noProof="0" dirty="0">
                <a:solidFill>
                  <a:srgbClr val="FF0000"/>
                </a:solidFill>
              </a:rPr>
              <a:t>%"</a:t>
            </a:r>
          </a:p>
          <a:p>
            <a:r>
              <a:rPr lang="en-US" sz="1800" noProof="0" dirty="0">
                <a:solidFill>
                  <a:srgbClr val="FF0000"/>
                </a:solidFill>
              </a:rPr>
              <a:t>	</a:t>
            </a:r>
            <a:r>
              <a:rPr lang="en-US" sz="1200" noProof="0" dirty="0"/>
              <a:t>creates a new </a:t>
            </a:r>
            <a:r>
              <a:rPr lang="en-US" sz="1200" noProof="0" dirty="0">
                <a:solidFill>
                  <a:srgbClr val="FF0000"/>
                </a:solidFill>
              </a:rPr>
              <a:t>bash</a:t>
            </a:r>
            <a:r>
              <a:rPr lang="en-US" sz="1200" noProof="0" dirty="0"/>
              <a:t> shell, execute commands and exits</a:t>
            </a:r>
          </a:p>
          <a:p>
            <a:pPr>
              <a:defRPr/>
            </a:pPr>
            <a:r>
              <a:rPr kumimoji="0" lang="en-US" sz="1800" b="0"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t>	bash –x "%text file with commands%"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t>	</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creates a new </a:t>
            </a:r>
            <a:r>
              <a:rPr kumimoji="0" lang="en-US" sz="1200" b="0"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t>bash</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shell, execute the commands in the script showing each command (sort of a debugger</a:t>
            </a:r>
            <a:r>
              <a:rPr lang="en-US" sz="1200" dirty="0">
                <a:solidFill>
                  <a:srgbClr val="000000"/>
                </a:solidFill>
              </a:rPr>
              <a:t>)</a:t>
            </a:r>
            <a:endPar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endParaRPr lang="en-US" sz="1800" noProof="0" dirty="0">
              <a:solidFill>
                <a:srgbClr val="FF0000"/>
              </a:solidFill>
            </a:endParaRPr>
          </a:p>
          <a:p>
            <a:pPr>
              <a:buFontTx/>
              <a:buChar char="•"/>
            </a:pPr>
            <a:r>
              <a:rPr lang="en-US" sz="1800" noProof="0" dirty="0">
                <a:solidFill>
                  <a:srgbClr val="FF0000"/>
                </a:solidFill>
              </a:rPr>
              <a:t> alias</a:t>
            </a:r>
            <a:r>
              <a:rPr lang="en-US" sz="1800" noProof="0" dirty="0"/>
              <a:t>: defines a new alias or shows the meaning of one of them or shows all available aliases</a:t>
            </a:r>
          </a:p>
          <a:p>
            <a:r>
              <a:rPr lang="en-US" sz="1800" noProof="0" dirty="0">
                <a:solidFill>
                  <a:srgbClr val="FF0000"/>
                </a:solidFill>
              </a:rPr>
              <a:t>	alias [existing alias]</a:t>
            </a:r>
          </a:p>
          <a:p>
            <a:r>
              <a:rPr lang="en-US" sz="1800" noProof="0" dirty="0">
                <a:solidFill>
                  <a:srgbClr val="FF0000"/>
                </a:solidFill>
              </a:rPr>
              <a:t>	alias [new alias]=[meaning] </a:t>
            </a:r>
            <a:r>
              <a:rPr lang="en-US" sz="1800" noProof="0" dirty="0"/>
              <a:t>(in bash)</a:t>
            </a:r>
          </a:p>
          <a:p>
            <a:r>
              <a:rPr lang="en-US" sz="1800" noProof="0" dirty="0">
                <a:solidFill>
                  <a:srgbClr val="FF0000"/>
                </a:solidFill>
              </a:rPr>
              <a:t>	alias [new alias] [meaning] </a:t>
            </a:r>
            <a:r>
              <a:rPr lang="en-US" sz="1800" noProof="0" dirty="0"/>
              <a:t>(in </a:t>
            </a:r>
            <a:r>
              <a:rPr lang="en-US" sz="1800" noProof="0" dirty="0" err="1"/>
              <a:t>csh</a:t>
            </a:r>
            <a:r>
              <a:rPr lang="en-US" sz="1800" noProof="0" dirty="0"/>
              <a:t> o </a:t>
            </a:r>
            <a:r>
              <a:rPr lang="en-US" sz="1800" noProof="0" dirty="0" err="1"/>
              <a:t>tcsh</a:t>
            </a:r>
            <a:r>
              <a:rPr lang="en-US" sz="1800" noProof="0" dirty="0"/>
              <a:t>)</a:t>
            </a:r>
          </a:p>
          <a:p>
            <a:pPr>
              <a:buFontTx/>
              <a:buChar char="•"/>
            </a:pPr>
            <a:endParaRPr lang="en-US" sz="1800" noProof="0" dirty="0"/>
          </a:p>
          <a:p>
            <a:pPr>
              <a:buFontTx/>
              <a:buChar char="•"/>
            </a:pPr>
            <a:r>
              <a:rPr lang="en-US" sz="1800" noProof="0" dirty="0">
                <a:solidFill>
                  <a:srgbClr val="FF0000"/>
                </a:solidFill>
              </a:rPr>
              <a:t> which</a:t>
            </a:r>
            <a:r>
              <a:rPr lang="en-US" sz="1800" noProof="0" dirty="0"/>
              <a:t>: where is an executable that is in PATH or defined by an alias</a:t>
            </a:r>
            <a:r>
              <a:rPr lang="en-US" sz="1800" noProof="0" dirty="0">
                <a:solidFill>
                  <a:srgbClr val="FF0000"/>
                </a:solidFill>
              </a:rPr>
              <a:t>	which [program]</a:t>
            </a:r>
          </a:p>
        </p:txBody>
      </p:sp>
      <p:sp>
        <p:nvSpPr>
          <p:cNvPr id="175108" name="Line 4">
            <a:extLst>
              <a:ext uri="{FF2B5EF4-FFF2-40B4-BE49-F238E27FC236}">
                <a16:creationId xmlns:a16="http://schemas.microsoft.com/office/drawing/2014/main" id="{459BE329-6AE6-0FEA-C9B7-BD41E666E74A}"/>
              </a:ext>
            </a:extLst>
          </p:cNvPr>
          <p:cNvSpPr>
            <a:spLocks noChangeShapeType="1"/>
          </p:cNvSpPr>
          <p:nvPr/>
        </p:nvSpPr>
        <p:spPr bwMode="auto">
          <a:xfrm>
            <a:off x="1990725" y="1866900"/>
            <a:ext cx="0" cy="7334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noProof="0" dirty="0"/>
          </a:p>
        </p:txBody>
      </p:sp>
      <p:sp>
        <p:nvSpPr>
          <p:cNvPr id="175109" name="Line 5">
            <a:extLst>
              <a:ext uri="{FF2B5EF4-FFF2-40B4-BE49-F238E27FC236}">
                <a16:creationId xmlns:a16="http://schemas.microsoft.com/office/drawing/2014/main" id="{D8B326E1-2032-B643-1394-7BA484DE04FA}"/>
              </a:ext>
            </a:extLst>
          </p:cNvPr>
          <p:cNvSpPr>
            <a:spLocks noChangeShapeType="1"/>
          </p:cNvSpPr>
          <p:nvPr/>
        </p:nvSpPr>
        <p:spPr bwMode="auto">
          <a:xfrm>
            <a:off x="2617788" y="1874838"/>
            <a:ext cx="0" cy="733425"/>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noProof="0" dirty="0"/>
          </a:p>
        </p:txBody>
      </p:sp>
      <p:sp>
        <p:nvSpPr>
          <p:cNvPr id="175110" name="Text Box 6">
            <a:extLst>
              <a:ext uri="{FF2B5EF4-FFF2-40B4-BE49-F238E27FC236}">
                <a16:creationId xmlns:a16="http://schemas.microsoft.com/office/drawing/2014/main" id="{FA3FF059-A273-9E46-4BA9-A6B905DDC881}"/>
              </a:ext>
            </a:extLst>
          </p:cNvPr>
          <p:cNvSpPr txBox="1">
            <a:spLocks noChangeArrowheads="1"/>
          </p:cNvSpPr>
          <p:nvPr/>
        </p:nvSpPr>
        <p:spPr bwMode="auto">
          <a:xfrm>
            <a:off x="5999163" y="1827213"/>
            <a:ext cx="2497137"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200" noProof="0" dirty="0"/>
              <a:t>This commands are executed by a new shell which closes itself when the last command ends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Text Box 2">
            <a:extLst>
              <a:ext uri="{FF2B5EF4-FFF2-40B4-BE49-F238E27FC236}">
                <a16:creationId xmlns:a16="http://schemas.microsoft.com/office/drawing/2014/main" id="{E74D3EA3-3E0A-6B46-3FE4-47A03E45525E}"/>
              </a:ext>
            </a:extLst>
          </p:cNvPr>
          <p:cNvSpPr txBox="1">
            <a:spLocks noChangeArrowheads="1"/>
          </p:cNvSpPr>
          <p:nvPr/>
        </p:nvSpPr>
        <p:spPr bwMode="auto">
          <a:xfrm>
            <a:off x="603250" y="3525838"/>
            <a:ext cx="7893050" cy="1793875"/>
          </a:xfrm>
          <a:prstGeom prst="rect">
            <a:avLst/>
          </a:prstGeom>
          <a:solidFill>
            <a:schemeClr val="bg1">
              <a:alpha val="60001"/>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Aft>
                <a:spcPct val="10000"/>
              </a:spcAft>
              <a:buFontTx/>
              <a:buChar char="•"/>
            </a:pPr>
            <a:r>
              <a:rPr lang="en-US" sz="1800" noProof="0" dirty="0"/>
              <a:t> Watch  how </a:t>
            </a:r>
            <a:r>
              <a:rPr lang="en-US" sz="1800" noProof="0" dirty="0" err="1">
                <a:solidFill>
                  <a:srgbClr val="FF0000"/>
                </a:solidFill>
              </a:rPr>
              <a:t>clustalw2_sleep</a:t>
            </a:r>
            <a:r>
              <a:rPr lang="en-US" sz="1800" noProof="0" dirty="0"/>
              <a:t> has not run because the directory was not in the PATH</a:t>
            </a:r>
            <a:br>
              <a:rPr lang="en-US" sz="1800" noProof="0" dirty="0"/>
            </a:br>
            <a:endParaRPr lang="en-US" sz="1800" noProof="0" dirty="0"/>
          </a:p>
          <a:p>
            <a:pPr>
              <a:spcAft>
                <a:spcPct val="10000"/>
              </a:spcAft>
              <a:buFontTx/>
              <a:buChar char="•"/>
            </a:pPr>
            <a:r>
              <a:rPr lang="en-US" sz="1800" noProof="0" dirty="0"/>
              <a:t> Watch how the </a:t>
            </a:r>
            <a:r>
              <a:rPr lang="en-US" sz="1800" noProof="0" dirty="0">
                <a:solidFill>
                  <a:srgbClr val="FF0000"/>
                </a:solidFill>
              </a:rPr>
              <a:t>bash</a:t>
            </a:r>
            <a:r>
              <a:rPr lang="en-US" sz="1800" noProof="0" dirty="0"/>
              <a:t> process is the father of the </a:t>
            </a:r>
            <a:r>
              <a:rPr lang="en-US" sz="1800" noProof="0" dirty="0" err="1">
                <a:solidFill>
                  <a:srgbClr val="FF0000"/>
                </a:solidFill>
              </a:rPr>
              <a:t>clustalw2_sleep</a:t>
            </a:r>
            <a:r>
              <a:rPr lang="en-US" sz="1800" noProof="0" dirty="0">
                <a:solidFill>
                  <a:srgbClr val="FF0000"/>
                </a:solidFill>
              </a:rPr>
              <a:t> </a:t>
            </a:r>
            <a:r>
              <a:rPr lang="en-US" sz="1800" noProof="0" dirty="0"/>
              <a:t>process</a:t>
            </a:r>
            <a:br>
              <a:rPr lang="en-US" sz="1800" noProof="0" dirty="0"/>
            </a:br>
            <a:endParaRPr lang="en-US" sz="1800" noProof="0" dirty="0"/>
          </a:p>
          <a:p>
            <a:pPr>
              <a:spcAft>
                <a:spcPct val="10000"/>
              </a:spcAft>
              <a:buFontTx/>
              <a:buChar char="•"/>
            </a:pPr>
            <a:r>
              <a:rPr lang="en-US" sz="1800" noProof="0" dirty="0"/>
              <a:t> Check how a running process prevents </a:t>
            </a:r>
            <a:r>
              <a:rPr lang="en-US" sz="1800" noProof="0" dirty="0">
                <a:solidFill>
                  <a:srgbClr val="FF0000"/>
                </a:solidFill>
              </a:rPr>
              <a:t>shell</a:t>
            </a:r>
            <a:r>
              <a:rPr lang="en-US" sz="1800" noProof="0" dirty="0"/>
              <a:t> functionality </a:t>
            </a:r>
          </a:p>
        </p:txBody>
      </p:sp>
      <p:sp>
        <p:nvSpPr>
          <p:cNvPr id="173059" name="Text Box 3">
            <a:extLst>
              <a:ext uri="{FF2B5EF4-FFF2-40B4-BE49-F238E27FC236}">
                <a16:creationId xmlns:a16="http://schemas.microsoft.com/office/drawing/2014/main" id="{FFE28BD3-5A31-645D-52A5-9DFDBF29B8F6}"/>
              </a:ext>
            </a:extLst>
          </p:cNvPr>
          <p:cNvSpPr txBox="1">
            <a:spLocks noChangeArrowheads="1"/>
          </p:cNvSpPr>
          <p:nvPr/>
        </p:nvSpPr>
        <p:spPr bwMode="auto">
          <a:xfrm>
            <a:off x="371475" y="533400"/>
            <a:ext cx="82391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400" noProof="0" dirty="0">
                <a:latin typeface="Comic Sans MS" panose="030F0902030302020204" pitchFamily="66" charset="0"/>
              </a:rPr>
              <a:t>Exercise 2: execute a process, identify it, monitor it and kill it</a:t>
            </a:r>
          </a:p>
        </p:txBody>
      </p:sp>
      <p:sp>
        <p:nvSpPr>
          <p:cNvPr id="173060" name="Text Box 4">
            <a:extLst>
              <a:ext uri="{FF2B5EF4-FFF2-40B4-BE49-F238E27FC236}">
                <a16:creationId xmlns:a16="http://schemas.microsoft.com/office/drawing/2014/main" id="{911A9130-0957-02EB-7B2D-28DF262C498C}"/>
              </a:ext>
            </a:extLst>
          </p:cNvPr>
          <p:cNvSpPr txBox="1">
            <a:spLocks noChangeArrowheads="1"/>
          </p:cNvSpPr>
          <p:nvPr/>
        </p:nvSpPr>
        <p:spPr bwMode="auto">
          <a:xfrm>
            <a:off x="1123950" y="1892300"/>
            <a:ext cx="798487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Follow the instructions in the file "~/</a:t>
            </a:r>
            <a:r>
              <a:rPr lang="en-US" sz="1800" noProof="0" dirty="0" err="1"/>
              <a:t>LINUX_CLI_EXERCISES</a:t>
            </a:r>
            <a:r>
              <a:rPr lang="en-US" sz="1800" noProof="0" dirty="0"/>
              <a:t>/</a:t>
            </a:r>
            <a:r>
              <a:rPr lang="en-US" sz="1800" noProof="0" dirty="0" err="1"/>
              <a:t>exercise_2.txt</a:t>
            </a:r>
            <a:r>
              <a:rPr lang="en-US" sz="1800" noProof="0" dirty="0"/>
              <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Text Box 2">
            <a:extLst>
              <a:ext uri="{FF2B5EF4-FFF2-40B4-BE49-F238E27FC236}">
                <a16:creationId xmlns:a16="http://schemas.microsoft.com/office/drawing/2014/main" id="{FFFE6D89-9CEF-4E5B-CA8A-28C31CA913D2}"/>
              </a:ext>
            </a:extLst>
          </p:cNvPr>
          <p:cNvSpPr txBox="1">
            <a:spLocks noChangeArrowheads="1"/>
          </p:cNvSpPr>
          <p:nvPr/>
        </p:nvSpPr>
        <p:spPr bwMode="auto">
          <a:xfrm>
            <a:off x="4041775" y="401638"/>
            <a:ext cx="4705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latin typeface="Comic Sans MS" panose="030F0902030302020204" pitchFamily="66" charset="0"/>
              </a:rPr>
              <a:t>Command Lines: User commands</a:t>
            </a:r>
          </a:p>
        </p:txBody>
      </p:sp>
      <p:sp>
        <p:nvSpPr>
          <p:cNvPr id="212995" name="Text Box 3">
            <a:extLst>
              <a:ext uri="{FF2B5EF4-FFF2-40B4-BE49-F238E27FC236}">
                <a16:creationId xmlns:a16="http://schemas.microsoft.com/office/drawing/2014/main" id="{08C8EF6B-725C-E35D-6781-E4B375071009}"/>
              </a:ext>
            </a:extLst>
          </p:cNvPr>
          <p:cNvSpPr txBox="1">
            <a:spLocks noChangeArrowheads="1"/>
          </p:cNvSpPr>
          <p:nvPr/>
        </p:nvSpPr>
        <p:spPr bwMode="auto">
          <a:xfrm>
            <a:off x="1676399" y="1295400"/>
            <a:ext cx="7070725"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FontTx/>
              <a:buChar char="•"/>
            </a:pPr>
            <a:r>
              <a:rPr lang="en-US" sz="1800" noProof="0" dirty="0">
                <a:solidFill>
                  <a:srgbClr val="FF0000"/>
                </a:solidFill>
              </a:rPr>
              <a:t> passwd</a:t>
            </a:r>
            <a:r>
              <a:rPr lang="en-US" sz="1800" noProof="0" dirty="0"/>
              <a:t>: changes your password</a:t>
            </a:r>
          </a:p>
          <a:p>
            <a:pPr>
              <a:buFontTx/>
              <a:buChar char="•"/>
            </a:pPr>
            <a:endParaRPr lang="en-US" sz="1800" noProof="0" dirty="0"/>
          </a:p>
          <a:p>
            <a:pPr>
              <a:buFontTx/>
              <a:buChar char="•"/>
            </a:pPr>
            <a:r>
              <a:rPr lang="en-US" sz="1800" noProof="0" dirty="0">
                <a:solidFill>
                  <a:srgbClr val="FF0000"/>
                </a:solidFill>
              </a:rPr>
              <a:t> who</a:t>
            </a:r>
            <a:r>
              <a:rPr lang="en-US" sz="1800" noProof="0" dirty="0"/>
              <a:t> / </a:t>
            </a:r>
            <a:r>
              <a:rPr lang="en-US" sz="1800" noProof="0" dirty="0">
                <a:solidFill>
                  <a:srgbClr val="FF0000"/>
                </a:solidFill>
              </a:rPr>
              <a:t>w</a:t>
            </a:r>
            <a:r>
              <a:rPr lang="en-US" sz="1800" noProof="0" dirty="0"/>
              <a:t> : who is connected to this computer?</a:t>
            </a:r>
            <a:br>
              <a:rPr lang="en-US" sz="1800" noProof="0" dirty="0"/>
            </a:br>
            <a:endParaRPr lang="en-US" sz="1800" noProof="0" dirty="0"/>
          </a:p>
          <a:p>
            <a:pPr>
              <a:buFontTx/>
              <a:buChar char="•"/>
            </a:pPr>
            <a:r>
              <a:rPr lang="en-US" sz="1800" noProof="0" dirty="0">
                <a:solidFill>
                  <a:srgbClr val="FF0000"/>
                </a:solidFill>
              </a:rPr>
              <a:t> </a:t>
            </a:r>
            <a:r>
              <a:rPr lang="en-US" sz="1800" noProof="0" dirty="0" err="1">
                <a:solidFill>
                  <a:srgbClr val="FF0000"/>
                </a:solidFill>
              </a:rPr>
              <a:t>whoami</a:t>
            </a:r>
            <a:r>
              <a:rPr lang="en-US" sz="1800" noProof="0" dirty="0"/>
              <a:t>: who am I? (better use </a:t>
            </a:r>
            <a:r>
              <a:rPr lang="en-US" sz="1800" noProof="0" dirty="0">
                <a:solidFill>
                  <a:srgbClr val="FF0000"/>
                </a:solidFill>
              </a:rPr>
              <a:t>id</a:t>
            </a:r>
            <a:r>
              <a:rPr lang="en-US" sz="1800" noProof="0" dirty="0"/>
              <a:t>)</a:t>
            </a:r>
          </a:p>
          <a:p>
            <a:pPr>
              <a:buFontTx/>
              <a:buChar char="•"/>
            </a:pPr>
            <a:endParaRPr lang="en-US" sz="1800" noProof="0" dirty="0"/>
          </a:p>
          <a:p>
            <a:pPr>
              <a:buFontTx/>
              <a:buChar char="•"/>
            </a:pPr>
            <a:r>
              <a:rPr lang="en-US" sz="1800" noProof="0" dirty="0">
                <a:solidFill>
                  <a:srgbClr val="FF0000"/>
                </a:solidFill>
              </a:rPr>
              <a:t> </a:t>
            </a:r>
            <a:r>
              <a:rPr lang="en-US" sz="1800" noProof="0" dirty="0" err="1">
                <a:solidFill>
                  <a:srgbClr val="FF0000"/>
                </a:solidFill>
              </a:rPr>
              <a:t>su</a:t>
            </a:r>
            <a:r>
              <a:rPr lang="en-US" sz="1800" noProof="0" dirty="0"/>
              <a:t>: changes the user but keeping the current environment</a:t>
            </a:r>
          </a:p>
          <a:p>
            <a:r>
              <a:rPr lang="en-US" sz="1800" noProof="0" dirty="0"/>
              <a:t>	-l 	does not keep the current environment, loads the new user one and starts from the new user home directory</a:t>
            </a:r>
            <a:br>
              <a:rPr lang="en-US" sz="1800" noProof="0" dirty="0"/>
            </a:br>
            <a:endParaRPr lang="en-US" sz="1800" noProof="0" dirty="0"/>
          </a:p>
          <a:p>
            <a:pPr>
              <a:buFontTx/>
              <a:buChar char="•"/>
            </a:pPr>
            <a:r>
              <a:rPr lang="en-US" sz="1800" noProof="0" dirty="0">
                <a:solidFill>
                  <a:srgbClr val="FF0000"/>
                </a:solidFill>
              </a:rPr>
              <a:t> id</a:t>
            </a:r>
            <a:r>
              <a:rPr lang="en-US" sz="1800" noProof="0" dirty="0"/>
              <a:t>: who are you and to which group do you belong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7" name="Text Box 9">
            <a:extLst>
              <a:ext uri="{FF2B5EF4-FFF2-40B4-BE49-F238E27FC236}">
                <a16:creationId xmlns:a16="http://schemas.microsoft.com/office/drawing/2014/main" id="{8EF4BA69-9323-22F4-F1DD-E4CFCEA3D94B}"/>
              </a:ext>
            </a:extLst>
          </p:cNvPr>
          <p:cNvSpPr txBox="1">
            <a:spLocks noChangeArrowheads="1"/>
          </p:cNvSpPr>
          <p:nvPr/>
        </p:nvSpPr>
        <p:spPr bwMode="auto">
          <a:xfrm>
            <a:off x="6267450" y="401638"/>
            <a:ext cx="24876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latin typeface="Comic Sans MS" panose="030F0902030302020204" pitchFamily="66" charset="0"/>
              </a:rPr>
              <a:t>File commands I</a:t>
            </a:r>
          </a:p>
        </p:txBody>
      </p:sp>
      <p:sp>
        <p:nvSpPr>
          <p:cNvPr id="150538" name="Text Box 10">
            <a:extLst>
              <a:ext uri="{FF2B5EF4-FFF2-40B4-BE49-F238E27FC236}">
                <a16:creationId xmlns:a16="http://schemas.microsoft.com/office/drawing/2014/main" id="{94A3C39B-E972-7AC7-E7ED-2A57DB5609B9}"/>
              </a:ext>
            </a:extLst>
          </p:cNvPr>
          <p:cNvSpPr txBox="1">
            <a:spLocks noChangeArrowheads="1"/>
          </p:cNvSpPr>
          <p:nvPr/>
        </p:nvSpPr>
        <p:spPr bwMode="auto">
          <a:xfrm>
            <a:off x="609600" y="914400"/>
            <a:ext cx="8001000" cy="4699000"/>
          </a:xfrm>
          <a:prstGeom prst="rect">
            <a:avLst/>
          </a:prstGeom>
          <a:solidFill>
            <a:schemeClr val="bg1">
              <a:alpha val="7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sz="1800" noProof="0" dirty="0">
                <a:solidFill>
                  <a:srgbClr val="FF0000"/>
                </a:solidFill>
              </a:rPr>
              <a:t> file [filename] </a:t>
            </a:r>
            <a:r>
              <a:rPr lang="en-US" sz="1800" noProof="0" dirty="0"/>
              <a:t>: tells what kind of a file it is</a:t>
            </a:r>
            <a:br>
              <a:rPr lang="en-US" sz="1800" noProof="0" dirty="0"/>
            </a:br>
            <a:endParaRPr lang="en-US" sz="1800" noProof="0" dirty="0"/>
          </a:p>
          <a:p>
            <a:pPr>
              <a:buFontTx/>
              <a:buChar char="•"/>
            </a:pPr>
            <a:r>
              <a:rPr lang="en-US" sz="1800" noProof="0" dirty="0">
                <a:solidFill>
                  <a:srgbClr val="FF0000"/>
                </a:solidFill>
              </a:rPr>
              <a:t> more</a:t>
            </a:r>
            <a:r>
              <a:rPr lang="en-US" sz="1800" noProof="0" dirty="0"/>
              <a:t> / </a:t>
            </a:r>
            <a:r>
              <a:rPr lang="en-US" sz="1800" noProof="0" dirty="0">
                <a:solidFill>
                  <a:srgbClr val="FF0000"/>
                </a:solidFill>
              </a:rPr>
              <a:t>less</a:t>
            </a:r>
            <a:r>
              <a:rPr lang="en-US" sz="1800" noProof="0" dirty="0"/>
              <a:t>: shows the content of a text file</a:t>
            </a:r>
            <a:br>
              <a:rPr lang="en-US" sz="1800" noProof="0" dirty="0"/>
            </a:br>
            <a:r>
              <a:rPr lang="en-US" sz="1800" noProof="0" dirty="0">
                <a:solidFill>
                  <a:srgbClr val="FF0000"/>
                </a:solidFill>
              </a:rPr>
              <a:t>less</a:t>
            </a:r>
            <a:r>
              <a:rPr lang="en-US" sz="1800" noProof="0" dirty="0"/>
              <a:t>:</a:t>
            </a:r>
          </a:p>
          <a:p>
            <a:r>
              <a:rPr lang="en-US" sz="1800" noProof="0" dirty="0"/>
              <a:t>   -N 	shows line numbers</a:t>
            </a:r>
          </a:p>
          <a:p>
            <a:r>
              <a:rPr lang="en-US" sz="1800" noProof="0" dirty="0"/>
              <a:t>   +[num]	starts with this line number </a:t>
            </a:r>
          </a:p>
          <a:p>
            <a:r>
              <a:rPr lang="en-US" sz="1800" noProof="0" dirty="0"/>
              <a:t>options:		g	beginning of the file</a:t>
            </a:r>
          </a:p>
          <a:p>
            <a:r>
              <a:rPr lang="en-US" sz="1800" noProof="0" dirty="0"/>
              <a:t>		G	end of the file</a:t>
            </a:r>
          </a:p>
          <a:p>
            <a:r>
              <a:rPr lang="en-US" sz="1800" noProof="0" dirty="0"/>
              <a:t>		SPACE	go forward one screen</a:t>
            </a:r>
          </a:p>
          <a:p>
            <a:r>
              <a:rPr lang="en-US" sz="1800" noProof="0" dirty="0"/>
              <a:t>		b 	go backward one screen </a:t>
            </a:r>
          </a:p>
          <a:p>
            <a:r>
              <a:rPr lang="en-US" sz="1800" noProof="0" dirty="0"/>
              <a:t>		/	search forward</a:t>
            </a:r>
          </a:p>
          <a:p>
            <a:r>
              <a:rPr lang="en-US" sz="1800" noProof="0" dirty="0"/>
              <a:t>		?	Search backward</a:t>
            </a:r>
          </a:p>
          <a:p>
            <a:r>
              <a:rPr lang="en-US" sz="1800" noProof="0" dirty="0"/>
              <a:t>		n	repeats search</a:t>
            </a:r>
          </a:p>
          <a:p>
            <a:r>
              <a:rPr lang="en-US" sz="1800" noProof="0" dirty="0"/>
              <a:t>		N	repeats search in reverse sense</a:t>
            </a:r>
            <a:br>
              <a:rPr lang="en-US" sz="1800" noProof="0" dirty="0"/>
            </a:br>
            <a:endParaRPr lang="en-US" sz="1800" noProof="0" dirty="0"/>
          </a:p>
          <a:p>
            <a:pPr>
              <a:buFontTx/>
              <a:buChar char="•"/>
            </a:pPr>
            <a:r>
              <a:rPr lang="en-US" sz="1800" noProof="0" dirty="0">
                <a:solidFill>
                  <a:srgbClr val="FF0000"/>
                </a:solidFill>
              </a:rPr>
              <a:t> cat [</a:t>
            </a:r>
            <a:r>
              <a:rPr lang="en-US" sz="1800" noProof="0" dirty="0" err="1">
                <a:solidFill>
                  <a:srgbClr val="FF0000"/>
                </a:solidFill>
              </a:rPr>
              <a:t>file1</a:t>
            </a:r>
            <a:r>
              <a:rPr lang="en-US" sz="1800" noProof="0" dirty="0">
                <a:solidFill>
                  <a:srgbClr val="FF0000"/>
                </a:solidFill>
              </a:rPr>
              <a:t>] … [file n]</a:t>
            </a:r>
            <a:r>
              <a:rPr lang="en-US" sz="1800" noProof="0" dirty="0"/>
              <a:t> : sends the file(s) contents to the standard output </a:t>
            </a:r>
            <a:r>
              <a:rPr lang="en-US" noProof="0" dirty="0"/>
              <a:t>(the current terminal by default)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Text Box 2">
            <a:extLst>
              <a:ext uri="{FF2B5EF4-FFF2-40B4-BE49-F238E27FC236}">
                <a16:creationId xmlns:a16="http://schemas.microsoft.com/office/drawing/2014/main" id="{BA7C7E07-7184-7E50-18C8-4035C9327A42}"/>
              </a:ext>
            </a:extLst>
          </p:cNvPr>
          <p:cNvSpPr txBox="1">
            <a:spLocks noChangeArrowheads="1"/>
          </p:cNvSpPr>
          <p:nvPr/>
        </p:nvSpPr>
        <p:spPr bwMode="auto">
          <a:xfrm>
            <a:off x="6096000" y="401638"/>
            <a:ext cx="2654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latin typeface="Comic Sans MS" panose="030F0902030302020204" pitchFamily="66" charset="0"/>
              </a:rPr>
              <a:t>File commands II</a:t>
            </a:r>
          </a:p>
        </p:txBody>
      </p:sp>
      <p:sp>
        <p:nvSpPr>
          <p:cNvPr id="154627" name="Text Box 3">
            <a:extLst>
              <a:ext uri="{FF2B5EF4-FFF2-40B4-BE49-F238E27FC236}">
                <a16:creationId xmlns:a16="http://schemas.microsoft.com/office/drawing/2014/main" id="{6FCB9B0F-82A8-225C-4A88-911B8FB62FA6}"/>
              </a:ext>
            </a:extLst>
          </p:cNvPr>
          <p:cNvSpPr txBox="1">
            <a:spLocks noChangeArrowheads="1"/>
          </p:cNvSpPr>
          <p:nvPr/>
        </p:nvSpPr>
        <p:spPr bwMode="auto">
          <a:xfrm>
            <a:off x="381000" y="1247775"/>
            <a:ext cx="8305800" cy="366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sz="1800" noProof="0" dirty="0">
                <a:solidFill>
                  <a:srgbClr val="FF0000"/>
                </a:solidFill>
              </a:rPr>
              <a:t> grep</a:t>
            </a:r>
            <a:r>
              <a:rPr lang="en-US" sz="1800" noProof="0" dirty="0"/>
              <a:t>: shows lines in files which content a “pattern”</a:t>
            </a:r>
          </a:p>
          <a:p>
            <a:pPr>
              <a:buFontTx/>
              <a:buChar char="•"/>
            </a:pPr>
            <a:r>
              <a:rPr lang="en-US" sz="1800" noProof="0" dirty="0">
                <a:solidFill>
                  <a:srgbClr val="FF0000"/>
                </a:solidFill>
              </a:rPr>
              <a:t> grep [options] [pattern] [file(s) name(s)]</a:t>
            </a:r>
          </a:p>
          <a:p>
            <a:r>
              <a:rPr lang="en-US" sz="1800" noProof="0" dirty="0"/>
              <a:t>      -l 	shows only file name for those that match</a:t>
            </a:r>
          </a:p>
          <a:p>
            <a:r>
              <a:rPr lang="en-US" sz="1800" noProof="0" dirty="0"/>
              <a:t>      -v	shows lines that do not match</a:t>
            </a:r>
          </a:p>
          <a:p>
            <a:pPr>
              <a:buFontTx/>
              <a:buChar char="•"/>
            </a:pPr>
            <a:r>
              <a:rPr lang="en-US" sz="1800" noProof="0" dirty="0">
                <a:solidFill>
                  <a:srgbClr val="FF0000"/>
                </a:solidFill>
              </a:rPr>
              <a:t> </a:t>
            </a:r>
            <a:r>
              <a:rPr lang="en-US" sz="1800" noProof="0" dirty="0" err="1">
                <a:solidFill>
                  <a:srgbClr val="FF0000"/>
                </a:solidFill>
              </a:rPr>
              <a:t>rgrep</a:t>
            </a:r>
            <a:r>
              <a:rPr lang="en-US" sz="1800" noProof="0" dirty="0"/>
              <a:t>: recursive grep</a:t>
            </a:r>
          </a:p>
          <a:p>
            <a:r>
              <a:rPr lang="en-US" sz="1800" noProof="0" dirty="0"/>
              <a:t>      -r	really recursive!</a:t>
            </a:r>
          </a:p>
          <a:p>
            <a:pPr>
              <a:buFontTx/>
              <a:buChar char="•"/>
            </a:pPr>
            <a:endParaRPr lang="en-US" sz="1800" noProof="0" dirty="0"/>
          </a:p>
          <a:p>
            <a:pPr>
              <a:buFontTx/>
              <a:buChar char="•"/>
            </a:pPr>
            <a:r>
              <a:rPr lang="en-US" sz="1800" noProof="0" dirty="0">
                <a:solidFill>
                  <a:srgbClr val="FF0000"/>
                </a:solidFill>
              </a:rPr>
              <a:t> find</a:t>
            </a:r>
            <a:r>
              <a:rPr lang="en-US" sz="1800" noProof="0" dirty="0"/>
              <a:t>: search for files not only by name </a:t>
            </a:r>
          </a:p>
          <a:p>
            <a:r>
              <a:rPr lang="en-US" sz="1800" noProof="0" dirty="0">
                <a:solidFill>
                  <a:srgbClr val="FF0000"/>
                </a:solidFill>
              </a:rPr>
              <a:t>find [directory] -name [name] -print</a:t>
            </a:r>
          </a:p>
          <a:p>
            <a:r>
              <a:rPr lang="en-US" sz="1800" noProof="0" dirty="0">
                <a:solidFill>
                  <a:srgbClr val="FF0000"/>
                </a:solidFill>
              </a:rPr>
              <a:t>find [</a:t>
            </a:r>
            <a:r>
              <a:rPr lang="en-US" sz="1800" noProof="0" dirty="0" err="1">
                <a:solidFill>
                  <a:srgbClr val="FF0000"/>
                </a:solidFill>
              </a:rPr>
              <a:t>dir</a:t>
            </a:r>
            <a:r>
              <a:rPr lang="en-US" sz="1800" noProof="0" dirty="0">
                <a:solidFill>
                  <a:srgbClr val="FF0000"/>
                </a:solidFill>
              </a:rPr>
              <a:t>] -name [name] -exec [command, use {} as a substitute for file name] \;</a:t>
            </a:r>
          </a:p>
          <a:p>
            <a:pPr>
              <a:buFontTx/>
              <a:buChar char="•"/>
            </a:pPr>
            <a:endParaRPr lang="en-US" sz="1800" noProof="0" dirty="0">
              <a:solidFill>
                <a:srgbClr val="FF0000"/>
              </a:solidFill>
            </a:endParaRPr>
          </a:p>
          <a:p>
            <a:pPr>
              <a:buFontTx/>
              <a:buChar char="•"/>
            </a:pPr>
            <a:r>
              <a:rPr lang="en-US" sz="1800" noProof="0" dirty="0">
                <a:solidFill>
                  <a:srgbClr val="FF0000"/>
                </a:solidFill>
              </a:rPr>
              <a:t> </a:t>
            </a:r>
            <a:r>
              <a:rPr lang="en-US" sz="1800" noProof="0" dirty="0" err="1">
                <a:solidFill>
                  <a:srgbClr val="FF0000"/>
                </a:solidFill>
              </a:rPr>
              <a:t>wc</a:t>
            </a:r>
            <a:r>
              <a:rPr lang="en-US" sz="1800" noProof="0" dirty="0">
                <a:solidFill>
                  <a:srgbClr val="FF0000"/>
                </a:solidFill>
              </a:rPr>
              <a:t>: </a:t>
            </a:r>
            <a:r>
              <a:rPr lang="en-US" sz="1800" noProof="0" dirty="0"/>
              <a:t>counts how many bytes, lines and words are in a file </a:t>
            </a:r>
          </a:p>
          <a:p>
            <a:r>
              <a:rPr lang="en-US" sz="1800" noProof="0" dirty="0">
                <a:solidFill>
                  <a:srgbClr val="FF0000"/>
                </a:solidFill>
              </a:rPr>
              <a:t>      </a:t>
            </a:r>
            <a:r>
              <a:rPr lang="en-US" sz="1800" noProof="0" dirty="0"/>
              <a:t>-l</a:t>
            </a:r>
            <a:r>
              <a:rPr lang="en-US" sz="1800" noProof="0" dirty="0">
                <a:solidFill>
                  <a:srgbClr val="FF0000"/>
                </a:solidFill>
              </a:rPr>
              <a:t>	</a:t>
            </a:r>
            <a:r>
              <a:rPr lang="en-US" sz="1800" noProof="0" dirty="0"/>
              <a:t>only counts lines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Text Box 2">
            <a:extLst>
              <a:ext uri="{FF2B5EF4-FFF2-40B4-BE49-F238E27FC236}">
                <a16:creationId xmlns:a16="http://schemas.microsoft.com/office/drawing/2014/main" id="{29DD1B78-9EDF-F5D1-4FCB-79F7CC32A647}"/>
              </a:ext>
            </a:extLst>
          </p:cNvPr>
          <p:cNvSpPr txBox="1">
            <a:spLocks noChangeArrowheads="1"/>
          </p:cNvSpPr>
          <p:nvPr/>
        </p:nvSpPr>
        <p:spPr bwMode="auto">
          <a:xfrm>
            <a:off x="5419725" y="401638"/>
            <a:ext cx="33496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sz="2400" noProof="0" dirty="0">
                <a:latin typeface="Comic Sans MS" panose="030F0902030302020204" pitchFamily="66" charset="0"/>
              </a:rPr>
              <a:t>File commands III</a:t>
            </a:r>
          </a:p>
          <a:p>
            <a:pPr algn="r"/>
            <a:r>
              <a:rPr lang="en-US" sz="2400" noProof="0" dirty="0">
                <a:latin typeface="Comic Sans MS" panose="030F0902030302020204" pitchFamily="66" charset="0"/>
              </a:rPr>
              <a:t>vi </a:t>
            </a:r>
            <a:r>
              <a:rPr lang="en-US" noProof="0" dirty="0">
                <a:latin typeface="Comic Sans MS" panose="030F0902030302020204" pitchFamily="66" charset="0"/>
              </a:rPr>
              <a:t>(thanks to José A. Parra Merino)           </a:t>
            </a:r>
          </a:p>
        </p:txBody>
      </p:sp>
      <p:sp>
        <p:nvSpPr>
          <p:cNvPr id="156675" name="Text Box 3">
            <a:extLst>
              <a:ext uri="{FF2B5EF4-FFF2-40B4-BE49-F238E27FC236}">
                <a16:creationId xmlns:a16="http://schemas.microsoft.com/office/drawing/2014/main" id="{ABBAB811-DEE4-C05F-86D9-22E2E9A08E17}"/>
              </a:ext>
            </a:extLst>
          </p:cNvPr>
          <p:cNvSpPr txBox="1">
            <a:spLocks noChangeArrowheads="1"/>
          </p:cNvSpPr>
          <p:nvPr/>
        </p:nvSpPr>
        <p:spPr bwMode="auto">
          <a:xfrm>
            <a:off x="1371600" y="1447800"/>
            <a:ext cx="6324600"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solidFill>
                  <a:srgbClr val="FF0000"/>
                </a:solidFill>
              </a:rPr>
              <a:t>vi / vim</a:t>
            </a:r>
            <a:r>
              <a:rPr lang="en-US" sz="1800" noProof="0" dirty="0"/>
              <a:t>: the TEXT EDITOR, it has lots of options and allows us to automate lots of tasks (if you know how to use it, which is not easy).</a:t>
            </a:r>
          </a:p>
          <a:p>
            <a:endParaRPr lang="en-US" sz="1800" noProof="0" dirty="0"/>
          </a:p>
          <a:p>
            <a:r>
              <a:rPr lang="en-US" sz="1800" noProof="0" dirty="0"/>
              <a:t>When we are executing </a:t>
            </a:r>
            <a:r>
              <a:rPr lang="en-US" sz="1800" noProof="0" dirty="0">
                <a:solidFill>
                  <a:srgbClr val="FF0000"/>
                </a:solidFill>
              </a:rPr>
              <a:t>vi</a:t>
            </a:r>
            <a:r>
              <a:rPr lang="en-US" sz="1800" noProof="0" dirty="0"/>
              <a:t> we can be working in 3 different modes:</a:t>
            </a:r>
          </a:p>
          <a:p>
            <a:r>
              <a:rPr lang="en-US" sz="1800" noProof="0" dirty="0"/>
              <a:t>	</a:t>
            </a:r>
            <a:r>
              <a:rPr lang="en-US" sz="1800" b="1" noProof="0" dirty="0"/>
              <a:t>command mode</a:t>
            </a:r>
            <a:r>
              <a:rPr lang="en-US" sz="1800" noProof="0" dirty="0"/>
              <a:t> : default one, here keys are not used to write anything , they have different functions.</a:t>
            </a:r>
          </a:p>
          <a:p>
            <a:endParaRPr lang="en-US" sz="1800" noProof="0" dirty="0"/>
          </a:p>
          <a:p>
            <a:r>
              <a:rPr lang="en-US" sz="1800" noProof="0" dirty="0"/>
              <a:t>	</a:t>
            </a:r>
            <a:r>
              <a:rPr lang="en-US" sz="1800" b="1" noProof="0" dirty="0"/>
              <a:t>writing mode</a:t>
            </a:r>
            <a:r>
              <a:rPr lang="en-US" sz="1800" noProof="0" dirty="0"/>
              <a:t>: here they write</a:t>
            </a:r>
          </a:p>
          <a:p>
            <a:endParaRPr lang="en-US" sz="1800" noProof="0" dirty="0"/>
          </a:p>
          <a:p>
            <a:r>
              <a:rPr lang="en-US" sz="1800" noProof="0" dirty="0"/>
              <a:t>	</a:t>
            </a:r>
            <a:r>
              <a:rPr lang="en-US" sz="1800" b="1" noProof="0" dirty="0"/>
              <a:t>ex mode</a:t>
            </a:r>
            <a:r>
              <a:rPr lang="en-US" sz="1800" noProof="0" dirty="0"/>
              <a:t>: to save, exit, configure, etc.</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Text Box 2">
            <a:extLst>
              <a:ext uri="{FF2B5EF4-FFF2-40B4-BE49-F238E27FC236}">
                <a16:creationId xmlns:a16="http://schemas.microsoft.com/office/drawing/2014/main" id="{479D39C9-B82D-0B1E-E863-01ECAC967A25}"/>
              </a:ext>
            </a:extLst>
          </p:cNvPr>
          <p:cNvSpPr txBox="1">
            <a:spLocks noChangeArrowheads="1"/>
          </p:cNvSpPr>
          <p:nvPr/>
        </p:nvSpPr>
        <p:spPr bwMode="auto">
          <a:xfrm>
            <a:off x="517525" y="1408113"/>
            <a:ext cx="3292475"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200" b="1" noProof="0" dirty="0"/>
              <a:t>Ways to move in the document</a:t>
            </a:r>
            <a:endParaRPr lang="en-US" sz="1200" noProof="0" dirty="0"/>
          </a:p>
          <a:p>
            <a:r>
              <a:rPr lang="en-US" sz="1200" b="1" noProof="0" dirty="0"/>
              <a:t>w</a:t>
            </a:r>
            <a:endParaRPr lang="en-US" sz="1200" noProof="0" dirty="0"/>
          </a:p>
          <a:p>
            <a:pPr lvl="1"/>
            <a:r>
              <a:rPr lang="en-US" sz="1200" noProof="0" dirty="0"/>
              <a:t>Moves forward a word. </a:t>
            </a:r>
          </a:p>
          <a:p>
            <a:r>
              <a:rPr lang="en-US" sz="1200" b="1" noProof="0" dirty="0"/>
              <a:t>W</a:t>
            </a:r>
            <a:endParaRPr lang="en-US" sz="1200" noProof="0" dirty="0"/>
          </a:p>
          <a:p>
            <a:pPr lvl="1"/>
            <a:r>
              <a:rPr lang="en-US" sz="1200" noProof="0" dirty="0"/>
              <a:t>Moves forward a word, but only separated by spaces. </a:t>
            </a:r>
          </a:p>
          <a:p>
            <a:r>
              <a:rPr lang="en-US" sz="1200" b="1" noProof="0" dirty="0"/>
              <a:t>b</a:t>
            </a:r>
            <a:endParaRPr lang="en-US" sz="1200" noProof="0" dirty="0"/>
          </a:p>
          <a:p>
            <a:pPr lvl="1"/>
            <a:r>
              <a:rPr lang="en-US" sz="1200" noProof="0" dirty="0"/>
              <a:t>Moves backwards a word. </a:t>
            </a:r>
          </a:p>
          <a:p>
            <a:r>
              <a:rPr lang="en-US" sz="1200" b="1" noProof="0" dirty="0"/>
              <a:t>B</a:t>
            </a:r>
            <a:endParaRPr lang="en-US" sz="1200" noProof="0" dirty="0"/>
          </a:p>
          <a:p>
            <a:pPr lvl="1"/>
            <a:r>
              <a:rPr lang="en-US" sz="1200" noProof="0" dirty="0"/>
              <a:t>Moves backwards a word, but only separated by spaces.</a:t>
            </a:r>
          </a:p>
          <a:p>
            <a:r>
              <a:rPr lang="en-US" sz="1200" b="1" noProof="0" dirty="0"/>
              <a:t>$</a:t>
            </a:r>
            <a:endParaRPr lang="en-US" sz="1200" noProof="0" dirty="0"/>
          </a:p>
          <a:p>
            <a:pPr lvl="1"/>
            <a:r>
              <a:rPr lang="en-US" sz="1200" noProof="0" dirty="0"/>
              <a:t>Goes to the end of current line. </a:t>
            </a:r>
          </a:p>
          <a:p>
            <a:r>
              <a:rPr lang="en-US" sz="1200" b="1" noProof="0" dirty="0"/>
              <a:t>^</a:t>
            </a:r>
            <a:endParaRPr lang="en-US" sz="1200" noProof="0" dirty="0"/>
          </a:p>
          <a:p>
            <a:pPr lvl="1"/>
            <a:r>
              <a:rPr lang="en-US" sz="1200" noProof="0" dirty="0"/>
              <a:t>Goes to the beginning of current line. </a:t>
            </a:r>
          </a:p>
          <a:p>
            <a:r>
              <a:rPr lang="en-US" sz="1200" b="1" i="1" noProof="0" dirty="0" err="1"/>
              <a:t>n</a:t>
            </a:r>
            <a:r>
              <a:rPr lang="en-US" sz="1200" b="1" noProof="0" dirty="0" err="1"/>
              <a:t>G</a:t>
            </a:r>
            <a:endParaRPr lang="en-US" sz="1200" noProof="0" dirty="0"/>
          </a:p>
          <a:p>
            <a:pPr lvl="1"/>
            <a:r>
              <a:rPr lang="en-US" sz="1200" noProof="0" dirty="0"/>
              <a:t>Goes to the n line.</a:t>
            </a:r>
          </a:p>
          <a:p>
            <a:r>
              <a:rPr lang="en-US" sz="1200" b="1" noProof="0" dirty="0"/>
              <a:t>G</a:t>
            </a:r>
            <a:endParaRPr lang="en-US" sz="1200" noProof="0" dirty="0"/>
          </a:p>
          <a:p>
            <a:pPr lvl="1"/>
            <a:r>
              <a:rPr lang="en-US" sz="1200" noProof="0" dirty="0"/>
              <a:t>Goes to the last line.</a:t>
            </a:r>
          </a:p>
          <a:p>
            <a:pPr lvl="1"/>
            <a:endParaRPr lang="en-US" sz="1200" noProof="0" dirty="0"/>
          </a:p>
        </p:txBody>
      </p:sp>
      <p:sp>
        <p:nvSpPr>
          <p:cNvPr id="158723" name="Text Box 3">
            <a:extLst>
              <a:ext uri="{FF2B5EF4-FFF2-40B4-BE49-F238E27FC236}">
                <a16:creationId xmlns:a16="http://schemas.microsoft.com/office/drawing/2014/main" id="{1CA4785D-66A2-01A3-5F1A-D624C37A1CEF}"/>
              </a:ext>
            </a:extLst>
          </p:cNvPr>
          <p:cNvSpPr txBox="1">
            <a:spLocks noChangeArrowheads="1"/>
          </p:cNvSpPr>
          <p:nvPr/>
        </p:nvSpPr>
        <p:spPr bwMode="auto">
          <a:xfrm>
            <a:off x="3810000" y="1439863"/>
            <a:ext cx="4648200"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200" b="1" noProof="0" dirty="0"/>
              <a:t>Editing commands</a:t>
            </a:r>
            <a:endParaRPr lang="en-US" sz="1200" noProof="0" dirty="0"/>
          </a:p>
          <a:p>
            <a:r>
              <a:rPr lang="en-US" sz="1200" b="1" noProof="0" dirty="0">
                <a:solidFill>
                  <a:srgbClr val="FF0000"/>
                </a:solidFill>
              </a:rPr>
              <a:t>d</a:t>
            </a:r>
            <a:endParaRPr lang="en-US" sz="1200" noProof="0" dirty="0">
              <a:solidFill>
                <a:srgbClr val="FF0000"/>
              </a:solidFill>
            </a:endParaRPr>
          </a:p>
          <a:p>
            <a:pPr lvl="1"/>
            <a:r>
              <a:rPr lang="en-US" sz="1200" noProof="0" dirty="0"/>
              <a:t>Deletes: </a:t>
            </a:r>
            <a:r>
              <a:rPr lang="en-US" sz="1200" b="1" noProof="0" dirty="0">
                <a:solidFill>
                  <a:srgbClr val="FF0000"/>
                </a:solidFill>
              </a:rPr>
              <a:t>dd</a:t>
            </a:r>
            <a:r>
              <a:rPr lang="en-US" sz="1200" noProof="0" dirty="0"/>
              <a:t> deletes a whole line, </a:t>
            </a:r>
            <a:r>
              <a:rPr lang="en-US" sz="1200" b="1" i="1" noProof="0" dirty="0" err="1"/>
              <a:t>n</a:t>
            </a:r>
            <a:r>
              <a:rPr lang="en-US" sz="1200" b="1" noProof="0" dirty="0" err="1"/>
              <a:t>dd</a:t>
            </a:r>
            <a:r>
              <a:rPr lang="en-US" sz="1200" noProof="0" dirty="0"/>
              <a:t> deletes n lines, </a:t>
            </a:r>
            <a:r>
              <a:rPr lang="en-US" sz="1200" b="1" noProof="0" dirty="0"/>
              <a:t>d$</a:t>
            </a:r>
            <a:r>
              <a:rPr lang="en-US" sz="1200" noProof="0" dirty="0"/>
              <a:t> and </a:t>
            </a:r>
            <a:r>
              <a:rPr lang="en-US" sz="1200" b="1" noProof="0" dirty="0"/>
              <a:t>D</a:t>
            </a:r>
            <a:r>
              <a:rPr lang="en-US" sz="1200" noProof="0" dirty="0"/>
              <a:t> deletes until the end of the line, </a:t>
            </a:r>
            <a:r>
              <a:rPr lang="en-US" sz="1200" b="1" noProof="0" dirty="0" err="1"/>
              <a:t>3dw</a:t>
            </a:r>
            <a:r>
              <a:rPr lang="en-US" sz="1200" noProof="0" dirty="0"/>
              <a:t> deletes 3 words. When a text is deleted it is also copied to the buffer so later can be pasted with </a:t>
            </a:r>
            <a:r>
              <a:rPr lang="en-US" sz="1200" b="1" noProof="0" dirty="0">
                <a:solidFill>
                  <a:srgbClr val="FF0000"/>
                </a:solidFill>
              </a:rPr>
              <a:t>p</a:t>
            </a:r>
            <a:r>
              <a:rPr lang="en-US" sz="1200" noProof="0" dirty="0"/>
              <a:t>.</a:t>
            </a:r>
          </a:p>
          <a:p>
            <a:r>
              <a:rPr lang="en-US" sz="1200" b="1" noProof="0" dirty="0">
                <a:solidFill>
                  <a:srgbClr val="FF0000"/>
                </a:solidFill>
              </a:rPr>
              <a:t>x</a:t>
            </a:r>
            <a:endParaRPr lang="en-US" sz="1200" noProof="0" dirty="0">
              <a:solidFill>
                <a:srgbClr val="FF0000"/>
              </a:solidFill>
            </a:endParaRPr>
          </a:p>
          <a:p>
            <a:pPr lvl="1"/>
            <a:r>
              <a:rPr lang="en-US" sz="1200" noProof="0" dirty="0"/>
              <a:t>Deletes just a character. </a:t>
            </a:r>
          </a:p>
          <a:p>
            <a:r>
              <a:rPr lang="en-US" sz="1200" b="1" noProof="0" dirty="0"/>
              <a:t>y</a:t>
            </a:r>
            <a:endParaRPr lang="en-US" sz="1200" noProof="0" dirty="0"/>
          </a:p>
          <a:p>
            <a:pPr lvl="1"/>
            <a:r>
              <a:rPr lang="en-US" sz="1200" noProof="0" dirty="0"/>
              <a:t>Copies selected text to the buffer (so it can be pasted). </a:t>
            </a:r>
          </a:p>
          <a:p>
            <a:r>
              <a:rPr lang="en-US" sz="1200" b="1" noProof="0" dirty="0">
                <a:solidFill>
                  <a:srgbClr val="FF0000"/>
                </a:solidFill>
              </a:rPr>
              <a:t>p</a:t>
            </a:r>
            <a:endParaRPr lang="en-US" sz="1200" noProof="0" dirty="0">
              <a:solidFill>
                <a:srgbClr val="FF0000"/>
              </a:solidFill>
            </a:endParaRPr>
          </a:p>
          <a:p>
            <a:pPr lvl="1"/>
            <a:r>
              <a:rPr lang="en-US" sz="1200" noProof="0" dirty="0"/>
              <a:t>Pastes the text from the buffer. </a:t>
            </a:r>
          </a:p>
          <a:p>
            <a:r>
              <a:rPr lang="en-US" sz="1200" b="1" noProof="0" dirty="0"/>
              <a:t>ZZ</a:t>
            </a:r>
            <a:endParaRPr lang="en-US" sz="1200" noProof="0" dirty="0"/>
          </a:p>
          <a:p>
            <a:pPr lvl="1"/>
            <a:r>
              <a:rPr lang="en-US" sz="1200" noProof="0" dirty="0"/>
              <a:t>Saves the document and exits the editor. </a:t>
            </a:r>
          </a:p>
          <a:p>
            <a:endParaRPr lang="en-US" sz="2400" noProof="0" dirty="0"/>
          </a:p>
        </p:txBody>
      </p:sp>
      <p:sp>
        <p:nvSpPr>
          <p:cNvPr id="158724" name="Text Box 4">
            <a:extLst>
              <a:ext uri="{FF2B5EF4-FFF2-40B4-BE49-F238E27FC236}">
                <a16:creationId xmlns:a16="http://schemas.microsoft.com/office/drawing/2014/main" id="{B60BEEFC-DF81-6291-33D0-77387EE4AB39}"/>
              </a:ext>
            </a:extLst>
          </p:cNvPr>
          <p:cNvSpPr txBox="1">
            <a:spLocks noChangeArrowheads="1"/>
          </p:cNvSpPr>
          <p:nvPr/>
        </p:nvSpPr>
        <p:spPr bwMode="auto">
          <a:xfrm>
            <a:off x="5886450" y="401638"/>
            <a:ext cx="28638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sz="2400" noProof="0" dirty="0">
                <a:latin typeface="Comic Sans MS" panose="030F0902030302020204" pitchFamily="66" charset="0"/>
              </a:rPr>
              <a:t>File commands III</a:t>
            </a:r>
          </a:p>
          <a:p>
            <a:pPr algn="r"/>
            <a:r>
              <a:rPr lang="en-US" sz="2400" noProof="0" dirty="0">
                <a:latin typeface="Comic Sans MS" panose="030F0902030302020204" pitchFamily="66" charset="0"/>
              </a:rPr>
              <a:t>vi: command mode </a:t>
            </a:r>
            <a:endParaRPr lang="en-US" noProof="0" dirty="0">
              <a:latin typeface="Comic Sans MS" panose="030F0902030302020204" pitchFamily="66"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Text Box 2">
            <a:extLst>
              <a:ext uri="{FF2B5EF4-FFF2-40B4-BE49-F238E27FC236}">
                <a16:creationId xmlns:a16="http://schemas.microsoft.com/office/drawing/2014/main" id="{94FF1203-F926-8728-F0D8-DEA8D608A628}"/>
              </a:ext>
            </a:extLst>
          </p:cNvPr>
          <p:cNvSpPr txBox="1">
            <a:spLocks noChangeArrowheads="1"/>
          </p:cNvSpPr>
          <p:nvPr/>
        </p:nvSpPr>
        <p:spPr bwMode="auto">
          <a:xfrm>
            <a:off x="593725" y="1331913"/>
            <a:ext cx="7712075" cy="316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noProof="0" dirty="0"/>
              <a:t>To go to the typing mode there are different commands, the ESC key exits this mode returning to the command one. These are some writing and inserting commands:</a:t>
            </a:r>
            <a:br>
              <a:rPr lang="en-US" noProof="0" dirty="0"/>
            </a:br>
            <a:r>
              <a:rPr lang="en-US" sz="1800" noProof="0" dirty="0"/>
              <a:t> </a:t>
            </a:r>
          </a:p>
          <a:p>
            <a:r>
              <a:rPr lang="en-US" sz="1200" b="1" noProof="0" dirty="0" err="1">
                <a:solidFill>
                  <a:srgbClr val="FF0000"/>
                </a:solidFill>
              </a:rPr>
              <a:t>i</a:t>
            </a:r>
            <a:endParaRPr lang="en-US" sz="1200" noProof="0" dirty="0">
              <a:solidFill>
                <a:srgbClr val="FF0000"/>
              </a:solidFill>
            </a:endParaRPr>
          </a:p>
          <a:p>
            <a:pPr lvl="1"/>
            <a:r>
              <a:rPr lang="en-US" sz="1200" noProof="0" dirty="0"/>
              <a:t>Goes to typing mode in the same position where the cursor is. </a:t>
            </a:r>
          </a:p>
          <a:p>
            <a:r>
              <a:rPr lang="en-US" sz="1200" b="1" noProof="0" dirty="0"/>
              <a:t>I</a:t>
            </a:r>
            <a:endParaRPr lang="en-US" sz="1200" noProof="0" dirty="0"/>
          </a:p>
          <a:p>
            <a:pPr lvl="1"/>
            <a:r>
              <a:rPr lang="en-US" sz="1200" noProof="0" dirty="0"/>
              <a:t>Goes to typing mode at the beginning of the current line. </a:t>
            </a:r>
          </a:p>
          <a:p>
            <a:r>
              <a:rPr lang="en-US" sz="1200" b="1" noProof="0" dirty="0">
                <a:solidFill>
                  <a:srgbClr val="FF0000"/>
                </a:solidFill>
              </a:rPr>
              <a:t>a</a:t>
            </a:r>
            <a:endParaRPr lang="en-US" sz="1200" noProof="0" dirty="0">
              <a:solidFill>
                <a:srgbClr val="FF0000"/>
              </a:solidFill>
            </a:endParaRPr>
          </a:p>
          <a:p>
            <a:pPr lvl="1"/>
            <a:r>
              <a:rPr lang="en-US" sz="1200" noProof="0" dirty="0"/>
              <a:t>Goes to typing mode in the next character. </a:t>
            </a:r>
          </a:p>
          <a:p>
            <a:r>
              <a:rPr lang="en-US" sz="1200" b="1" noProof="0" dirty="0"/>
              <a:t>A</a:t>
            </a:r>
            <a:endParaRPr lang="en-US" sz="1200" noProof="0" dirty="0"/>
          </a:p>
          <a:p>
            <a:pPr lvl="1"/>
            <a:r>
              <a:rPr lang="en-US" sz="1200" noProof="0" dirty="0"/>
              <a:t>Goes to typing mode at the end of current line. </a:t>
            </a:r>
          </a:p>
          <a:p>
            <a:r>
              <a:rPr lang="en-US" sz="1200" b="1" noProof="0" dirty="0"/>
              <a:t>o</a:t>
            </a:r>
            <a:endParaRPr lang="en-US" sz="1200" noProof="0" dirty="0"/>
          </a:p>
          <a:p>
            <a:pPr lvl="1"/>
            <a:r>
              <a:rPr lang="en-US" sz="1200" noProof="0" dirty="0"/>
              <a:t>Creates a new line below the current one and inserts text on it. </a:t>
            </a:r>
          </a:p>
          <a:p>
            <a:r>
              <a:rPr lang="en-US" sz="1200" b="1" noProof="0" dirty="0"/>
              <a:t>O</a:t>
            </a:r>
            <a:endParaRPr lang="en-US" sz="1200" noProof="0" dirty="0"/>
          </a:p>
          <a:p>
            <a:pPr lvl="1"/>
            <a:r>
              <a:rPr lang="en-US" sz="1200" noProof="0" dirty="0"/>
              <a:t>Creates a new line over the current one and inserts text on . </a:t>
            </a:r>
          </a:p>
          <a:p>
            <a:endParaRPr lang="en-US" sz="1200" noProof="0" dirty="0"/>
          </a:p>
        </p:txBody>
      </p:sp>
      <p:sp>
        <p:nvSpPr>
          <p:cNvPr id="160771" name="Text Box 3">
            <a:extLst>
              <a:ext uri="{FF2B5EF4-FFF2-40B4-BE49-F238E27FC236}">
                <a16:creationId xmlns:a16="http://schemas.microsoft.com/office/drawing/2014/main" id="{62CB926E-5EE0-1607-FADD-E5CF4743FC86}"/>
              </a:ext>
            </a:extLst>
          </p:cNvPr>
          <p:cNvSpPr txBox="1">
            <a:spLocks noChangeArrowheads="1"/>
          </p:cNvSpPr>
          <p:nvPr/>
        </p:nvSpPr>
        <p:spPr bwMode="auto">
          <a:xfrm>
            <a:off x="3067050" y="401638"/>
            <a:ext cx="56927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sz="2400" noProof="0" dirty="0">
                <a:latin typeface="Comic Sans MS" panose="030F0902030302020204" pitchFamily="66" charset="0"/>
              </a:rPr>
              <a:t>File commands III</a:t>
            </a:r>
          </a:p>
          <a:p>
            <a:pPr algn="r"/>
            <a:r>
              <a:rPr lang="en-US" sz="2400" noProof="0" dirty="0">
                <a:latin typeface="Comic Sans MS" panose="030F0902030302020204" pitchFamily="66" charset="0"/>
              </a:rPr>
              <a:t>vi: command mode </a:t>
            </a:r>
            <a:endParaRPr lang="en-US" noProof="0" dirty="0">
              <a:latin typeface="Comic Sans MS" panose="030F0902030302020204" pitchFamily="66"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Text Box 2">
            <a:extLst>
              <a:ext uri="{FF2B5EF4-FFF2-40B4-BE49-F238E27FC236}">
                <a16:creationId xmlns:a16="http://schemas.microsoft.com/office/drawing/2014/main" id="{9D1B82F4-96E6-19CC-6D5D-D6B8F267F45D}"/>
              </a:ext>
            </a:extLst>
          </p:cNvPr>
          <p:cNvSpPr txBox="1">
            <a:spLocks noChangeArrowheads="1"/>
          </p:cNvSpPr>
          <p:nvPr/>
        </p:nvSpPr>
        <p:spPr bwMode="auto">
          <a:xfrm>
            <a:off x="609600" y="1295400"/>
            <a:ext cx="7559675"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noProof="0" dirty="0"/>
              <a:t>To access this mode we press : followed by any </a:t>
            </a:r>
            <a:r>
              <a:rPr lang="en-US" b="1" noProof="0" dirty="0"/>
              <a:t>Ex</a:t>
            </a:r>
            <a:r>
              <a:rPr lang="en-US" noProof="0" dirty="0"/>
              <a:t> command. </a:t>
            </a:r>
            <a:r>
              <a:rPr lang="en-US" b="1" noProof="0" dirty="0"/>
              <a:t>Ex</a:t>
            </a:r>
            <a:r>
              <a:rPr lang="en-US" noProof="0" dirty="0"/>
              <a:t> commands process the text line by line doing their corresponding changes. There are some </a:t>
            </a:r>
            <a:r>
              <a:rPr lang="en-US" b="1" noProof="0" dirty="0"/>
              <a:t>Ex</a:t>
            </a:r>
            <a:r>
              <a:rPr lang="en-US" noProof="0" dirty="0"/>
              <a:t> commands that do not affect the text, they are used to alter vi behavior and configuration or to perform specific tasks: </a:t>
            </a:r>
          </a:p>
        </p:txBody>
      </p:sp>
      <p:sp>
        <p:nvSpPr>
          <p:cNvPr id="162819" name="Text Box 3">
            <a:extLst>
              <a:ext uri="{FF2B5EF4-FFF2-40B4-BE49-F238E27FC236}">
                <a16:creationId xmlns:a16="http://schemas.microsoft.com/office/drawing/2014/main" id="{C590E0A6-F114-7306-2B1E-B77E0095AFA8}"/>
              </a:ext>
            </a:extLst>
          </p:cNvPr>
          <p:cNvSpPr txBox="1">
            <a:spLocks noChangeArrowheads="1"/>
          </p:cNvSpPr>
          <p:nvPr/>
        </p:nvSpPr>
        <p:spPr bwMode="auto">
          <a:xfrm>
            <a:off x="974725" y="2932113"/>
            <a:ext cx="3521075" cy="13700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200" b="1" noProof="0" dirty="0"/>
              <a:t>:%s/</a:t>
            </a:r>
            <a:r>
              <a:rPr lang="en-US" sz="1200" b="1" noProof="0" dirty="0" err="1"/>
              <a:t>pattern1</a:t>
            </a:r>
            <a:r>
              <a:rPr lang="en-US" sz="1200" b="1" noProof="0" dirty="0"/>
              <a:t>/</a:t>
            </a:r>
            <a:r>
              <a:rPr lang="en-US" sz="1200" b="1" noProof="0" dirty="0" err="1"/>
              <a:t>pattern2</a:t>
            </a:r>
            <a:r>
              <a:rPr lang="en-US" sz="1200" b="1" noProof="0" dirty="0"/>
              <a:t>/</a:t>
            </a:r>
            <a:r>
              <a:rPr lang="en-US" sz="1200" b="1" noProof="0" dirty="0" err="1"/>
              <a:t>g</a:t>
            </a:r>
            <a:r>
              <a:rPr lang="en-US" sz="1200" noProof="0" dirty="0" err="1"/>
              <a:t>:substitutes</a:t>
            </a:r>
            <a:r>
              <a:rPr lang="en-US" sz="1200" noProof="0" dirty="0"/>
              <a:t> </a:t>
            </a:r>
            <a:r>
              <a:rPr lang="en-US" sz="1200" noProof="0" dirty="0" err="1"/>
              <a:t>pattern1</a:t>
            </a:r>
            <a:r>
              <a:rPr lang="en-US" sz="1200" noProof="0" dirty="0"/>
              <a:t> by </a:t>
            </a:r>
            <a:r>
              <a:rPr lang="en-US" sz="1200" noProof="0" dirty="0" err="1"/>
              <a:t>pattern2</a:t>
            </a:r>
            <a:r>
              <a:rPr lang="en-US" sz="1200" noProof="0" dirty="0"/>
              <a:t> in the whole document.</a:t>
            </a:r>
          </a:p>
          <a:p>
            <a:r>
              <a:rPr lang="en-US" sz="1200" b="1" noProof="0" dirty="0"/>
              <a:t>:r file</a:t>
            </a:r>
            <a:endParaRPr lang="en-US" sz="1200" noProof="0" dirty="0"/>
          </a:p>
          <a:p>
            <a:pPr lvl="1"/>
            <a:r>
              <a:rPr lang="en-US" sz="1200" noProof="0" dirty="0"/>
              <a:t>Inserts the file </a:t>
            </a:r>
            <a:r>
              <a:rPr lang="en-US" sz="1200" noProof="0" dirty="0" err="1"/>
              <a:t>contens</a:t>
            </a:r>
            <a:r>
              <a:rPr lang="en-US" sz="1200" noProof="0" dirty="0"/>
              <a:t> in the document. </a:t>
            </a:r>
          </a:p>
          <a:p>
            <a:r>
              <a:rPr lang="en-US" sz="1200" b="1" noProof="0" dirty="0"/>
              <a:t>:r !command</a:t>
            </a:r>
            <a:endParaRPr lang="en-US" sz="1200" noProof="0" dirty="0"/>
          </a:p>
          <a:p>
            <a:pPr lvl="1"/>
            <a:r>
              <a:rPr lang="en-US" sz="1200" noProof="0" dirty="0"/>
              <a:t>Inserts the </a:t>
            </a:r>
            <a:r>
              <a:rPr lang="en-US" sz="1200" noProof="0" dirty="0" err="1"/>
              <a:t>stdout</a:t>
            </a:r>
            <a:r>
              <a:rPr lang="en-US" sz="1200" noProof="0" dirty="0"/>
              <a:t> of this command in the document. </a:t>
            </a:r>
            <a:endParaRPr lang="en-US" sz="2400" noProof="0" dirty="0"/>
          </a:p>
        </p:txBody>
      </p:sp>
      <p:sp>
        <p:nvSpPr>
          <p:cNvPr id="162820" name="Text Box 4">
            <a:extLst>
              <a:ext uri="{FF2B5EF4-FFF2-40B4-BE49-F238E27FC236}">
                <a16:creationId xmlns:a16="http://schemas.microsoft.com/office/drawing/2014/main" id="{B15EB230-65CE-2BC1-0994-8BBC26B850EB}"/>
              </a:ext>
            </a:extLst>
          </p:cNvPr>
          <p:cNvSpPr txBox="1">
            <a:spLocks noChangeArrowheads="1"/>
          </p:cNvSpPr>
          <p:nvPr/>
        </p:nvSpPr>
        <p:spPr bwMode="auto">
          <a:xfrm>
            <a:off x="4708525" y="2932113"/>
            <a:ext cx="3673475"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200" b="1" noProof="0" dirty="0">
                <a:solidFill>
                  <a:srgbClr val="FF0000"/>
                </a:solidFill>
              </a:rPr>
              <a:t>:syntax on </a:t>
            </a:r>
            <a:r>
              <a:rPr lang="en-US" sz="1200" b="1" noProof="0" dirty="0"/>
              <a:t>/</a:t>
            </a:r>
            <a:r>
              <a:rPr lang="en-US" sz="1200" b="1" noProof="0" dirty="0">
                <a:solidFill>
                  <a:srgbClr val="FF0000"/>
                </a:solidFill>
              </a:rPr>
              <a:t> off</a:t>
            </a:r>
            <a:endParaRPr lang="en-US" sz="1200" noProof="0" dirty="0">
              <a:solidFill>
                <a:srgbClr val="FF0000"/>
              </a:solidFill>
            </a:endParaRPr>
          </a:p>
          <a:p>
            <a:pPr lvl="1"/>
            <a:r>
              <a:rPr lang="en-US" sz="1200" noProof="0" dirty="0"/>
              <a:t>Activates or deactivates syntax highlighting. </a:t>
            </a:r>
          </a:p>
          <a:p>
            <a:r>
              <a:rPr lang="en-US" sz="1200" b="1" noProof="0" dirty="0">
                <a:solidFill>
                  <a:srgbClr val="FF0000"/>
                </a:solidFill>
              </a:rPr>
              <a:t>:w</a:t>
            </a:r>
            <a:endParaRPr lang="en-US" sz="1200" noProof="0" dirty="0">
              <a:solidFill>
                <a:srgbClr val="FF0000"/>
              </a:solidFill>
            </a:endParaRPr>
          </a:p>
          <a:p>
            <a:pPr lvl="1"/>
            <a:r>
              <a:rPr lang="en-US" sz="1200" noProof="0" dirty="0"/>
              <a:t>Saves the document. </a:t>
            </a:r>
          </a:p>
          <a:p>
            <a:r>
              <a:rPr lang="en-US" sz="1200" b="1" noProof="0" dirty="0">
                <a:solidFill>
                  <a:srgbClr val="FF0000"/>
                </a:solidFill>
              </a:rPr>
              <a:t>:</a:t>
            </a:r>
            <a:r>
              <a:rPr lang="en-US" sz="1200" b="1" noProof="0" dirty="0" err="1">
                <a:solidFill>
                  <a:srgbClr val="FF0000"/>
                </a:solidFill>
              </a:rPr>
              <a:t>wq</a:t>
            </a:r>
            <a:endParaRPr lang="en-US" sz="1200" noProof="0" dirty="0">
              <a:solidFill>
                <a:srgbClr val="FF0000"/>
              </a:solidFill>
            </a:endParaRPr>
          </a:p>
          <a:p>
            <a:pPr lvl="1"/>
            <a:r>
              <a:rPr lang="en-US" sz="1200" noProof="0" dirty="0"/>
              <a:t>Saves the document and exits the editor. </a:t>
            </a:r>
          </a:p>
          <a:p>
            <a:r>
              <a:rPr lang="en-US" sz="1200" b="1" noProof="0" dirty="0">
                <a:solidFill>
                  <a:srgbClr val="FF0000"/>
                </a:solidFill>
              </a:rPr>
              <a:t>:q!</a:t>
            </a:r>
            <a:endParaRPr lang="en-US" sz="1200" noProof="0" dirty="0">
              <a:solidFill>
                <a:srgbClr val="FF0000"/>
              </a:solidFill>
            </a:endParaRPr>
          </a:p>
          <a:p>
            <a:pPr lvl="1"/>
            <a:r>
              <a:rPr lang="en-US" sz="1200" noProof="0" dirty="0"/>
              <a:t>Exits without saving. </a:t>
            </a:r>
          </a:p>
          <a:p>
            <a:r>
              <a:rPr lang="en-US" sz="1200" b="1" noProof="0" dirty="0">
                <a:solidFill>
                  <a:srgbClr val="FF0000"/>
                </a:solidFill>
              </a:rPr>
              <a:t>:set nu </a:t>
            </a:r>
            <a:r>
              <a:rPr lang="en-US" sz="1200" b="1" noProof="0" dirty="0"/>
              <a:t>/</a:t>
            </a:r>
            <a:r>
              <a:rPr lang="en-US" sz="1200" b="1" noProof="0" dirty="0">
                <a:solidFill>
                  <a:srgbClr val="FF0000"/>
                </a:solidFill>
              </a:rPr>
              <a:t> </a:t>
            </a:r>
            <a:r>
              <a:rPr lang="en-US" sz="1200" b="1" noProof="0" dirty="0" err="1">
                <a:solidFill>
                  <a:srgbClr val="FF0000"/>
                </a:solidFill>
              </a:rPr>
              <a:t>nonu</a:t>
            </a:r>
            <a:endParaRPr lang="en-US" sz="1200" noProof="0" dirty="0">
              <a:solidFill>
                <a:srgbClr val="FF0000"/>
              </a:solidFill>
            </a:endParaRPr>
          </a:p>
          <a:p>
            <a:pPr lvl="1"/>
            <a:r>
              <a:rPr lang="en-US" sz="1200" noProof="0" dirty="0"/>
              <a:t>Activates or deactivates line numbers. </a:t>
            </a:r>
            <a:endParaRPr lang="en-US" sz="2400" noProof="0" dirty="0"/>
          </a:p>
        </p:txBody>
      </p:sp>
      <p:sp>
        <p:nvSpPr>
          <p:cNvPr id="162821" name="Text Box 5">
            <a:extLst>
              <a:ext uri="{FF2B5EF4-FFF2-40B4-BE49-F238E27FC236}">
                <a16:creationId xmlns:a16="http://schemas.microsoft.com/office/drawing/2014/main" id="{6C1D6EC1-E602-AAEE-DA6A-A25D85294B31}"/>
              </a:ext>
            </a:extLst>
          </p:cNvPr>
          <p:cNvSpPr txBox="1">
            <a:spLocks noChangeArrowheads="1"/>
          </p:cNvSpPr>
          <p:nvPr/>
        </p:nvSpPr>
        <p:spPr bwMode="auto">
          <a:xfrm>
            <a:off x="3057525" y="401638"/>
            <a:ext cx="569277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sz="2400" noProof="0" dirty="0">
                <a:latin typeface="Comic Sans MS" panose="030F0902030302020204" pitchFamily="66" charset="0"/>
              </a:rPr>
              <a:t>File commands III</a:t>
            </a:r>
          </a:p>
          <a:p>
            <a:pPr algn="r"/>
            <a:r>
              <a:rPr lang="en-US" sz="2400" noProof="0" dirty="0">
                <a:latin typeface="Comic Sans MS" panose="030F0902030302020204" pitchFamily="66" charset="0"/>
              </a:rPr>
              <a:t>vi: Ex mode </a:t>
            </a:r>
            <a:endParaRPr lang="en-US" noProof="0" dirty="0">
              <a:latin typeface="Comic Sans MS" panose="030F0902030302020204"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BE0B92-E1B5-C23E-7515-4B2545ACF5D1}"/>
            </a:ext>
          </a:extLst>
        </p:cNvPr>
        <p:cNvGrpSpPr/>
        <p:nvPr/>
      </p:nvGrpSpPr>
      <p:grpSpPr>
        <a:xfrm>
          <a:off x="0" y="0"/>
          <a:ext cx="0" cy="0"/>
          <a:chOff x="0" y="0"/>
          <a:chExt cx="0" cy="0"/>
        </a:xfrm>
      </p:grpSpPr>
      <p:sp>
        <p:nvSpPr>
          <p:cNvPr id="197634" name="Text Box 2">
            <a:extLst>
              <a:ext uri="{FF2B5EF4-FFF2-40B4-BE49-F238E27FC236}">
                <a16:creationId xmlns:a16="http://schemas.microsoft.com/office/drawing/2014/main" id="{E9C066E4-8A32-DEDC-2590-94C6613DEF6C}"/>
              </a:ext>
            </a:extLst>
          </p:cNvPr>
          <p:cNvSpPr txBox="1">
            <a:spLocks noChangeArrowheads="1"/>
          </p:cNvSpPr>
          <p:nvPr/>
        </p:nvSpPr>
        <p:spPr bwMode="auto">
          <a:xfrm>
            <a:off x="2633969" y="143221"/>
            <a:ext cx="608692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rPr>
              <a:t>Processor (AKA: C.P.U.): computer’s brain</a:t>
            </a:r>
          </a:p>
          <a:p>
            <a:pPr algn="r"/>
            <a:r>
              <a:rPr lang="en-US" sz="2400" noProof="0" dirty="0">
                <a:latin typeface="Comic Sans MS" panose="030F0902030302020204" pitchFamily="66" charset="0"/>
              </a:rPr>
              <a:t>multiprocessor</a:t>
            </a:r>
          </a:p>
        </p:txBody>
      </p:sp>
      <p:pic>
        <p:nvPicPr>
          <p:cNvPr id="197635" name="Picture 3">
            <a:extLst>
              <a:ext uri="{FF2B5EF4-FFF2-40B4-BE49-F238E27FC236}">
                <a16:creationId xmlns:a16="http://schemas.microsoft.com/office/drawing/2014/main" id="{B872BA96-0205-7502-24B5-3A17DB93BD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03237"/>
            <a:ext cx="3048000" cy="292576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D5E2BA6-D21F-61E4-C8C5-0191AF0B26BC}"/>
              </a:ext>
            </a:extLst>
          </p:cNvPr>
          <p:cNvSpPr txBox="1"/>
          <p:nvPr/>
        </p:nvSpPr>
        <p:spPr>
          <a:xfrm>
            <a:off x="3084007" y="974218"/>
            <a:ext cx="5930784" cy="2462213"/>
          </a:xfrm>
          <a:prstGeom prst="rect">
            <a:avLst/>
          </a:prstGeom>
          <a:noFill/>
        </p:spPr>
        <p:txBody>
          <a:bodyPr wrap="square" rtlCol="0">
            <a:spAutoFit/>
          </a:bodyPr>
          <a:lstStyle/>
          <a:p>
            <a:r>
              <a:rPr lang="en-US" noProof="0" dirty="0"/>
              <a:t>A processor can only execute one instruction at a time.</a:t>
            </a:r>
          </a:p>
          <a:p>
            <a:r>
              <a:rPr lang="en-US" noProof="0" dirty="0"/>
              <a:t>If multiple process are running at the same time the processor has to stop one task to do the other. If both process have the same priority will follow something like this:</a:t>
            </a:r>
          </a:p>
          <a:p>
            <a:r>
              <a:rPr lang="en-US" noProof="0" dirty="0"/>
              <a:t>1</a:t>
            </a:r>
            <a:r>
              <a:rPr lang="en-US" baseline="30000" noProof="0" dirty="0"/>
              <a:t>st</a:t>
            </a:r>
            <a:r>
              <a:rPr lang="en-US" noProof="0" dirty="0"/>
              <a:t> - 	process 1 instruction 1</a:t>
            </a:r>
          </a:p>
          <a:p>
            <a:r>
              <a:rPr lang="en-US" noProof="0" dirty="0"/>
              <a:t>2</a:t>
            </a:r>
            <a:r>
              <a:rPr lang="en-US" baseline="30000" noProof="0" dirty="0"/>
              <a:t>nd</a:t>
            </a:r>
            <a:r>
              <a:rPr lang="en-US" noProof="0" dirty="0"/>
              <a:t> - 	process 2 instruction 1</a:t>
            </a:r>
          </a:p>
          <a:p>
            <a:r>
              <a:rPr lang="en-US" noProof="0" dirty="0"/>
              <a:t>3</a:t>
            </a:r>
            <a:r>
              <a:rPr lang="en-US" baseline="30000" noProof="0" dirty="0"/>
              <a:t>rd</a:t>
            </a:r>
            <a:r>
              <a:rPr lang="en-US" noProof="0" dirty="0"/>
              <a:t> - 	process 1 instruction 2</a:t>
            </a:r>
          </a:p>
          <a:p>
            <a:r>
              <a:rPr lang="en-US" noProof="0" dirty="0"/>
              <a:t>4</a:t>
            </a:r>
            <a:r>
              <a:rPr lang="en-US" baseline="30000" noProof="0" dirty="0"/>
              <a:t>th</a:t>
            </a:r>
            <a:r>
              <a:rPr lang="en-US" noProof="0" dirty="0"/>
              <a:t> - 	process 2 instruction 2</a:t>
            </a:r>
          </a:p>
          <a:p>
            <a:r>
              <a:rPr lang="en-US" noProof="0" dirty="0"/>
              <a:t>…</a:t>
            </a:r>
          </a:p>
          <a:p>
            <a:r>
              <a:rPr lang="en-US" noProof="0" dirty="0"/>
              <a:t>As you can deduce, this makes your process take double time to complete.</a:t>
            </a:r>
          </a:p>
        </p:txBody>
      </p:sp>
      <p:sp>
        <p:nvSpPr>
          <p:cNvPr id="3" name="TextBox 2">
            <a:extLst>
              <a:ext uri="{FF2B5EF4-FFF2-40B4-BE49-F238E27FC236}">
                <a16:creationId xmlns:a16="http://schemas.microsoft.com/office/drawing/2014/main" id="{2590E987-8F4A-BBA3-CCC1-7E669B31B5FD}"/>
              </a:ext>
            </a:extLst>
          </p:cNvPr>
          <p:cNvSpPr txBox="1"/>
          <p:nvPr/>
        </p:nvSpPr>
        <p:spPr>
          <a:xfrm>
            <a:off x="79515" y="3436431"/>
            <a:ext cx="9064485" cy="3323987"/>
          </a:xfrm>
          <a:prstGeom prst="rect">
            <a:avLst/>
          </a:prstGeom>
          <a:noFill/>
        </p:spPr>
        <p:txBody>
          <a:bodyPr wrap="square" rtlCol="0">
            <a:spAutoFit/>
          </a:bodyPr>
          <a:lstStyle/>
          <a:p>
            <a:r>
              <a:rPr lang="en-US" noProof="0" dirty="0"/>
              <a:t>You can have multiple physical processors in the same computer. But currently, all processors contain multiple processors inside them (AKA: cores).</a:t>
            </a:r>
          </a:p>
          <a:p>
            <a:r>
              <a:rPr lang="en-US" noProof="0" dirty="0"/>
              <a:t>This way you can execute multiple tasks simultaneously without having to share its time between them.</a:t>
            </a:r>
          </a:p>
          <a:p>
            <a:r>
              <a:rPr lang="en-US" noProof="0" dirty="0"/>
              <a:t>Some processors contain multiple logical units which appear as different processors to the OS, but they are not. Depending on the task using them can make your task faster (In general: memory intensive, low number of calculations) or slower (In general high number of calculations low memory movements). But this is highly dependent on the program, the task, and lots of factors, the only way to know it is to test it.</a:t>
            </a:r>
          </a:p>
          <a:p>
            <a:endParaRPr lang="en-US" noProof="0" dirty="0"/>
          </a:p>
          <a:p>
            <a:r>
              <a:rPr lang="en-US" noProof="0" dirty="0"/>
              <a:t>Execute: </a:t>
            </a:r>
          </a:p>
          <a:p>
            <a:r>
              <a:rPr lang="en-US" noProof="0" dirty="0">
                <a:solidFill>
                  <a:srgbClr val="FF0000"/>
                </a:solidFill>
              </a:rPr>
              <a:t>cat /proc/</a:t>
            </a:r>
            <a:r>
              <a:rPr lang="en-US" noProof="0" dirty="0" err="1">
                <a:solidFill>
                  <a:srgbClr val="FF0000"/>
                </a:solidFill>
              </a:rPr>
              <a:t>cpuinfo|less</a:t>
            </a:r>
            <a:endParaRPr lang="en-US" noProof="0" dirty="0">
              <a:solidFill>
                <a:srgbClr val="FF0000"/>
              </a:solidFill>
            </a:endParaRPr>
          </a:p>
          <a:p>
            <a:r>
              <a:rPr lang="en-US" noProof="0" dirty="0"/>
              <a:t>look at:</a:t>
            </a:r>
          </a:p>
          <a:p>
            <a:r>
              <a:rPr lang="en-US" noProof="0" dirty="0">
                <a:solidFill>
                  <a:srgbClr val="FF0000"/>
                </a:solidFill>
              </a:rPr>
              <a:t>processor	: </a:t>
            </a:r>
            <a:r>
              <a:rPr lang="en-US" noProof="0" dirty="0"/>
              <a:t>?</a:t>
            </a:r>
          </a:p>
          <a:p>
            <a:r>
              <a:rPr lang="en-US" noProof="0" dirty="0">
                <a:solidFill>
                  <a:srgbClr val="FF0000"/>
                </a:solidFill>
              </a:rPr>
              <a:t>physical id	: </a:t>
            </a:r>
            <a:r>
              <a:rPr lang="en-US" noProof="0" dirty="0"/>
              <a:t>?</a:t>
            </a:r>
          </a:p>
          <a:p>
            <a:r>
              <a:rPr lang="en-US" noProof="0" dirty="0">
                <a:solidFill>
                  <a:srgbClr val="FF0000"/>
                </a:solidFill>
              </a:rPr>
              <a:t>core id		: </a:t>
            </a:r>
            <a:r>
              <a:rPr lang="en-US" noProof="0" dirty="0"/>
              <a:t>?</a:t>
            </a:r>
          </a:p>
          <a:p>
            <a:endParaRPr lang="en-US" noProof="0" dirty="0"/>
          </a:p>
        </p:txBody>
      </p:sp>
      <p:sp>
        <p:nvSpPr>
          <p:cNvPr id="4" name="TextBox 3">
            <a:extLst>
              <a:ext uri="{FF2B5EF4-FFF2-40B4-BE49-F238E27FC236}">
                <a16:creationId xmlns:a16="http://schemas.microsoft.com/office/drawing/2014/main" id="{C77F9A38-F6C9-0CA2-6B50-B71E5AA26F10}"/>
              </a:ext>
            </a:extLst>
          </p:cNvPr>
          <p:cNvSpPr txBox="1"/>
          <p:nvPr/>
        </p:nvSpPr>
        <p:spPr>
          <a:xfrm>
            <a:off x="2633969" y="5042118"/>
            <a:ext cx="5330305" cy="1815882"/>
          </a:xfrm>
          <a:prstGeom prst="rect">
            <a:avLst/>
          </a:prstGeom>
          <a:noFill/>
        </p:spPr>
        <p:txBody>
          <a:bodyPr wrap="none" rtlCol="0">
            <a:spAutoFit/>
          </a:bodyPr>
          <a:lstStyle/>
          <a:p>
            <a:r>
              <a:rPr lang="en-US" noProof="0" dirty="0"/>
              <a:t>How many logical cores your computer have?</a:t>
            </a:r>
          </a:p>
          <a:p>
            <a:r>
              <a:rPr lang="en-US" noProof="0" dirty="0"/>
              <a:t>How many physical processors  your computer have?</a:t>
            </a:r>
          </a:p>
          <a:p>
            <a:r>
              <a:rPr lang="en-US" noProof="0" dirty="0"/>
              <a:t>How many cores your computer have?</a:t>
            </a:r>
          </a:p>
          <a:p>
            <a:r>
              <a:rPr lang="en-US" noProof="0" dirty="0"/>
              <a:t>Execute:</a:t>
            </a:r>
          </a:p>
          <a:p>
            <a:r>
              <a:rPr lang="en-US" noProof="0" dirty="0">
                <a:solidFill>
                  <a:srgbClr val="FF0000"/>
                </a:solidFill>
              </a:rPr>
              <a:t>top</a:t>
            </a:r>
          </a:p>
          <a:p>
            <a:r>
              <a:rPr lang="en-US" noProof="0" dirty="0"/>
              <a:t>press "1"</a:t>
            </a:r>
          </a:p>
          <a:p>
            <a:r>
              <a:rPr lang="en-US" noProof="0" dirty="0"/>
              <a:t>How many CPUs your operative system sees and is able to use?</a:t>
            </a:r>
          </a:p>
          <a:p>
            <a:r>
              <a:rPr lang="en-US" noProof="0" dirty="0"/>
              <a:t>How many is using?</a:t>
            </a:r>
          </a:p>
        </p:txBody>
      </p:sp>
    </p:spTree>
    <p:extLst>
      <p:ext uri="{BB962C8B-B14F-4D97-AF65-F5344CB8AC3E}">
        <p14:creationId xmlns:p14="http://schemas.microsoft.com/office/powerpoint/2010/main" val="2023954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ext Box 2">
            <a:extLst>
              <a:ext uri="{FF2B5EF4-FFF2-40B4-BE49-F238E27FC236}">
                <a16:creationId xmlns:a16="http://schemas.microsoft.com/office/drawing/2014/main" id="{84EAFC7F-27C2-C8FC-DA49-18E86D96C323}"/>
              </a:ext>
            </a:extLst>
          </p:cNvPr>
          <p:cNvSpPr txBox="1">
            <a:spLocks noChangeArrowheads="1"/>
          </p:cNvSpPr>
          <p:nvPr/>
        </p:nvSpPr>
        <p:spPr bwMode="auto">
          <a:xfrm>
            <a:off x="5591175" y="401638"/>
            <a:ext cx="3149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rPr>
              <a:t>File commands IV</a:t>
            </a:r>
          </a:p>
          <a:p>
            <a:pPr algn="r"/>
            <a:r>
              <a:rPr lang="en-US" sz="2400" noProof="0" dirty="0">
                <a:latin typeface="Comic Sans MS" panose="030F0902030302020204" pitchFamily="66" charset="0"/>
              </a:rPr>
              <a:t>user friendly editors</a:t>
            </a:r>
          </a:p>
        </p:txBody>
      </p:sp>
      <p:sp>
        <p:nvSpPr>
          <p:cNvPr id="164867" name="Text Box 3">
            <a:extLst>
              <a:ext uri="{FF2B5EF4-FFF2-40B4-BE49-F238E27FC236}">
                <a16:creationId xmlns:a16="http://schemas.microsoft.com/office/drawing/2014/main" id="{C03C5B79-8A1A-58BA-6C97-2F4C42FFA63B}"/>
              </a:ext>
            </a:extLst>
          </p:cNvPr>
          <p:cNvSpPr txBox="1">
            <a:spLocks noChangeArrowheads="1"/>
          </p:cNvSpPr>
          <p:nvPr/>
        </p:nvSpPr>
        <p:spPr bwMode="auto">
          <a:xfrm>
            <a:off x="838200" y="1600200"/>
            <a:ext cx="7331075"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noProof="0" dirty="0">
                <a:solidFill>
                  <a:srgbClr val="FF0000"/>
                </a:solidFill>
                <a:cs typeface="Times New Roman" panose="02020603050405020304" pitchFamily="18" charset="0"/>
              </a:rPr>
              <a:t> emacs</a:t>
            </a:r>
            <a:r>
              <a:rPr lang="en-US" noProof="0" dirty="0">
                <a:cs typeface="Times New Roman" panose="02020603050405020304" pitchFamily="18" charset="0"/>
              </a:rPr>
              <a:t>: another editor, but more “user friendly”</a:t>
            </a:r>
          </a:p>
          <a:p>
            <a:endParaRPr lang="en-US" noProof="0" dirty="0">
              <a:cs typeface="Times New Roman" panose="02020603050405020304" pitchFamily="18" charset="0"/>
            </a:endParaRPr>
          </a:p>
          <a:p>
            <a:r>
              <a:rPr lang="en-US" noProof="0" dirty="0">
                <a:cs typeface="Times New Roman" panose="02020603050405020304" pitchFamily="18" charset="0"/>
              </a:rPr>
              <a:t>Graphical mode Editors: </a:t>
            </a:r>
            <a:r>
              <a:rPr lang="en-US" noProof="0" dirty="0" err="1">
                <a:solidFill>
                  <a:srgbClr val="FF0000"/>
                </a:solidFill>
                <a:cs typeface="Times New Roman" panose="02020603050405020304" pitchFamily="18" charset="0"/>
              </a:rPr>
              <a:t>nedit</a:t>
            </a:r>
            <a:r>
              <a:rPr lang="en-US" noProof="0" dirty="0">
                <a:cs typeface="Times New Roman" panose="02020603050405020304" pitchFamily="18" charset="0"/>
              </a:rPr>
              <a:t>, </a:t>
            </a:r>
            <a:r>
              <a:rPr lang="en-US" noProof="0" dirty="0" err="1">
                <a:solidFill>
                  <a:srgbClr val="FF0000"/>
                </a:solidFill>
                <a:cs typeface="Times New Roman" panose="02020603050405020304" pitchFamily="18" charset="0"/>
              </a:rPr>
              <a:t>gedit</a:t>
            </a:r>
            <a:r>
              <a:rPr lang="en-US" noProof="0" dirty="0">
                <a:cs typeface="Times New Roman" panose="02020603050405020304" pitchFamily="18" charset="0"/>
              </a:rPr>
              <a:t>, </a:t>
            </a:r>
            <a:r>
              <a:rPr lang="en-US" noProof="0" dirty="0" err="1">
                <a:solidFill>
                  <a:srgbClr val="FF0000"/>
                </a:solidFill>
                <a:cs typeface="Times New Roman" panose="02020603050405020304" pitchFamily="18" charset="0"/>
              </a:rPr>
              <a:t>xemacs</a:t>
            </a:r>
            <a:r>
              <a:rPr lang="en-US" noProof="0" dirty="0">
                <a:cs typeface="Times New Roman" panose="02020603050405020304" pitchFamily="18" charset="0"/>
              </a:rPr>
              <a:t>, </a:t>
            </a:r>
            <a:r>
              <a:rPr lang="en-US" noProof="0" dirty="0" err="1">
                <a:solidFill>
                  <a:srgbClr val="FF0000"/>
                </a:solidFill>
                <a:cs typeface="Times New Roman" panose="02020603050405020304" pitchFamily="18" charset="0"/>
              </a:rPr>
              <a:t>kwrite</a:t>
            </a:r>
            <a:r>
              <a:rPr lang="en-US" noProof="0" dirty="0">
                <a:cs typeface="Times New Roman" panose="02020603050405020304" pitchFamily="18" charset="0"/>
              </a:rPr>
              <a:t>, </a:t>
            </a:r>
            <a:r>
              <a:rPr lang="en-US" noProof="0" dirty="0" err="1">
                <a:solidFill>
                  <a:srgbClr val="FF0000"/>
                </a:solidFill>
                <a:cs typeface="Times New Roman" panose="02020603050405020304" pitchFamily="18" charset="0"/>
              </a:rPr>
              <a:t>kate</a:t>
            </a:r>
            <a:r>
              <a:rPr lang="en-US" noProof="0" dirty="0">
                <a:cs typeface="Times New Roman" panose="02020603050405020304" pitchFamily="18" charset="0"/>
              </a:rPr>
              <a:t>, </a:t>
            </a:r>
            <a:r>
              <a:rPr lang="en-US" noProof="0" dirty="0" err="1">
                <a:solidFill>
                  <a:srgbClr val="FF0000"/>
                </a:solidFill>
                <a:cs typeface="Times New Roman" panose="02020603050405020304" pitchFamily="18" charset="0"/>
              </a:rPr>
              <a:t>gvim</a:t>
            </a:r>
            <a:r>
              <a:rPr lang="en-US" noProof="0" dirty="0">
                <a:cs typeface="Times New Roman" panose="02020603050405020304" pitchFamily="18" charset="0"/>
              </a:rPr>
              <a:t>, ...</a:t>
            </a:r>
            <a:endParaRPr lang="en-US" noProof="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6" name="Text Box 4">
            <a:extLst>
              <a:ext uri="{FF2B5EF4-FFF2-40B4-BE49-F238E27FC236}">
                <a16:creationId xmlns:a16="http://schemas.microsoft.com/office/drawing/2014/main" id="{479910F4-BCBD-4623-8E2A-34862AF8F0F5}"/>
              </a:ext>
            </a:extLst>
          </p:cNvPr>
          <p:cNvSpPr txBox="1">
            <a:spLocks noChangeArrowheads="1"/>
          </p:cNvSpPr>
          <p:nvPr/>
        </p:nvSpPr>
        <p:spPr bwMode="auto">
          <a:xfrm>
            <a:off x="5357813" y="401638"/>
            <a:ext cx="340201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rPr>
              <a:t>File commands V</a:t>
            </a:r>
          </a:p>
          <a:p>
            <a:pPr algn="r"/>
            <a:r>
              <a:rPr lang="en-US" sz="2400" noProof="0" dirty="0">
                <a:latin typeface="Comic Sans MS" panose="030F0902030302020204" pitchFamily="66" charset="0"/>
              </a:rPr>
              <a:t>Compress/Uncompress</a:t>
            </a:r>
          </a:p>
        </p:txBody>
      </p:sp>
      <p:sp>
        <p:nvSpPr>
          <p:cNvPr id="166917" name="Text Box 5">
            <a:extLst>
              <a:ext uri="{FF2B5EF4-FFF2-40B4-BE49-F238E27FC236}">
                <a16:creationId xmlns:a16="http://schemas.microsoft.com/office/drawing/2014/main" id="{25372D7C-6910-8BB2-2C80-2FBC9D123ED5}"/>
              </a:ext>
            </a:extLst>
          </p:cNvPr>
          <p:cNvSpPr txBox="1">
            <a:spLocks noChangeArrowheads="1"/>
          </p:cNvSpPr>
          <p:nvPr/>
        </p:nvSpPr>
        <p:spPr bwMode="auto">
          <a:xfrm>
            <a:off x="381000" y="1279525"/>
            <a:ext cx="8153400" cy="4813625"/>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Aft>
                <a:spcPct val="80000"/>
              </a:spcAft>
              <a:buFontTx/>
              <a:buChar char="•"/>
            </a:pPr>
            <a:r>
              <a:rPr lang="en-US" sz="1800" noProof="0" dirty="0">
                <a:solidFill>
                  <a:srgbClr val="FF0000"/>
                </a:solidFill>
              </a:rPr>
              <a:t> </a:t>
            </a:r>
            <a:r>
              <a:rPr lang="en-US" sz="1800" noProof="0" dirty="0" err="1">
                <a:solidFill>
                  <a:srgbClr val="FF0000"/>
                </a:solidFill>
              </a:rPr>
              <a:t>bzip2</a:t>
            </a:r>
            <a:r>
              <a:rPr lang="en-US" sz="1800" noProof="0" dirty="0">
                <a:solidFill>
                  <a:srgbClr val="FF0000"/>
                </a:solidFill>
              </a:rPr>
              <a:t> / </a:t>
            </a:r>
            <a:r>
              <a:rPr lang="en-US" sz="1800" noProof="0" dirty="0" err="1">
                <a:solidFill>
                  <a:srgbClr val="FF0000"/>
                </a:solidFill>
              </a:rPr>
              <a:t>bunzip2</a:t>
            </a:r>
            <a:r>
              <a:rPr lang="en-US" sz="1800" noProof="0" dirty="0"/>
              <a:t>: compress / uncompress a “</a:t>
            </a:r>
            <a:r>
              <a:rPr lang="en-US" sz="1800" noProof="0" dirty="0" err="1"/>
              <a:t>bzip2</a:t>
            </a:r>
            <a:r>
              <a:rPr lang="en-US" sz="1800" noProof="0" dirty="0"/>
              <a:t>” compressed file (.</a:t>
            </a:r>
            <a:r>
              <a:rPr lang="en-US" sz="1800" noProof="0" dirty="0" err="1"/>
              <a:t>bz2</a:t>
            </a:r>
            <a:r>
              <a:rPr lang="en-US" sz="1800" noProof="0" dirty="0"/>
              <a:t>)</a:t>
            </a:r>
          </a:p>
          <a:p>
            <a:pPr>
              <a:spcAft>
                <a:spcPct val="80000"/>
              </a:spcAft>
              <a:buFontTx/>
              <a:buChar char="•"/>
            </a:pPr>
            <a:r>
              <a:rPr lang="en-US" sz="1800" noProof="0" dirty="0">
                <a:solidFill>
                  <a:srgbClr val="FF0000"/>
                </a:solidFill>
              </a:rPr>
              <a:t> </a:t>
            </a:r>
            <a:r>
              <a:rPr lang="en-US" sz="1800" noProof="0" dirty="0" err="1">
                <a:solidFill>
                  <a:srgbClr val="FF0000"/>
                </a:solidFill>
              </a:rPr>
              <a:t>gunzip</a:t>
            </a:r>
            <a:r>
              <a:rPr lang="en-US" sz="1800" noProof="0" dirty="0">
                <a:solidFill>
                  <a:srgbClr val="FF0000"/>
                </a:solidFill>
              </a:rPr>
              <a:t> / </a:t>
            </a:r>
            <a:r>
              <a:rPr lang="en-US" sz="1800" noProof="0" dirty="0" err="1">
                <a:solidFill>
                  <a:srgbClr val="FF0000"/>
                </a:solidFill>
              </a:rPr>
              <a:t>gzip</a:t>
            </a:r>
            <a:r>
              <a:rPr lang="en-US" sz="1800" noProof="0" dirty="0"/>
              <a:t>: (un)compress a “.</a:t>
            </a:r>
            <a:r>
              <a:rPr lang="en-US" sz="1800" noProof="0" dirty="0" err="1"/>
              <a:t>gz</a:t>
            </a:r>
            <a:r>
              <a:rPr lang="en-US" sz="1800" noProof="0" dirty="0"/>
              <a:t>” or “.Z” file</a:t>
            </a:r>
          </a:p>
          <a:p>
            <a:pPr>
              <a:spcAft>
                <a:spcPct val="80000"/>
              </a:spcAft>
              <a:buFontTx/>
              <a:buChar char="•"/>
            </a:pPr>
            <a:r>
              <a:rPr lang="en-US" sz="1800" noProof="0" dirty="0">
                <a:solidFill>
                  <a:srgbClr val="FF0000"/>
                </a:solidFill>
              </a:rPr>
              <a:t> tar</a:t>
            </a:r>
            <a:r>
              <a:rPr lang="en-US" sz="1800" noProof="0" dirty="0"/>
              <a:t>: join some files in only one</a:t>
            </a:r>
            <a:br>
              <a:rPr lang="en-US" sz="1800" noProof="0" dirty="0"/>
            </a:br>
            <a:r>
              <a:rPr lang="en-US" sz="1800" noProof="0" dirty="0"/>
              <a:t>	v    </a:t>
            </a:r>
            <a:r>
              <a:rPr lang="en-US" sz="1600" noProof="0" dirty="0"/>
              <a:t>verbose </a:t>
            </a:r>
            <a:br>
              <a:rPr lang="en-US" sz="1600" noProof="0" dirty="0"/>
            </a:br>
            <a:r>
              <a:rPr lang="en-US" sz="1800" noProof="0" dirty="0"/>
              <a:t>	c    </a:t>
            </a:r>
            <a:r>
              <a:rPr lang="en-US" sz="1600" noProof="0" dirty="0"/>
              <a:t>create a new file</a:t>
            </a:r>
            <a:br>
              <a:rPr lang="en-US" sz="1600" noProof="0" dirty="0"/>
            </a:br>
            <a:r>
              <a:rPr lang="en-US" sz="1800" noProof="0" dirty="0"/>
              <a:t>	x    </a:t>
            </a:r>
            <a:r>
              <a:rPr lang="en-US" sz="1600" noProof="0" dirty="0"/>
              <a:t>extract </a:t>
            </a:r>
            <a:br>
              <a:rPr lang="en-US" sz="1600" noProof="0" dirty="0"/>
            </a:br>
            <a:r>
              <a:rPr lang="en-US" sz="1800" noProof="0" dirty="0"/>
              <a:t>	t     </a:t>
            </a:r>
            <a:r>
              <a:rPr lang="en-US" sz="1600" noProof="0" dirty="0"/>
              <a:t>lists the contents</a:t>
            </a:r>
            <a:br>
              <a:rPr lang="en-US" sz="1600" noProof="0" dirty="0"/>
            </a:br>
            <a:r>
              <a:rPr lang="en-US" sz="1800" noProof="0" dirty="0"/>
              <a:t>	z    </a:t>
            </a:r>
            <a:r>
              <a:rPr lang="en-US" sz="1600" noProof="0" dirty="0"/>
              <a:t>working with </a:t>
            </a:r>
            <a:r>
              <a:rPr lang="en-US" sz="1600" noProof="0" dirty="0" err="1"/>
              <a:t>gz</a:t>
            </a:r>
            <a:r>
              <a:rPr lang="en-US" sz="1600" noProof="0" dirty="0"/>
              <a:t> compressed tar files</a:t>
            </a:r>
            <a:br>
              <a:rPr lang="en-US" sz="1600" noProof="0" dirty="0"/>
            </a:br>
            <a:r>
              <a:rPr lang="en-US" sz="1800" noProof="0" dirty="0"/>
              <a:t>	j     </a:t>
            </a:r>
            <a:r>
              <a:rPr lang="en-US" sz="1600" noProof="0" dirty="0"/>
              <a:t>working with </a:t>
            </a:r>
            <a:r>
              <a:rPr lang="en-US" sz="1600" noProof="0" dirty="0" err="1"/>
              <a:t>bz2</a:t>
            </a:r>
            <a:r>
              <a:rPr lang="en-US" sz="1600" noProof="0" dirty="0"/>
              <a:t> compressed tar files </a:t>
            </a:r>
            <a:br>
              <a:rPr lang="en-US" sz="1600" noProof="0" dirty="0"/>
            </a:br>
            <a:r>
              <a:rPr lang="en-US" sz="1600" noProof="0" dirty="0"/>
              <a:t>	f %</a:t>
            </a:r>
            <a:r>
              <a:rPr lang="en-US" sz="1600" noProof="0" dirty="0" err="1"/>
              <a:t>filepath</a:t>
            </a:r>
            <a:r>
              <a:rPr lang="en-US" sz="1600" noProof="0" dirty="0"/>
              <a:t>" use this file to extract or compress</a:t>
            </a:r>
            <a:br>
              <a:rPr lang="en-US" sz="1600" noProof="0" dirty="0"/>
            </a:br>
            <a:endParaRPr lang="en-US" sz="1600" noProof="0" dirty="0"/>
          </a:p>
          <a:p>
            <a:pPr>
              <a:spcAft>
                <a:spcPct val="80000"/>
              </a:spcAft>
            </a:pPr>
            <a:r>
              <a:rPr lang="en-US" noProof="0" dirty="0">
                <a:solidFill>
                  <a:srgbClr val="FF0000"/>
                </a:solidFill>
              </a:rPr>
              <a:t>tar </a:t>
            </a:r>
            <a:r>
              <a:rPr lang="en-US" noProof="0" dirty="0" err="1">
                <a:solidFill>
                  <a:srgbClr val="FF0000"/>
                </a:solidFill>
              </a:rPr>
              <a:t>zcvf</a:t>
            </a:r>
            <a:r>
              <a:rPr lang="en-US" noProof="0" dirty="0">
                <a:solidFill>
                  <a:srgbClr val="FF0000"/>
                </a:solidFill>
              </a:rPr>
              <a:t> %</a:t>
            </a:r>
            <a:r>
              <a:rPr lang="en-US" noProof="0" dirty="0" err="1">
                <a:solidFill>
                  <a:srgbClr val="FF0000"/>
                </a:solidFill>
              </a:rPr>
              <a:t>directory.tgz</a:t>
            </a:r>
            <a:r>
              <a:rPr lang="en-US" dirty="0">
                <a:solidFill>
                  <a:srgbClr val="FF0000"/>
                </a:solidFill>
              </a:rPr>
              <a:t>%</a:t>
            </a:r>
            <a:r>
              <a:rPr lang="en-US" noProof="0" dirty="0">
                <a:solidFill>
                  <a:srgbClr val="FF0000"/>
                </a:solidFill>
              </a:rPr>
              <a:t> </a:t>
            </a:r>
            <a:r>
              <a:rPr lang="en-US" dirty="0">
                <a:solidFill>
                  <a:srgbClr val="FF0000"/>
                </a:solidFill>
              </a:rPr>
              <a:t>%</a:t>
            </a:r>
            <a:r>
              <a:rPr lang="en-US" noProof="0" dirty="0">
                <a:solidFill>
                  <a:srgbClr val="FF0000"/>
                </a:solidFill>
              </a:rPr>
              <a:t>directory%</a:t>
            </a:r>
            <a:r>
              <a:rPr lang="en-US" noProof="0" dirty="0"/>
              <a:t> adds all files from “directory” to a “</a:t>
            </a:r>
            <a:r>
              <a:rPr lang="en-US" noProof="0" dirty="0" err="1"/>
              <a:t>gz</a:t>
            </a:r>
            <a:r>
              <a:rPr lang="en-US" noProof="0" dirty="0"/>
              <a:t>” compressed tar file called </a:t>
            </a:r>
            <a:r>
              <a:rPr lang="en-US" noProof="0" dirty="0" err="1"/>
              <a:t>directory.tgz</a:t>
            </a:r>
            <a:r>
              <a:rPr lang="en-US" noProof="0" dirty="0"/>
              <a:t> </a:t>
            </a:r>
            <a:br>
              <a:rPr lang="en-US" noProof="0" dirty="0"/>
            </a:br>
            <a:r>
              <a:rPr lang="en-US" noProof="0" dirty="0">
                <a:solidFill>
                  <a:srgbClr val="FF0000"/>
                </a:solidFill>
              </a:rPr>
              <a:t>tar </a:t>
            </a:r>
            <a:r>
              <a:rPr lang="en-US" noProof="0" dirty="0" err="1">
                <a:solidFill>
                  <a:srgbClr val="FF0000"/>
                </a:solidFill>
              </a:rPr>
              <a:t>zxvf</a:t>
            </a:r>
            <a:r>
              <a:rPr lang="en-US" noProof="0" dirty="0">
                <a:solidFill>
                  <a:srgbClr val="FF0000"/>
                </a:solidFill>
              </a:rPr>
              <a:t> %</a:t>
            </a:r>
            <a:r>
              <a:rPr lang="en-US" dirty="0" err="1">
                <a:solidFill>
                  <a:srgbClr val="FF0000"/>
                </a:solidFill>
              </a:rPr>
              <a:t>filepath</a:t>
            </a:r>
            <a:r>
              <a:rPr lang="en-US" noProof="0" dirty="0">
                <a:solidFill>
                  <a:srgbClr val="FF0000"/>
                </a:solidFill>
              </a:rPr>
              <a:t>.</a:t>
            </a:r>
            <a:r>
              <a:rPr lang="en-US" noProof="0" dirty="0" err="1">
                <a:solidFill>
                  <a:srgbClr val="FF0000"/>
                </a:solidFill>
              </a:rPr>
              <a:t>tgz</a:t>
            </a:r>
            <a:r>
              <a:rPr lang="en-US" dirty="0">
                <a:solidFill>
                  <a:srgbClr val="FF0000"/>
                </a:solidFill>
              </a:rPr>
              <a:t>%</a:t>
            </a:r>
            <a:r>
              <a:rPr lang="en-US" noProof="0" dirty="0"/>
              <a:t> extracts all files from </a:t>
            </a:r>
            <a:r>
              <a:rPr lang="en-US" dirty="0" err="1">
                <a:solidFill>
                  <a:srgbClr val="FF0000"/>
                </a:solidFill>
              </a:rPr>
              <a:t>filepath.tgz</a:t>
            </a:r>
            <a:r>
              <a:rPr lang="en-US" dirty="0">
                <a:solidFill>
                  <a:srgbClr val="FF0000"/>
                </a:solidFill>
              </a:rPr>
              <a:t> </a:t>
            </a:r>
            <a:r>
              <a:rPr lang="en-US" noProof="0" dirty="0"/>
              <a:t>to the current directory</a:t>
            </a:r>
          </a:p>
          <a:p>
            <a:pPr>
              <a:spcAft>
                <a:spcPct val="80000"/>
              </a:spcAft>
              <a:buFontTx/>
              <a:buChar char="•"/>
            </a:pPr>
            <a:r>
              <a:rPr lang="en-US" sz="1800" noProof="0" dirty="0">
                <a:solidFill>
                  <a:srgbClr val="FF0000"/>
                </a:solidFill>
              </a:rPr>
              <a:t> zip</a:t>
            </a:r>
            <a:r>
              <a:rPr lang="en-US" sz="1800" noProof="0" dirty="0"/>
              <a:t> /</a:t>
            </a:r>
            <a:r>
              <a:rPr lang="en-US" sz="1800" noProof="0" dirty="0">
                <a:solidFill>
                  <a:srgbClr val="FF0000"/>
                </a:solidFill>
              </a:rPr>
              <a:t>unzip</a:t>
            </a:r>
            <a:r>
              <a:rPr lang="en-US" sz="1800" noProof="0" dirty="0"/>
              <a:t> : compress / uncompress a zip file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40" name="Text Box 4">
            <a:extLst>
              <a:ext uri="{FF2B5EF4-FFF2-40B4-BE49-F238E27FC236}">
                <a16:creationId xmlns:a16="http://schemas.microsoft.com/office/drawing/2014/main" id="{F3660BDB-70F9-FB54-5275-61F3C7B1A512}"/>
              </a:ext>
            </a:extLst>
          </p:cNvPr>
          <p:cNvSpPr txBox="1">
            <a:spLocks noChangeArrowheads="1"/>
          </p:cNvSpPr>
          <p:nvPr/>
        </p:nvSpPr>
        <p:spPr bwMode="auto">
          <a:xfrm>
            <a:off x="182424" y="633413"/>
            <a:ext cx="8895522" cy="6250942"/>
          </a:xfrm>
          <a:prstGeom prst="rect">
            <a:avLst/>
          </a:prstGeom>
          <a:solidFill>
            <a:schemeClr val="bg1">
              <a:alpha val="60001"/>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Aft>
                <a:spcPct val="10000"/>
              </a:spcAft>
            </a:pPr>
            <a:r>
              <a:rPr lang="en-US" sz="1800" noProof="0" dirty="0"/>
              <a:t>Modify the </a:t>
            </a:r>
            <a:r>
              <a:rPr lang="en-US" sz="1800" noProof="0" dirty="0">
                <a:solidFill>
                  <a:srgbClr val="FF0000"/>
                </a:solidFill>
              </a:rPr>
              <a:t>$HOME/.</a:t>
            </a:r>
            <a:r>
              <a:rPr lang="en-US" sz="1800" noProof="0" dirty="0" err="1">
                <a:solidFill>
                  <a:srgbClr val="FF0000"/>
                </a:solidFill>
              </a:rPr>
              <a:t>bashrc</a:t>
            </a:r>
            <a:r>
              <a:rPr lang="en-US" sz="1800" noProof="0" dirty="0"/>
              <a:t> file, add the WORK directory to the PATH and create some alias for </a:t>
            </a:r>
            <a:r>
              <a:rPr lang="en-US" sz="1800" noProof="0" dirty="0">
                <a:solidFill>
                  <a:srgbClr val="FF0000"/>
                </a:solidFill>
              </a:rPr>
              <a:t>mv</a:t>
            </a:r>
            <a:r>
              <a:rPr lang="en-US" sz="1800" noProof="0" dirty="0"/>
              <a:t>, </a:t>
            </a:r>
            <a:r>
              <a:rPr lang="en-US" sz="1800" noProof="0" dirty="0">
                <a:solidFill>
                  <a:srgbClr val="FF0000"/>
                </a:solidFill>
              </a:rPr>
              <a:t>cp</a:t>
            </a:r>
            <a:r>
              <a:rPr lang="en-US" sz="1800" noProof="0" dirty="0"/>
              <a:t>, </a:t>
            </a:r>
            <a:r>
              <a:rPr lang="en-US" sz="1800" noProof="0" dirty="0">
                <a:solidFill>
                  <a:srgbClr val="FF0000"/>
                </a:solidFill>
              </a:rPr>
              <a:t>rm</a:t>
            </a:r>
            <a:r>
              <a:rPr lang="en-US" sz="1800" noProof="0" dirty="0"/>
              <a:t> and </a:t>
            </a:r>
            <a:r>
              <a:rPr lang="en-US" sz="1800" noProof="0" dirty="0">
                <a:solidFill>
                  <a:srgbClr val="FF0000"/>
                </a:solidFill>
              </a:rPr>
              <a:t>ls –</a:t>
            </a:r>
            <a:r>
              <a:rPr lang="en-US" sz="1800" noProof="0" dirty="0" err="1">
                <a:solidFill>
                  <a:srgbClr val="FF0000"/>
                </a:solidFill>
              </a:rPr>
              <a:t>ltr</a:t>
            </a:r>
            <a:r>
              <a:rPr lang="en-US" sz="1800" noProof="0" dirty="0"/>
              <a:t> </a:t>
            </a:r>
          </a:p>
          <a:p>
            <a:pPr>
              <a:spcAft>
                <a:spcPct val="10000"/>
              </a:spcAft>
            </a:pPr>
            <a:r>
              <a:rPr lang="en-US" sz="1800" noProof="0" dirty="0"/>
              <a:t>(take care with COPY PASTE!)</a:t>
            </a:r>
            <a:endParaRPr lang="en-US" sz="1800" noProof="0" dirty="0">
              <a:solidFill>
                <a:srgbClr val="FF0000"/>
              </a:solidFill>
            </a:endParaRPr>
          </a:p>
          <a:p>
            <a:pPr>
              <a:spcAft>
                <a:spcPct val="10000"/>
              </a:spcAft>
            </a:pPr>
            <a:endParaRPr lang="en-US" sz="1000" noProof="0" dirty="0">
              <a:latin typeface="Courier New" panose="02070309020205020404" pitchFamily="49" charset="0"/>
            </a:endParaRPr>
          </a:p>
          <a:p>
            <a:pPr>
              <a:spcAft>
                <a:spcPct val="10000"/>
              </a:spcAft>
            </a:pPr>
            <a:r>
              <a:rPr lang="en-US" sz="1000" noProof="0" dirty="0">
                <a:latin typeface="Courier New" panose="02070309020205020404" pitchFamily="49" charset="0"/>
              </a:rPr>
              <a:t>vim ~/.</a:t>
            </a:r>
            <a:r>
              <a:rPr lang="en-US" sz="1000" noProof="0" dirty="0" err="1">
                <a:latin typeface="Courier New" panose="02070309020205020404" pitchFamily="49" charset="0"/>
              </a:rPr>
              <a:t>bashrc</a:t>
            </a:r>
            <a:endParaRPr lang="en-US" sz="1000" noProof="0" dirty="0">
              <a:latin typeface="Courier New" panose="02070309020205020404" pitchFamily="49" charset="0"/>
            </a:endParaRPr>
          </a:p>
          <a:p>
            <a:pPr>
              <a:spcAft>
                <a:spcPct val="10000"/>
              </a:spcAft>
            </a:pPr>
            <a:r>
              <a:rPr lang="en-US" sz="1000" noProof="0" dirty="0">
                <a:latin typeface="Courier New" panose="02070309020205020404" pitchFamily="49" charset="0"/>
              </a:rPr>
              <a:t>#add next lines to the recently open file</a:t>
            </a:r>
          </a:p>
          <a:p>
            <a:pPr>
              <a:spcAft>
                <a:spcPct val="10000"/>
              </a:spcAft>
            </a:pPr>
            <a:endParaRPr lang="en-US" sz="1000" noProof="0" dirty="0">
              <a:latin typeface="Courier New" panose="02070309020205020404" pitchFamily="49" charset="0"/>
            </a:endParaRPr>
          </a:p>
          <a:p>
            <a:pPr>
              <a:spcAft>
                <a:spcPct val="10000"/>
              </a:spcAft>
            </a:pPr>
            <a:r>
              <a:rPr lang="en-US" sz="1000" noProof="0" dirty="0">
                <a:latin typeface="Courier New" panose="02070309020205020404" pitchFamily="49" charset="0"/>
              </a:rPr>
              <a:t>export PATH=$HOME/</a:t>
            </a:r>
            <a:r>
              <a:rPr lang="en-US" sz="1000" noProof="0" dirty="0" err="1">
                <a:latin typeface="Courier New" panose="02070309020205020404" pitchFamily="49" charset="0"/>
              </a:rPr>
              <a:t>PRACT_SO</a:t>
            </a:r>
            <a:r>
              <a:rPr lang="en-US" sz="1000" noProof="0" dirty="0">
                <a:latin typeface="Courier New" panose="02070309020205020404" pitchFamily="49" charset="0"/>
              </a:rPr>
              <a:t>/WORK/:$PATH</a:t>
            </a:r>
          </a:p>
          <a:p>
            <a:pPr>
              <a:spcAft>
                <a:spcPct val="10000"/>
              </a:spcAft>
            </a:pPr>
            <a:endParaRPr lang="en-US" sz="1000" noProof="0" dirty="0">
              <a:latin typeface="Courier New" panose="02070309020205020404" pitchFamily="49" charset="0"/>
            </a:endParaRPr>
          </a:p>
          <a:p>
            <a:pPr>
              <a:spcAft>
                <a:spcPct val="10000"/>
              </a:spcAft>
            </a:pPr>
            <a:r>
              <a:rPr lang="en-US" sz="1000" noProof="0" dirty="0">
                <a:latin typeface="Courier New" panose="02070309020205020404" pitchFamily="49" charset="0"/>
              </a:rPr>
              <a:t>alias mv='mv –</a:t>
            </a:r>
            <a:r>
              <a:rPr lang="en-US" sz="1000" noProof="0" dirty="0" err="1">
                <a:latin typeface="Courier New" panose="02070309020205020404" pitchFamily="49" charset="0"/>
              </a:rPr>
              <a:t>i</a:t>
            </a:r>
            <a:r>
              <a:rPr lang="en-US" sz="1000" noProof="0" dirty="0">
                <a:latin typeface="Courier New" panose="02070309020205020404" pitchFamily="49" charset="0"/>
              </a:rPr>
              <a:t>'</a:t>
            </a:r>
          </a:p>
          <a:p>
            <a:pPr>
              <a:spcAft>
                <a:spcPct val="10000"/>
              </a:spcAft>
            </a:pPr>
            <a:r>
              <a:rPr lang="en-US" sz="1000" noProof="0" dirty="0">
                <a:latin typeface="Courier New" panose="02070309020205020404" pitchFamily="49" charset="0"/>
              </a:rPr>
              <a:t>alias cp='cp –</a:t>
            </a:r>
            <a:r>
              <a:rPr lang="en-US" sz="1000" noProof="0" dirty="0" err="1">
                <a:latin typeface="Courier New" panose="02070309020205020404" pitchFamily="49" charset="0"/>
              </a:rPr>
              <a:t>i</a:t>
            </a:r>
            <a:r>
              <a:rPr lang="en-US" sz="1000" noProof="0" dirty="0">
                <a:latin typeface="Courier New" panose="02070309020205020404" pitchFamily="49" charset="0"/>
              </a:rPr>
              <a:t>'</a:t>
            </a:r>
          </a:p>
          <a:p>
            <a:pPr>
              <a:spcAft>
                <a:spcPct val="10000"/>
              </a:spcAft>
            </a:pPr>
            <a:r>
              <a:rPr lang="en-US" sz="1000" noProof="0" dirty="0">
                <a:latin typeface="Courier New" panose="02070309020205020404" pitchFamily="49" charset="0"/>
              </a:rPr>
              <a:t>alias rm='rm –</a:t>
            </a:r>
            <a:r>
              <a:rPr lang="en-US" sz="1000" noProof="0" dirty="0" err="1">
                <a:latin typeface="Courier New" panose="02070309020205020404" pitchFamily="49" charset="0"/>
              </a:rPr>
              <a:t>i</a:t>
            </a:r>
            <a:r>
              <a:rPr lang="en-US" sz="1000" noProof="0" dirty="0">
                <a:latin typeface="Courier New" panose="02070309020205020404" pitchFamily="49" charset="0"/>
              </a:rPr>
              <a:t>'</a:t>
            </a:r>
          </a:p>
          <a:p>
            <a:pPr>
              <a:spcAft>
                <a:spcPct val="10000"/>
              </a:spcAft>
            </a:pPr>
            <a:r>
              <a:rPr lang="en-US" sz="1000" noProof="0" dirty="0">
                <a:latin typeface="Courier New" panose="02070309020205020404" pitchFamily="49" charset="0"/>
              </a:rPr>
              <a:t>alias t='ls –</a:t>
            </a:r>
            <a:r>
              <a:rPr lang="en-US" sz="1000" noProof="0" dirty="0" err="1">
                <a:latin typeface="Courier New" panose="02070309020205020404" pitchFamily="49" charset="0"/>
              </a:rPr>
              <a:t>ltr</a:t>
            </a:r>
            <a:r>
              <a:rPr lang="en-US" sz="1000" noProof="0" dirty="0">
                <a:latin typeface="Courier New" panose="02070309020205020404" pitchFamily="49" charset="0"/>
              </a:rPr>
              <a:t>'</a:t>
            </a:r>
          </a:p>
          <a:p>
            <a:pPr>
              <a:spcAft>
                <a:spcPct val="10000"/>
              </a:spcAft>
            </a:pPr>
            <a:endParaRPr lang="en-US" sz="1000" noProof="0" dirty="0">
              <a:latin typeface="Courier New" panose="02070309020205020404" pitchFamily="49" charset="0"/>
            </a:endParaRPr>
          </a:p>
          <a:p>
            <a:pPr>
              <a:spcAft>
                <a:spcPct val="10000"/>
              </a:spcAft>
            </a:pPr>
            <a:endParaRPr lang="en-US" sz="1000" noProof="0" dirty="0">
              <a:latin typeface="Courier New" panose="02070309020205020404" pitchFamily="49" charset="0"/>
            </a:endParaRPr>
          </a:p>
          <a:p>
            <a:pPr>
              <a:spcAft>
                <a:spcPct val="10000"/>
              </a:spcAft>
            </a:pPr>
            <a:r>
              <a:rPr lang="en-US" sz="1800" noProof="0" dirty="0"/>
              <a:t>This Environment variables are still unknown for the shell, we need to load them with the command </a:t>
            </a:r>
            <a:r>
              <a:rPr lang="en-US" sz="1800" noProof="0" dirty="0">
                <a:solidFill>
                  <a:srgbClr val="FF0000"/>
                </a:solidFill>
              </a:rPr>
              <a:t>source</a:t>
            </a:r>
            <a:r>
              <a:rPr lang="en-US" sz="1800" noProof="0" dirty="0"/>
              <a:t>.</a:t>
            </a:r>
          </a:p>
          <a:p>
            <a:pPr>
              <a:spcAft>
                <a:spcPct val="10000"/>
              </a:spcAft>
            </a:pPr>
            <a:r>
              <a:rPr lang="en-US" sz="1000" noProof="0" dirty="0">
                <a:latin typeface="Courier New" panose="02070309020205020404" pitchFamily="49" charset="0"/>
              </a:rPr>
              <a:t>source ~/.</a:t>
            </a:r>
            <a:r>
              <a:rPr lang="en-US" sz="1000" noProof="0" dirty="0" err="1">
                <a:latin typeface="Courier New" panose="02070309020205020404" pitchFamily="49" charset="0"/>
              </a:rPr>
              <a:t>bashrc</a:t>
            </a:r>
            <a:endParaRPr lang="en-US" sz="1000" noProof="0" dirty="0">
              <a:latin typeface="Courier New" panose="02070309020205020404" pitchFamily="49" charset="0"/>
            </a:endParaRPr>
          </a:p>
          <a:p>
            <a:pPr>
              <a:spcAft>
                <a:spcPct val="10000"/>
              </a:spcAft>
            </a:pPr>
            <a:endParaRPr lang="en-US" sz="1000" noProof="0" dirty="0">
              <a:latin typeface="Courier New" panose="02070309020205020404" pitchFamily="49" charset="0"/>
            </a:endParaRPr>
          </a:p>
          <a:p>
            <a:pPr>
              <a:spcAft>
                <a:spcPct val="10000"/>
              </a:spcAft>
            </a:pPr>
            <a:r>
              <a:rPr lang="en-US" sz="1800" noProof="0" dirty="0"/>
              <a:t>BUT I strongly advise against it, it is better that you start from scratch.</a:t>
            </a:r>
          </a:p>
          <a:p>
            <a:pPr>
              <a:spcAft>
                <a:spcPct val="10000"/>
              </a:spcAft>
            </a:pPr>
            <a:r>
              <a:rPr lang="en-US" sz="1800" noProof="0" dirty="0"/>
              <a:t>execute:</a:t>
            </a:r>
          </a:p>
          <a:p>
            <a:pPr>
              <a:spcAft>
                <a:spcPct val="10000"/>
              </a:spcAft>
            </a:pPr>
            <a:r>
              <a:rPr lang="en-US" sz="1000" noProof="0" dirty="0">
                <a:latin typeface="Courier New" panose="02070309020205020404" pitchFamily="49" charset="0"/>
                <a:cs typeface="Courier New" panose="02070309020205020404" pitchFamily="49" charset="0"/>
              </a:rPr>
              <a:t>exit</a:t>
            </a:r>
          </a:p>
          <a:p>
            <a:pPr>
              <a:spcAft>
                <a:spcPct val="10000"/>
              </a:spcAft>
            </a:pPr>
            <a:r>
              <a:rPr lang="en-US" sz="1800" noProof="0" dirty="0"/>
              <a:t>or</a:t>
            </a:r>
          </a:p>
          <a:p>
            <a:pPr>
              <a:spcAft>
                <a:spcPct val="10000"/>
              </a:spcAft>
            </a:pPr>
            <a:r>
              <a:rPr lang="en-US" sz="1000" noProof="0" dirty="0">
                <a:latin typeface="Courier New" panose="02070309020205020404" pitchFamily="49" charset="0"/>
                <a:cs typeface="Courier New" panose="02070309020205020404" pitchFamily="49" charset="0"/>
              </a:rPr>
              <a:t>bash</a:t>
            </a:r>
          </a:p>
          <a:p>
            <a:pPr>
              <a:spcAft>
                <a:spcPct val="10000"/>
              </a:spcAft>
            </a:pPr>
            <a:endParaRPr lang="en-US" sz="1800" noProof="0" dirty="0"/>
          </a:p>
          <a:p>
            <a:pPr>
              <a:spcAft>
                <a:spcPct val="10000"/>
              </a:spcAft>
            </a:pPr>
            <a:r>
              <a:rPr lang="en-US" sz="1800" noProof="0" dirty="0"/>
              <a:t>Check that now </a:t>
            </a:r>
            <a:r>
              <a:rPr lang="en-US" sz="1800" noProof="0" dirty="0" err="1">
                <a:solidFill>
                  <a:srgbClr val="FF0000"/>
                </a:solidFill>
              </a:rPr>
              <a:t>clustalw2_sleep</a:t>
            </a:r>
            <a:r>
              <a:rPr lang="en-US" sz="1800" noProof="0" dirty="0"/>
              <a:t> can be executed from any directory.</a:t>
            </a:r>
          </a:p>
          <a:p>
            <a:pPr>
              <a:spcAft>
                <a:spcPct val="10000"/>
              </a:spcAft>
            </a:pPr>
            <a:r>
              <a:rPr lang="en-US" sz="1800" noProof="0" dirty="0"/>
              <a:t>Check that now </a:t>
            </a:r>
            <a:r>
              <a:rPr lang="en-US" sz="1800" noProof="0" dirty="0">
                <a:solidFill>
                  <a:srgbClr val="FF0000"/>
                </a:solidFill>
              </a:rPr>
              <a:t>t</a:t>
            </a:r>
            <a:r>
              <a:rPr lang="en-US" sz="1800" noProof="0" dirty="0"/>
              <a:t> is a command that produces the same result as </a:t>
            </a:r>
            <a:r>
              <a:rPr lang="en-US" sz="1800" noProof="0" dirty="0">
                <a:solidFill>
                  <a:srgbClr val="FF0000"/>
                </a:solidFill>
              </a:rPr>
              <a:t>ls -</a:t>
            </a:r>
            <a:r>
              <a:rPr lang="en-US" sz="1800" noProof="0" dirty="0" err="1">
                <a:solidFill>
                  <a:srgbClr val="FF0000"/>
                </a:solidFill>
              </a:rPr>
              <a:t>ltr</a:t>
            </a:r>
            <a:endParaRPr lang="en-US" sz="1000" noProof="0" dirty="0">
              <a:solidFill>
                <a:srgbClr val="FF0000"/>
              </a:solidFill>
              <a:latin typeface="Courier New" panose="02070309020205020404" pitchFamily="49" charset="0"/>
            </a:endParaRPr>
          </a:p>
          <a:p>
            <a:pPr>
              <a:spcAft>
                <a:spcPct val="10000"/>
              </a:spcAft>
            </a:pPr>
            <a:endParaRPr lang="en-US" sz="1000" noProof="0" dirty="0">
              <a:latin typeface="Courier New" panose="02070309020205020404" pitchFamily="49" charset="0"/>
            </a:endParaRPr>
          </a:p>
        </p:txBody>
      </p:sp>
      <p:sp>
        <p:nvSpPr>
          <p:cNvPr id="167941" name="Text Box 5">
            <a:extLst>
              <a:ext uri="{FF2B5EF4-FFF2-40B4-BE49-F238E27FC236}">
                <a16:creationId xmlns:a16="http://schemas.microsoft.com/office/drawing/2014/main" id="{DA391094-FA0E-2CDC-7DC7-E8C570E3B0D5}"/>
              </a:ext>
            </a:extLst>
          </p:cNvPr>
          <p:cNvSpPr txBox="1">
            <a:spLocks noChangeArrowheads="1"/>
          </p:cNvSpPr>
          <p:nvPr/>
        </p:nvSpPr>
        <p:spPr bwMode="auto">
          <a:xfrm>
            <a:off x="2805112" y="176213"/>
            <a:ext cx="63388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2400" noProof="0" dirty="0">
                <a:latin typeface="Comic Sans MS" panose="030F0902030302020204" pitchFamily="66" charset="0"/>
              </a:rPr>
              <a:t>Exercise 3: vi or nano or whatever you like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Text Box 2">
            <a:extLst>
              <a:ext uri="{FF2B5EF4-FFF2-40B4-BE49-F238E27FC236}">
                <a16:creationId xmlns:a16="http://schemas.microsoft.com/office/drawing/2014/main" id="{22F061AC-F349-E2D8-7133-43F3C794D0B1}"/>
              </a:ext>
            </a:extLst>
          </p:cNvPr>
          <p:cNvSpPr txBox="1">
            <a:spLocks noChangeArrowheads="1"/>
          </p:cNvSpPr>
          <p:nvPr/>
        </p:nvSpPr>
        <p:spPr bwMode="auto">
          <a:xfrm>
            <a:off x="4891088" y="401638"/>
            <a:ext cx="38592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rPr>
              <a:t>Standards  (input/output)</a:t>
            </a:r>
          </a:p>
        </p:txBody>
      </p:sp>
      <p:sp>
        <p:nvSpPr>
          <p:cNvPr id="178179" name="Text Box 3">
            <a:extLst>
              <a:ext uri="{FF2B5EF4-FFF2-40B4-BE49-F238E27FC236}">
                <a16:creationId xmlns:a16="http://schemas.microsoft.com/office/drawing/2014/main" id="{8617E55C-592E-F5A5-81CD-63BA8CD702EC}"/>
              </a:ext>
            </a:extLst>
          </p:cNvPr>
          <p:cNvSpPr txBox="1">
            <a:spLocks noChangeArrowheads="1"/>
          </p:cNvSpPr>
          <p:nvPr/>
        </p:nvSpPr>
        <p:spPr bwMode="auto">
          <a:xfrm>
            <a:off x="1676400" y="1752600"/>
            <a:ext cx="58674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sz="1800" noProof="0" dirty="0">
                <a:solidFill>
                  <a:srgbClr val="FF0000"/>
                </a:solidFill>
              </a:rPr>
              <a:t> stdin:</a:t>
            </a:r>
            <a:r>
              <a:rPr lang="en-US" sz="1800" noProof="0" dirty="0"/>
              <a:t> standard input, keyboard usually.</a:t>
            </a:r>
            <a:br>
              <a:rPr lang="en-US" sz="1800" noProof="0" dirty="0"/>
            </a:br>
            <a:r>
              <a:rPr lang="en-US" sz="1800" noProof="0" dirty="0"/>
              <a:t> </a:t>
            </a:r>
          </a:p>
          <a:p>
            <a:pPr>
              <a:buFontTx/>
              <a:buChar char="•"/>
            </a:pPr>
            <a:r>
              <a:rPr lang="en-US" sz="1800" noProof="0" dirty="0">
                <a:solidFill>
                  <a:srgbClr val="FF0000"/>
                </a:solidFill>
              </a:rPr>
              <a:t> </a:t>
            </a:r>
            <a:r>
              <a:rPr lang="en-US" sz="1800" noProof="0" dirty="0" err="1">
                <a:solidFill>
                  <a:srgbClr val="FF0000"/>
                </a:solidFill>
              </a:rPr>
              <a:t>stdout</a:t>
            </a:r>
            <a:r>
              <a:rPr lang="en-US" sz="1800" noProof="0" dirty="0"/>
              <a:t> standard output, the screen usually</a:t>
            </a:r>
            <a:r>
              <a:rPr lang="en-US" noProof="0" dirty="0"/>
              <a:t>.</a:t>
            </a:r>
            <a:br>
              <a:rPr lang="en-US" noProof="0" dirty="0"/>
            </a:br>
            <a:endParaRPr lang="en-US" sz="1800" noProof="0" dirty="0"/>
          </a:p>
          <a:p>
            <a:pPr>
              <a:buFontTx/>
              <a:buChar char="•"/>
            </a:pPr>
            <a:r>
              <a:rPr lang="en-US" sz="1800" noProof="0" dirty="0">
                <a:solidFill>
                  <a:srgbClr val="FF0000"/>
                </a:solidFill>
              </a:rPr>
              <a:t> stderr</a:t>
            </a:r>
            <a:r>
              <a:rPr lang="en-US" sz="1800" noProof="0" dirty="0"/>
              <a:t> standard error,  the screen usually.</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Text Box 2">
            <a:extLst>
              <a:ext uri="{FF2B5EF4-FFF2-40B4-BE49-F238E27FC236}">
                <a16:creationId xmlns:a16="http://schemas.microsoft.com/office/drawing/2014/main" id="{7CAF3ECE-344B-7A62-08E2-01AFE5EBC0BA}"/>
              </a:ext>
            </a:extLst>
          </p:cNvPr>
          <p:cNvSpPr txBox="1">
            <a:spLocks noChangeArrowheads="1"/>
          </p:cNvSpPr>
          <p:nvPr/>
        </p:nvSpPr>
        <p:spPr bwMode="auto">
          <a:xfrm>
            <a:off x="1190625" y="401638"/>
            <a:ext cx="756126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sz="2400" noProof="0" dirty="0">
                <a:latin typeface="Comic Sans MS" panose="030F0902030302020204" pitchFamily="66" charset="0"/>
              </a:rPr>
              <a:t>Standards  (input/output)</a:t>
            </a:r>
          </a:p>
          <a:p>
            <a:pPr algn="r"/>
            <a:r>
              <a:rPr lang="en-US" sz="2400" noProof="0" dirty="0">
                <a:latin typeface="Comic Sans MS" panose="030F0902030302020204" pitchFamily="66" charset="0"/>
              </a:rPr>
              <a:t>Redirection: pipes I</a:t>
            </a:r>
          </a:p>
        </p:txBody>
      </p:sp>
      <p:sp>
        <p:nvSpPr>
          <p:cNvPr id="180227" name="Text Box 3">
            <a:extLst>
              <a:ext uri="{FF2B5EF4-FFF2-40B4-BE49-F238E27FC236}">
                <a16:creationId xmlns:a16="http://schemas.microsoft.com/office/drawing/2014/main" id="{F71AE63D-9B54-9AAF-5AB8-EC3AB7211F58}"/>
              </a:ext>
            </a:extLst>
          </p:cNvPr>
          <p:cNvSpPr txBox="1">
            <a:spLocks noChangeArrowheads="1"/>
          </p:cNvSpPr>
          <p:nvPr/>
        </p:nvSpPr>
        <p:spPr bwMode="auto">
          <a:xfrm>
            <a:off x="822325" y="1409700"/>
            <a:ext cx="7483475" cy="421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b="1" noProof="0" dirty="0">
                <a:solidFill>
                  <a:srgbClr val="FF0000"/>
                </a:solidFill>
              </a:rPr>
              <a:t>|</a:t>
            </a:r>
            <a:r>
              <a:rPr lang="en-US" sz="1800" noProof="0" dirty="0"/>
              <a:t> : redirects </a:t>
            </a:r>
            <a:r>
              <a:rPr lang="en-US" sz="1800" noProof="0" dirty="0" err="1">
                <a:solidFill>
                  <a:srgbClr val="FF0000"/>
                </a:solidFill>
              </a:rPr>
              <a:t>stdout</a:t>
            </a:r>
            <a:r>
              <a:rPr lang="en-US" sz="1800" noProof="0" dirty="0"/>
              <a:t> from a program to the </a:t>
            </a:r>
            <a:r>
              <a:rPr lang="en-US" sz="1800" noProof="0" dirty="0">
                <a:solidFill>
                  <a:srgbClr val="FF0000"/>
                </a:solidFill>
              </a:rPr>
              <a:t>stdin</a:t>
            </a:r>
            <a:r>
              <a:rPr lang="en-US" sz="1800" noProof="0" dirty="0"/>
              <a:t> from another</a:t>
            </a:r>
          </a:p>
          <a:p>
            <a:endParaRPr lang="en-US" sz="1800" noProof="0" dirty="0"/>
          </a:p>
          <a:p>
            <a:r>
              <a:rPr lang="en-US" sz="1800" noProof="0" dirty="0">
                <a:solidFill>
                  <a:srgbClr val="FF0000"/>
                </a:solidFill>
              </a:rPr>
              <a:t>&gt;</a:t>
            </a:r>
            <a:r>
              <a:rPr lang="en-US" sz="1800" noProof="0" dirty="0"/>
              <a:t> : redirects </a:t>
            </a:r>
            <a:r>
              <a:rPr lang="en-US" sz="1800" noProof="0" dirty="0" err="1">
                <a:solidFill>
                  <a:srgbClr val="FF0000"/>
                </a:solidFill>
              </a:rPr>
              <a:t>stdout</a:t>
            </a:r>
            <a:r>
              <a:rPr lang="en-US" sz="1800" noProof="0" dirty="0"/>
              <a:t> from a program to a new file, if that one exists it is destroyed.</a:t>
            </a:r>
          </a:p>
          <a:p>
            <a:endParaRPr lang="en-US" sz="1800" noProof="0" dirty="0"/>
          </a:p>
          <a:p>
            <a:r>
              <a:rPr lang="en-US" sz="1800" noProof="0" dirty="0">
                <a:solidFill>
                  <a:srgbClr val="FF0000"/>
                </a:solidFill>
              </a:rPr>
              <a:t>&gt;&gt;</a:t>
            </a:r>
            <a:r>
              <a:rPr lang="en-US" sz="1800" noProof="0" dirty="0"/>
              <a:t> : redirects </a:t>
            </a:r>
            <a:r>
              <a:rPr lang="en-US" sz="1800" noProof="0" dirty="0" err="1">
                <a:solidFill>
                  <a:srgbClr val="FF0000"/>
                </a:solidFill>
              </a:rPr>
              <a:t>stdout</a:t>
            </a:r>
            <a:r>
              <a:rPr lang="en-US" sz="1800" noProof="0" dirty="0"/>
              <a:t> from a program to a file, adding that to the end of it. If that one does not exist it is created.</a:t>
            </a:r>
          </a:p>
          <a:p>
            <a:endParaRPr lang="en-US" sz="1800" noProof="0" dirty="0"/>
          </a:p>
          <a:p>
            <a:r>
              <a:rPr lang="en-US" sz="1800" noProof="0" dirty="0">
                <a:solidFill>
                  <a:srgbClr val="FF0000"/>
                </a:solidFill>
              </a:rPr>
              <a:t>&lt;</a:t>
            </a:r>
            <a:r>
              <a:rPr lang="en-US" sz="1800" noProof="0" dirty="0"/>
              <a:t> : redirects the contents of a file to the </a:t>
            </a:r>
            <a:r>
              <a:rPr lang="en-US" sz="1800" noProof="0" dirty="0">
                <a:solidFill>
                  <a:srgbClr val="FF0000"/>
                </a:solidFill>
              </a:rPr>
              <a:t>stdin</a:t>
            </a:r>
            <a:r>
              <a:rPr lang="en-US" sz="1800" noProof="0" dirty="0"/>
              <a:t> of another.</a:t>
            </a:r>
          </a:p>
          <a:p>
            <a:endParaRPr lang="en-US" sz="1800" noProof="0" dirty="0"/>
          </a:p>
          <a:p>
            <a:r>
              <a:rPr lang="en-US" sz="1800" noProof="0" dirty="0">
                <a:solidFill>
                  <a:srgbClr val="FF0000"/>
                </a:solidFill>
              </a:rPr>
              <a:t>2&gt;&amp;1</a:t>
            </a:r>
            <a:r>
              <a:rPr lang="en-US" sz="1800" noProof="0" dirty="0"/>
              <a:t> : redirects </a:t>
            </a:r>
            <a:r>
              <a:rPr lang="en-US" sz="1800" noProof="0" dirty="0">
                <a:solidFill>
                  <a:srgbClr val="FF0000"/>
                </a:solidFill>
              </a:rPr>
              <a:t>stderr</a:t>
            </a:r>
            <a:r>
              <a:rPr lang="en-US" sz="1800" noProof="0" dirty="0"/>
              <a:t> to the </a:t>
            </a:r>
            <a:r>
              <a:rPr lang="en-US" sz="1800" noProof="0" dirty="0" err="1">
                <a:solidFill>
                  <a:srgbClr val="FF0000"/>
                </a:solidFill>
              </a:rPr>
              <a:t>stdout</a:t>
            </a:r>
            <a:r>
              <a:rPr lang="en-US" sz="1800" noProof="0" dirty="0"/>
              <a:t>.</a:t>
            </a:r>
          </a:p>
          <a:p>
            <a:endParaRPr lang="en-US" sz="1800" noProof="0" dirty="0"/>
          </a:p>
          <a:p>
            <a:r>
              <a:rPr lang="en-US" sz="1800" noProof="0" dirty="0" err="1">
                <a:solidFill>
                  <a:srgbClr val="FF0000"/>
                </a:solidFill>
              </a:rPr>
              <a:t>xargs</a:t>
            </a:r>
            <a:r>
              <a:rPr lang="en-US" sz="1800" noProof="0" dirty="0"/>
              <a:t>: redirects </a:t>
            </a:r>
            <a:r>
              <a:rPr lang="en-US" sz="1800" noProof="0" dirty="0">
                <a:solidFill>
                  <a:srgbClr val="FF0000"/>
                </a:solidFill>
              </a:rPr>
              <a:t>stdin</a:t>
            </a:r>
            <a:r>
              <a:rPr lang="en-US" sz="1800" noProof="0" dirty="0"/>
              <a:t> to a command arguments</a:t>
            </a:r>
          </a:p>
          <a:p>
            <a:r>
              <a:rPr lang="en-US" sz="1800" noProof="0" dirty="0"/>
              <a:t>	</a:t>
            </a:r>
            <a:r>
              <a:rPr lang="en-US" sz="1800" noProof="0" dirty="0">
                <a:solidFill>
                  <a:srgbClr val="FF0000"/>
                </a:solidFill>
              </a:rPr>
              <a:t>\ls |</a:t>
            </a:r>
            <a:r>
              <a:rPr lang="en-US" sz="1800" noProof="0" dirty="0" err="1">
                <a:solidFill>
                  <a:srgbClr val="FF0000"/>
                </a:solidFill>
              </a:rPr>
              <a:t>xargs</a:t>
            </a:r>
            <a:r>
              <a:rPr lang="en-US" sz="1800" noProof="0" dirty="0">
                <a:solidFill>
                  <a:srgbClr val="FF0000"/>
                </a:solidFill>
              </a:rPr>
              <a:t> –</a:t>
            </a:r>
            <a:r>
              <a:rPr lang="en-US" sz="1800" noProof="0" dirty="0" err="1">
                <a:solidFill>
                  <a:srgbClr val="FF0000"/>
                </a:solidFill>
              </a:rPr>
              <a:t>ti</a:t>
            </a:r>
            <a:r>
              <a:rPr lang="en-US" sz="1800" noProof="0" dirty="0">
                <a:solidFill>
                  <a:srgbClr val="FF0000"/>
                </a:solidFill>
              </a:rPr>
              <a:t> du –s {}</a:t>
            </a:r>
          </a:p>
          <a:p>
            <a:endParaRPr lang="en-US" sz="1800" noProof="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Text Box 2">
            <a:extLst>
              <a:ext uri="{FF2B5EF4-FFF2-40B4-BE49-F238E27FC236}">
                <a16:creationId xmlns:a16="http://schemas.microsoft.com/office/drawing/2014/main" id="{F4CF95AE-C032-E9FC-3BD9-D35514C98E70}"/>
              </a:ext>
            </a:extLst>
          </p:cNvPr>
          <p:cNvSpPr txBox="1">
            <a:spLocks noChangeArrowheads="1"/>
          </p:cNvSpPr>
          <p:nvPr/>
        </p:nvSpPr>
        <p:spPr bwMode="auto">
          <a:xfrm>
            <a:off x="2343150" y="447675"/>
            <a:ext cx="4495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sz="2400" noProof="0" dirty="0">
                <a:latin typeface="Comic Sans MS" panose="030F0902030302020204" pitchFamily="66" charset="0"/>
              </a:rPr>
              <a:t>Exercise 4: Pipes &amp; Standards</a:t>
            </a:r>
          </a:p>
        </p:txBody>
      </p:sp>
      <p:sp>
        <p:nvSpPr>
          <p:cNvPr id="182275" name="Text Box 3">
            <a:extLst>
              <a:ext uri="{FF2B5EF4-FFF2-40B4-BE49-F238E27FC236}">
                <a16:creationId xmlns:a16="http://schemas.microsoft.com/office/drawing/2014/main" id="{F6DE48ED-195F-2274-8814-9E0447E71BB0}"/>
              </a:ext>
            </a:extLst>
          </p:cNvPr>
          <p:cNvSpPr txBox="1">
            <a:spLocks noChangeArrowheads="1"/>
          </p:cNvSpPr>
          <p:nvPr/>
        </p:nvSpPr>
        <p:spPr bwMode="auto">
          <a:xfrm>
            <a:off x="517525" y="3146425"/>
            <a:ext cx="8064500" cy="641350"/>
          </a:xfrm>
          <a:prstGeom prst="rect">
            <a:avLst/>
          </a:prstGeom>
          <a:solidFill>
            <a:schemeClr val="bg1">
              <a:alpha val="60001"/>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Aft>
                <a:spcPct val="10000"/>
              </a:spcAft>
              <a:buFontTx/>
              <a:buChar char="•"/>
            </a:pPr>
            <a:r>
              <a:rPr lang="en-US" sz="1800" noProof="0" dirty="0"/>
              <a:t> If we want to execute a program that require interactive input in a non interactive way (for example from another program) this would be the way.</a:t>
            </a:r>
          </a:p>
        </p:txBody>
      </p:sp>
      <p:sp>
        <p:nvSpPr>
          <p:cNvPr id="182276" name="Text Box 4">
            <a:extLst>
              <a:ext uri="{FF2B5EF4-FFF2-40B4-BE49-F238E27FC236}">
                <a16:creationId xmlns:a16="http://schemas.microsoft.com/office/drawing/2014/main" id="{43729C07-E1A3-FF7F-336A-C1BB9F38F8D7}"/>
              </a:ext>
            </a:extLst>
          </p:cNvPr>
          <p:cNvSpPr txBox="1">
            <a:spLocks noChangeArrowheads="1"/>
          </p:cNvSpPr>
          <p:nvPr/>
        </p:nvSpPr>
        <p:spPr bwMode="auto">
          <a:xfrm>
            <a:off x="685800" y="5064125"/>
            <a:ext cx="7569200" cy="400110"/>
          </a:xfrm>
          <a:prstGeom prst="rect">
            <a:avLst/>
          </a:prstGeom>
          <a:solidFill>
            <a:schemeClr val="bg1">
              <a:alpha val="81000"/>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Aft>
                <a:spcPct val="10000"/>
              </a:spcAft>
            </a:pPr>
            <a:r>
              <a:rPr lang="en-US" sz="1000" noProof="0" dirty="0">
                <a:latin typeface="Courier New" panose="02070309020205020404" pitchFamily="49" charset="0"/>
              </a:rPr>
              <a:t> \ls *</a:t>
            </a:r>
            <a:r>
              <a:rPr lang="en-US" sz="1000" noProof="0" dirty="0" err="1">
                <a:latin typeface="Courier New" panose="02070309020205020404" pitchFamily="49" charset="0"/>
              </a:rPr>
              <a:t>fst|grep</a:t>
            </a:r>
            <a:r>
              <a:rPr lang="en-US" sz="1000" noProof="0" dirty="0">
                <a:latin typeface="Courier New" panose="02070309020205020404" pitchFamily="49" charset="0"/>
              </a:rPr>
              <a:t> -v </a:t>
            </a:r>
            <a:r>
              <a:rPr lang="en-US" sz="1000" noProof="0" dirty="0" err="1">
                <a:latin typeface="Courier New" panose="02070309020205020404" pitchFamily="49" charset="0"/>
              </a:rPr>
              <a:t>Eco|xargs</a:t>
            </a:r>
            <a:r>
              <a:rPr lang="en-US" sz="1000" noProof="0" dirty="0">
                <a:latin typeface="Courier New" panose="02070309020205020404" pitchFamily="49" charset="0"/>
              </a:rPr>
              <a:t> -</a:t>
            </a:r>
            <a:r>
              <a:rPr lang="en-US" sz="1000" noProof="0" dirty="0" err="1">
                <a:latin typeface="Courier New" panose="02070309020205020404" pitchFamily="49" charset="0"/>
              </a:rPr>
              <a:t>ti</a:t>
            </a:r>
            <a:r>
              <a:rPr lang="en-US" sz="1000" noProof="0" dirty="0">
                <a:latin typeface="Courier New" panose="02070309020205020404" pitchFamily="49" charset="0"/>
              </a:rPr>
              <a:t> bash -c "cat </a:t>
            </a:r>
            <a:r>
              <a:rPr lang="en-US" sz="1000" noProof="0" dirty="0" err="1">
                <a:latin typeface="Courier New" panose="02070309020205020404" pitchFamily="49" charset="0"/>
              </a:rPr>
              <a:t>Eco.fst</a:t>
            </a:r>
            <a:r>
              <a:rPr lang="en-US" sz="1000" noProof="0" dirty="0">
                <a:latin typeface="Courier New" panose="02070309020205020404" pitchFamily="49" charset="0"/>
              </a:rPr>
              <a:t> {} &gt;</a:t>
            </a:r>
            <a:r>
              <a:rPr lang="en-US" sz="1000" noProof="0" dirty="0" err="1">
                <a:latin typeface="Courier New" panose="02070309020205020404" pitchFamily="49" charset="0"/>
              </a:rPr>
              <a:t>clusin.inp</a:t>
            </a:r>
            <a:r>
              <a:rPr lang="en-US" sz="1000" noProof="0" dirty="0">
                <a:latin typeface="Courier New" panose="02070309020205020404" pitchFamily="49" charset="0"/>
              </a:rPr>
              <a:t>;~/</a:t>
            </a:r>
            <a:r>
              <a:rPr lang="en-US" sz="1000" noProof="0" dirty="0" err="1">
                <a:latin typeface="Courier New" panose="02070309020205020404" pitchFamily="49" charset="0"/>
              </a:rPr>
              <a:t>LINUX_CLI_EXERCISES</a:t>
            </a:r>
            <a:r>
              <a:rPr lang="en-US" sz="1000" noProof="0" dirty="0">
                <a:latin typeface="Courier New" panose="02070309020205020404" pitchFamily="49" charset="0"/>
              </a:rPr>
              <a:t>/</a:t>
            </a:r>
            <a:r>
              <a:rPr lang="en-US" sz="1000" noProof="0" dirty="0" err="1">
                <a:latin typeface="Courier New" panose="02070309020205020404" pitchFamily="49" charset="0"/>
              </a:rPr>
              <a:t>clustalw2</a:t>
            </a:r>
            <a:r>
              <a:rPr lang="en-US" sz="1000" noProof="0" dirty="0">
                <a:latin typeface="Courier New" panose="02070309020205020404" pitchFamily="49" charset="0"/>
              </a:rPr>
              <a:t> -ALIGN -</a:t>
            </a:r>
            <a:r>
              <a:rPr lang="en-US" sz="1000" noProof="0" dirty="0" err="1">
                <a:latin typeface="Courier New" panose="02070309020205020404" pitchFamily="49" charset="0"/>
              </a:rPr>
              <a:t>OUTFILE</a:t>
            </a:r>
            <a:r>
              <a:rPr lang="en-US" sz="1000" noProof="0" dirty="0">
                <a:latin typeface="Courier New" panose="02070309020205020404" pitchFamily="49" charset="0"/>
              </a:rPr>
              <a:t>={}+</a:t>
            </a:r>
            <a:r>
              <a:rPr lang="en-US" sz="1000" noProof="0" dirty="0" err="1">
                <a:latin typeface="Courier New" panose="02070309020205020404" pitchFamily="49" charset="0"/>
              </a:rPr>
              <a:t>ecoli.aln</a:t>
            </a:r>
            <a:r>
              <a:rPr lang="en-US" sz="1000" noProof="0" dirty="0">
                <a:latin typeface="Courier New" panose="02070309020205020404" pitchFamily="49" charset="0"/>
              </a:rPr>
              <a:t> -</a:t>
            </a:r>
            <a:r>
              <a:rPr lang="en-US" sz="1000" noProof="0" dirty="0" err="1">
                <a:latin typeface="Courier New" panose="02070309020205020404" pitchFamily="49" charset="0"/>
              </a:rPr>
              <a:t>INFILE</a:t>
            </a:r>
            <a:r>
              <a:rPr lang="en-US" sz="1000" noProof="0" dirty="0">
                <a:latin typeface="Courier New" panose="02070309020205020404" pitchFamily="49" charset="0"/>
              </a:rPr>
              <a:t>=</a:t>
            </a:r>
            <a:r>
              <a:rPr lang="en-US" sz="1000" noProof="0" dirty="0" err="1">
                <a:latin typeface="Courier New" panose="02070309020205020404" pitchFamily="49" charset="0"/>
              </a:rPr>
              <a:t>clusin.inp</a:t>
            </a:r>
            <a:r>
              <a:rPr lang="en-US" sz="1000" noProof="0" dirty="0">
                <a:latin typeface="Courier New" panose="02070309020205020404" pitchFamily="49" charset="0"/>
              </a:rPr>
              <a:t>"</a:t>
            </a:r>
          </a:p>
        </p:txBody>
      </p:sp>
      <p:sp>
        <p:nvSpPr>
          <p:cNvPr id="182277" name="Text Box 5">
            <a:extLst>
              <a:ext uri="{FF2B5EF4-FFF2-40B4-BE49-F238E27FC236}">
                <a16:creationId xmlns:a16="http://schemas.microsoft.com/office/drawing/2014/main" id="{27343169-74C0-2800-A6FA-E8AB2C82C950}"/>
              </a:ext>
            </a:extLst>
          </p:cNvPr>
          <p:cNvSpPr txBox="1">
            <a:spLocks noChangeArrowheads="1"/>
          </p:cNvSpPr>
          <p:nvPr/>
        </p:nvSpPr>
        <p:spPr bwMode="auto">
          <a:xfrm>
            <a:off x="514350" y="4176713"/>
            <a:ext cx="8064500" cy="641350"/>
          </a:xfrm>
          <a:prstGeom prst="rect">
            <a:avLst/>
          </a:prstGeom>
          <a:solidFill>
            <a:schemeClr val="bg1">
              <a:alpha val="60001"/>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Aft>
                <a:spcPct val="10000"/>
              </a:spcAft>
              <a:buFontTx/>
              <a:buChar char="•"/>
            </a:pPr>
            <a:r>
              <a:rPr lang="en-US" sz="1800" noProof="0" dirty="0"/>
              <a:t> How many steps do you think we need to compare 1 by 1 all sequences against the </a:t>
            </a:r>
            <a:r>
              <a:rPr lang="en-US" sz="1800" noProof="0" dirty="0" err="1"/>
              <a:t>Ecoli</a:t>
            </a:r>
            <a:r>
              <a:rPr lang="en-US" sz="1800" noProof="0" dirty="0"/>
              <a:t> one? </a:t>
            </a:r>
            <a:r>
              <a:rPr lang="en-US" sz="1200" noProof="0" dirty="0"/>
              <a:t>(here I have 5 files, but they could be thousands!)</a:t>
            </a:r>
          </a:p>
        </p:txBody>
      </p:sp>
      <p:sp>
        <p:nvSpPr>
          <p:cNvPr id="182278" name="Text Box 6">
            <a:extLst>
              <a:ext uri="{FF2B5EF4-FFF2-40B4-BE49-F238E27FC236}">
                <a16:creationId xmlns:a16="http://schemas.microsoft.com/office/drawing/2014/main" id="{DA6584ED-0ABC-C467-A5AA-CF967291162F}"/>
              </a:ext>
            </a:extLst>
          </p:cNvPr>
          <p:cNvSpPr txBox="1">
            <a:spLocks noChangeArrowheads="1"/>
          </p:cNvSpPr>
          <p:nvPr/>
        </p:nvSpPr>
        <p:spPr bwMode="auto">
          <a:xfrm>
            <a:off x="413841" y="1932057"/>
            <a:ext cx="81131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Follow the instructions in the file "~/ </a:t>
            </a:r>
            <a:r>
              <a:rPr lang="en-US" sz="1800" noProof="0" dirty="0" err="1"/>
              <a:t>LINUX_CLI_EXERCISES</a:t>
            </a:r>
            <a:r>
              <a:rPr lang="en-US" sz="1800" noProof="0" dirty="0"/>
              <a:t> /</a:t>
            </a:r>
            <a:r>
              <a:rPr lang="en-US" sz="1800" noProof="0" dirty="0" err="1"/>
              <a:t>exercise_4.txt</a:t>
            </a:r>
            <a:r>
              <a:rPr lang="en-US" sz="1800" noProof="0" dirty="0"/>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227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22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6" grpId="0" animBg="1"/>
      <p:bldP spid="18227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Text Box 2">
            <a:extLst>
              <a:ext uri="{FF2B5EF4-FFF2-40B4-BE49-F238E27FC236}">
                <a16:creationId xmlns:a16="http://schemas.microsoft.com/office/drawing/2014/main" id="{EF0BF906-ACBB-2E88-9BAF-18BE7487A6D0}"/>
              </a:ext>
            </a:extLst>
          </p:cNvPr>
          <p:cNvSpPr txBox="1">
            <a:spLocks noChangeArrowheads="1"/>
          </p:cNvSpPr>
          <p:nvPr/>
        </p:nvSpPr>
        <p:spPr bwMode="auto">
          <a:xfrm>
            <a:off x="5819775" y="401638"/>
            <a:ext cx="2940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rPr>
              <a:t>Network commands</a:t>
            </a:r>
          </a:p>
        </p:txBody>
      </p:sp>
      <p:sp>
        <p:nvSpPr>
          <p:cNvPr id="215043" name="Text Box 3">
            <a:extLst>
              <a:ext uri="{FF2B5EF4-FFF2-40B4-BE49-F238E27FC236}">
                <a16:creationId xmlns:a16="http://schemas.microsoft.com/office/drawing/2014/main" id="{9B8D0C7E-C83D-81E0-6CF6-3DF798A885FB}"/>
              </a:ext>
            </a:extLst>
          </p:cNvPr>
          <p:cNvSpPr txBox="1">
            <a:spLocks noChangeArrowheads="1"/>
          </p:cNvSpPr>
          <p:nvPr/>
        </p:nvSpPr>
        <p:spPr bwMode="auto">
          <a:xfrm>
            <a:off x="657225" y="1057275"/>
            <a:ext cx="7800975" cy="5355312"/>
          </a:xfrm>
          <a:prstGeom prst="rect">
            <a:avLst/>
          </a:prstGeom>
          <a:solidFill>
            <a:schemeClr val="bg1">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US" sz="1800" noProof="0" dirty="0">
                <a:solidFill>
                  <a:srgbClr val="FF0000"/>
                </a:solidFill>
              </a:rPr>
              <a:t> ping</a:t>
            </a:r>
            <a:r>
              <a:rPr lang="en-US" sz="1800" noProof="0" dirty="0"/>
              <a:t> : check if a computer is connected (if its firewall allows it)</a:t>
            </a:r>
          </a:p>
          <a:p>
            <a:r>
              <a:rPr lang="en-US" sz="1800" noProof="0" dirty="0">
                <a:solidFill>
                  <a:srgbClr val="FF0000"/>
                </a:solidFill>
              </a:rPr>
              <a:t>  ping [</a:t>
            </a:r>
            <a:r>
              <a:rPr lang="en-US" sz="1800" noProof="0" dirty="0" err="1">
                <a:solidFill>
                  <a:srgbClr val="FF0000"/>
                </a:solidFill>
              </a:rPr>
              <a:t>ip</a:t>
            </a:r>
            <a:r>
              <a:rPr lang="en-US" sz="1800" noProof="0" dirty="0">
                <a:solidFill>
                  <a:srgbClr val="FF0000"/>
                </a:solidFill>
              </a:rPr>
              <a:t> / computer’s name]</a:t>
            </a:r>
          </a:p>
          <a:p>
            <a:endParaRPr lang="en-US" sz="1800" noProof="0" dirty="0">
              <a:solidFill>
                <a:srgbClr val="FF0000"/>
              </a:solidFill>
            </a:endParaRPr>
          </a:p>
          <a:p>
            <a:pPr>
              <a:buFontTx/>
              <a:buChar char="•"/>
            </a:pPr>
            <a:r>
              <a:rPr lang="en-US" sz="1800" noProof="0" dirty="0">
                <a:solidFill>
                  <a:srgbClr val="FF0000"/>
                </a:solidFill>
              </a:rPr>
              <a:t> /</a:t>
            </a:r>
            <a:r>
              <a:rPr lang="en-US" sz="1800" noProof="0" dirty="0" err="1">
                <a:solidFill>
                  <a:srgbClr val="FF0000"/>
                </a:solidFill>
              </a:rPr>
              <a:t>sbin</a:t>
            </a:r>
            <a:r>
              <a:rPr lang="en-US" sz="1800" noProof="0" dirty="0">
                <a:solidFill>
                  <a:srgbClr val="FF0000"/>
                </a:solidFill>
              </a:rPr>
              <a:t>/</a:t>
            </a:r>
            <a:r>
              <a:rPr lang="en-US" sz="1800" noProof="0" dirty="0" err="1">
                <a:solidFill>
                  <a:srgbClr val="FF0000"/>
                </a:solidFill>
              </a:rPr>
              <a:t>ifconfig</a:t>
            </a:r>
            <a:r>
              <a:rPr lang="en-US" sz="1800" noProof="0" dirty="0"/>
              <a:t>: shows all network devices and their IP address.</a:t>
            </a:r>
          </a:p>
          <a:p>
            <a:pPr>
              <a:buFontTx/>
              <a:buChar char="•"/>
            </a:pPr>
            <a:r>
              <a:rPr lang="en-US" sz="1800" noProof="0" dirty="0"/>
              <a:t> </a:t>
            </a:r>
            <a:r>
              <a:rPr lang="en-US" sz="1800" noProof="0" dirty="0" err="1"/>
              <a:t>ip</a:t>
            </a:r>
            <a:r>
              <a:rPr lang="en-US" sz="1800" noProof="0" dirty="0"/>
              <a:t> a s (the same, more modern approach, the standard today).</a:t>
            </a:r>
          </a:p>
          <a:p>
            <a:pPr>
              <a:buFontTx/>
              <a:buChar char="•"/>
            </a:pPr>
            <a:r>
              <a:rPr lang="en-US" sz="1800" noProof="0" dirty="0"/>
              <a:t> </a:t>
            </a:r>
            <a:r>
              <a:rPr lang="en-US" sz="1800" noProof="0" dirty="0" err="1"/>
              <a:t>nmcli</a:t>
            </a:r>
            <a:r>
              <a:rPr lang="en-US" sz="1800" noProof="0" dirty="0"/>
              <a:t> (the same, more user friendly).</a:t>
            </a:r>
          </a:p>
          <a:p>
            <a:pPr>
              <a:buFontTx/>
              <a:buChar char="•"/>
            </a:pPr>
            <a:r>
              <a:rPr lang="en-US" sz="1800" noProof="0" dirty="0">
                <a:solidFill>
                  <a:srgbClr val="FF0000"/>
                </a:solidFill>
              </a:rPr>
              <a:t> hostname</a:t>
            </a:r>
            <a:r>
              <a:rPr lang="en-US" sz="1800" noProof="0" dirty="0"/>
              <a:t>: shows our computer’s name.</a:t>
            </a:r>
          </a:p>
          <a:p>
            <a:r>
              <a:rPr lang="en-US" sz="1800" noProof="0" dirty="0"/>
              <a:t>	-f	full name</a:t>
            </a:r>
          </a:p>
          <a:p>
            <a:r>
              <a:rPr lang="en-US" sz="1800" noProof="0" dirty="0"/>
              <a:t>	-A	all names</a:t>
            </a:r>
          </a:p>
          <a:p>
            <a:endParaRPr lang="en-US" sz="1800" noProof="0" dirty="0"/>
          </a:p>
          <a:p>
            <a:pPr>
              <a:buFontTx/>
              <a:buChar char="•"/>
            </a:pPr>
            <a:r>
              <a:rPr lang="en-US" sz="1800" noProof="0" dirty="0">
                <a:solidFill>
                  <a:srgbClr val="FF0000"/>
                </a:solidFill>
              </a:rPr>
              <a:t> ssh</a:t>
            </a:r>
            <a:r>
              <a:rPr lang="en-US" sz="1800" noProof="0" dirty="0"/>
              <a:t>: opens a shell from a remote computer in our computer. The connection with it is encrypted.</a:t>
            </a:r>
          </a:p>
          <a:p>
            <a:r>
              <a:rPr lang="en-US" sz="1800" noProof="0" dirty="0">
                <a:solidFill>
                  <a:srgbClr val="FF0000"/>
                </a:solidFill>
              </a:rPr>
              <a:t>  ssh [user]@[</a:t>
            </a:r>
            <a:r>
              <a:rPr lang="en-US" sz="1800" noProof="0" dirty="0" err="1">
                <a:solidFill>
                  <a:srgbClr val="FF0000"/>
                </a:solidFill>
              </a:rPr>
              <a:t>ip</a:t>
            </a:r>
            <a:r>
              <a:rPr lang="en-US" sz="1800" noProof="0" dirty="0">
                <a:solidFill>
                  <a:srgbClr val="FF0000"/>
                </a:solidFill>
              </a:rPr>
              <a:t>/computer’s name]</a:t>
            </a:r>
          </a:p>
          <a:p>
            <a:endParaRPr lang="en-US" sz="1800" noProof="0" dirty="0"/>
          </a:p>
          <a:p>
            <a:pPr>
              <a:buFontTx/>
              <a:buChar char="•"/>
            </a:pPr>
            <a:r>
              <a:rPr lang="en-US" sz="1800" noProof="0" dirty="0">
                <a:solidFill>
                  <a:srgbClr val="FF0000"/>
                </a:solidFill>
              </a:rPr>
              <a:t> </a:t>
            </a:r>
            <a:r>
              <a:rPr lang="en-US" sz="1800" noProof="0" dirty="0" err="1">
                <a:solidFill>
                  <a:srgbClr val="FF0000"/>
                </a:solidFill>
              </a:rPr>
              <a:t>wget</a:t>
            </a:r>
            <a:r>
              <a:rPr lang="en-US" sz="1800" noProof="0" dirty="0"/>
              <a:t>: ftp and http client file downloader.</a:t>
            </a:r>
          </a:p>
          <a:p>
            <a:r>
              <a:rPr lang="en-US" sz="1800" noProof="0" dirty="0">
                <a:solidFill>
                  <a:srgbClr val="FF0000"/>
                </a:solidFill>
              </a:rPr>
              <a:t>  </a:t>
            </a:r>
            <a:r>
              <a:rPr lang="en-US" sz="1800" noProof="0" dirty="0" err="1">
                <a:solidFill>
                  <a:srgbClr val="FF0000"/>
                </a:solidFill>
              </a:rPr>
              <a:t>wget</a:t>
            </a:r>
            <a:r>
              <a:rPr lang="en-US" sz="1800" noProof="0" dirty="0">
                <a:solidFill>
                  <a:srgbClr val="FF0000"/>
                </a:solidFill>
              </a:rPr>
              <a:t> “</a:t>
            </a:r>
            <a:r>
              <a:rPr lang="en-US" noProof="0" dirty="0">
                <a:solidFill>
                  <a:srgbClr val="FF0000"/>
                </a:solidFill>
              </a:rPr>
              <a:t>http://</a:t>
            </a:r>
            <a:r>
              <a:rPr lang="en-US" noProof="0" dirty="0" err="1">
                <a:solidFill>
                  <a:srgbClr val="FF0000"/>
                </a:solidFill>
              </a:rPr>
              <a:t>ftp.ebi.ac.uk</a:t>
            </a:r>
            <a:r>
              <a:rPr lang="en-US" noProof="0" dirty="0">
                <a:solidFill>
                  <a:srgbClr val="FF0000"/>
                </a:solidFill>
              </a:rPr>
              <a:t>/pub/software/</a:t>
            </a:r>
            <a:r>
              <a:rPr lang="en-US" noProof="0" dirty="0" err="1">
                <a:solidFill>
                  <a:srgbClr val="FF0000"/>
                </a:solidFill>
              </a:rPr>
              <a:t>clustalw2</a:t>
            </a:r>
            <a:r>
              <a:rPr lang="en-US" noProof="0" dirty="0">
                <a:solidFill>
                  <a:srgbClr val="FF0000"/>
                </a:solidFill>
              </a:rPr>
              <a:t>/2.0.10/</a:t>
            </a:r>
            <a:r>
              <a:rPr lang="en-US" noProof="0" dirty="0" err="1">
                <a:solidFill>
                  <a:srgbClr val="FF0000"/>
                </a:solidFill>
              </a:rPr>
              <a:t>clustalw</a:t>
            </a:r>
            <a:r>
              <a:rPr lang="en-US" noProof="0" dirty="0">
                <a:solidFill>
                  <a:srgbClr val="FF0000"/>
                </a:solidFill>
              </a:rPr>
              <a:t>-2.0.10-</a:t>
            </a:r>
            <a:r>
              <a:rPr lang="en-US" noProof="0" dirty="0" err="1">
                <a:solidFill>
                  <a:srgbClr val="FF0000"/>
                </a:solidFill>
              </a:rPr>
              <a:t>src.tar.gz</a:t>
            </a:r>
            <a:r>
              <a:rPr lang="en-US" sz="1800" noProof="0" dirty="0">
                <a:solidFill>
                  <a:srgbClr val="FF0000"/>
                </a:solidFill>
              </a:rPr>
              <a:t>”</a:t>
            </a:r>
          </a:p>
          <a:p>
            <a:r>
              <a:rPr lang="en-US" sz="1800" noProof="0" dirty="0"/>
              <a:t>	-</a:t>
            </a:r>
            <a:r>
              <a:rPr lang="en-US" sz="1800" noProof="0" dirty="0" err="1"/>
              <a:t>i</a:t>
            </a:r>
            <a:r>
              <a:rPr lang="en-US" sz="1800" noProof="0" dirty="0"/>
              <a:t> [file]	download all address in this file</a:t>
            </a:r>
          </a:p>
          <a:p>
            <a:endParaRPr lang="en-US" sz="1800" noProof="0" dirty="0"/>
          </a:p>
          <a:p>
            <a:pPr>
              <a:buFontTx/>
              <a:buChar char="•"/>
            </a:pPr>
            <a:r>
              <a:rPr lang="en-US" sz="1800" noProof="0" dirty="0">
                <a:solidFill>
                  <a:srgbClr val="FF0000"/>
                </a:solidFill>
              </a:rPr>
              <a:t> lynx</a:t>
            </a:r>
            <a:r>
              <a:rPr lang="en-US" sz="1800" noProof="0" dirty="0"/>
              <a:t>: Text web browser (very used at the www beginnings)</a:t>
            </a:r>
          </a:p>
        </p:txBody>
      </p:sp>
      <p:sp>
        <p:nvSpPr>
          <p:cNvPr id="215044" name="Rectangle 4">
            <a:extLst>
              <a:ext uri="{FF2B5EF4-FFF2-40B4-BE49-F238E27FC236}">
                <a16:creationId xmlns:a16="http://schemas.microsoft.com/office/drawing/2014/main" id="{A32E1593-86FB-AEA3-4C8B-274E8D33A173}"/>
              </a:ext>
            </a:extLst>
          </p:cNvPr>
          <p:cNvSpPr>
            <a:spLocks noChangeArrowheads="1"/>
          </p:cNvSpPr>
          <p:nvPr/>
        </p:nvSpPr>
        <p:spPr bwMode="auto">
          <a:xfrm>
            <a:off x="704850" y="4419600"/>
            <a:ext cx="6778625" cy="28575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noProof="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6" name="Text Box 4">
            <a:extLst>
              <a:ext uri="{FF2B5EF4-FFF2-40B4-BE49-F238E27FC236}">
                <a16:creationId xmlns:a16="http://schemas.microsoft.com/office/drawing/2014/main" id="{6A2AD9BD-6084-DA9D-B9EE-01BDA4BD3A87}"/>
              </a:ext>
            </a:extLst>
          </p:cNvPr>
          <p:cNvSpPr txBox="1">
            <a:spLocks noChangeArrowheads="1"/>
          </p:cNvSpPr>
          <p:nvPr/>
        </p:nvSpPr>
        <p:spPr bwMode="auto">
          <a:xfrm>
            <a:off x="5274560" y="401638"/>
            <a:ext cx="348685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rPr>
              <a:t> Exercise 5: the Script</a:t>
            </a:r>
          </a:p>
        </p:txBody>
      </p:sp>
      <p:sp>
        <p:nvSpPr>
          <p:cNvPr id="187397" name="Text Box 5">
            <a:extLst>
              <a:ext uri="{FF2B5EF4-FFF2-40B4-BE49-F238E27FC236}">
                <a16:creationId xmlns:a16="http://schemas.microsoft.com/office/drawing/2014/main" id="{C0444332-95E1-EE53-0527-327C964AFD79}"/>
              </a:ext>
            </a:extLst>
          </p:cNvPr>
          <p:cNvSpPr txBox="1">
            <a:spLocks noChangeArrowheads="1"/>
          </p:cNvSpPr>
          <p:nvPr/>
        </p:nvSpPr>
        <p:spPr bwMode="auto">
          <a:xfrm>
            <a:off x="876300" y="977900"/>
            <a:ext cx="73914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t>One of the main advantages of the command line are the scripts, we can type different commands in a text file, give it execution permissions an execute it, the command interpreter will execute all of them one by one:</a:t>
            </a:r>
          </a:p>
        </p:txBody>
      </p:sp>
      <p:sp>
        <p:nvSpPr>
          <p:cNvPr id="187398" name="Text Box 6">
            <a:extLst>
              <a:ext uri="{FF2B5EF4-FFF2-40B4-BE49-F238E27FC236}">
                <a16:creationId xmlns:a16="http://schemas.microsoft.com/office/drawing/2014/main" id="{9DAB6B71-B227-6F52-9C35-7BD1E6394169}"/>
              </a:ext>
            </a:extLst>
          </p:cNvPr>
          <p:cNvSpPr txBox="1">
            <a:spLocks noChangeArrowheads="1"/>
          </p:cNvSpPr>
          <p:nvPr/>
        </p:nvSpPr>
        <p:spPr bwMode="auto">
          <a:xfrm>
            <a:off x="1466850" y="2343150"/>
            <a:ext cx="6629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200" noProof="0" dirty="0">
                <a:latin typeface="Courier New" panose="02070309020205020404" pitchFamily="49" charset="0"/>
              </a:rPr>
              <a:t>cd</a:t>
            </a:r>
          </a:p>
          <a:p>
            <a:r>
              <a:rPr lang="en-US" sz="1000" noProof="0" dirty="0">
                <a:latin typeface="Courier New" panose="02070309020205020404" pitchFamily="49" charset="0"/>
              </a:rPr>
              <a:t>ls </a:t>
            </a:r>
            <a:r>
              <a:rPr lang="en-US" sz="1000" noProof="0" dirty="0" err="1">
                <a:latin typeface="Courier New" panose="02070309020205020404" pitchFamily="49" charset="0"/>
              </a:rPr>
              <a:t>PRACT_SO</a:t>
            </a:r>
            <a:r>
              <a:rPr lang="en-US" sz="1000" noProof="0" dirty="0">
                <a:latin typeface="Courier New" panose="02070309020205020404" pitchFamily="49" charset="0"/>
              </a:rPr>
              <a:t>/</a:t>
            </a:r>
          </a:p>
          <a:p>
            <a:r>
              <a:rPr lang="en-US" sz="1000" noProof="0" dirty="0">
                <a:latin typeface="Courier New" panose="02070309020205020404" pitchFamily="49" charset="0"/>
              </a:rPr>
              <a:t>tar </a:t>
            </a:r>
            <a:r>
              <a:rPr lang="en-US" sz="1000" noProof="0" dirty="0" err="1">
                <a:latin typeface="Courier New" panose="02070309020205020404" pitchFamily="49" charset="0"/>
              </a:rPr>
              <a:t>zcvf</a:t>
            </a:r>
            <a:r>
              <a:rPr lang="en-US" sz="1000" noProof="0" dirty="0">
                <a:latin typeface="Courier New" panose="02070309020205020404" pitchFamily="49" charset="0"/>
              </a:rPr>
              <a:t> </a:t>
            </a:r>
            <a:r>
              <a:rPr lang="en-US" sz="1000" noProof="0" dirty="0" err="1">
                <a:latin typeface="Courier New" panose="02070309020205020404" pitchFamily="49" charset="0"/>
              </a:rPr>
              <a:t>PRACT_SO.tgz</a:t>
            </a:r>
            <a:r>
              <a:rPr lang="en-US" sz="1000" noProof="0" dirty="0">
                <a:latin typeface="Courier New" panose="02070309020205020404" pitchFamily="49" charset="0"/>
              </a:rPr>
              <a:t> </a:t>
            </a:r>
            <a:r>
              <a:rPr lang="en-US" sz="1000" noProof="0" dirty="0" err="1">
                <a:latin typeface="Courier New" panose="02070309020205020404" pitchFamily="49" charset="0"/>
              </a:rPr>
              <a:t>PRACT_SO</a:t>
            </a:r>
            <a:r>
              <a:rPr lang="en-US" sz="1000" noProof="0" dirty="0">
                <a:latin typeface="Courier New" panose="02070309020205020404" pitchFamily="49" charset="0"/>
              </a:rPr>
              <a:t>/</a:t>
            </a:r>
          </a:p>
          <a:p>
            <a:r>
              <a:rPr lang="en-US" sz="1000" noProof="0" dirty="0">
                <a:latin typeface="Courier New" panose="02070309020205020404" pitchFamily="49" charset="0"/>
              </a:rPr>
              <a:t>rm -rf </a:t>
            </a:r>
            <a:r>
              <a:rPr lang="en-US" sz="1000" noProof="0" dirty="0" err="1">
                <a:latin typeface="Courier New" panose="02070309020205020404" pitchFamily="49" charset="0"/>
              </a:rPr>
              <a:t>PRACT_SO</a:t>
            </a:r>
            <a:endParaRPr lang="en-US" sz="1000" noProof="0" dirty="0">
              <a:latin typeface="Courier New" panose="02070309020205020404" pitchFamily="49" charset="0"/>
            </a:endParaRPr>
          </a:p>
          <a:p>
            <a:r>
              <a:rPr lang="en-US" sz="1000" noProof="0" dirty="0">
                <a:latin typeface="Courier New" panose="02070309020205020404" pitchFamily="49" charset="0"/>
              </a:rPr>
              <a:t>less </a:t>
            </a:r>
            <a:r>
              <a:rPr lang="en-US" sz="1000" noProof="0" dirty="0" err="1">
                <a:latin typeface="Courier New" panose="02070309020205020404" pitchFamily="49" charset="0"/>
              </a:rPr>
              <a:t>LINUX_CLI_EXERCISES</a:t>
            </a:r>
            <a:r>
              <a:rPr lang="en-US" sz="1000" noProof="0" dirty="0">
                <a:latin typeface="Courier New" panose="02070309020205020404" pitchFamily="49" charset="0"/>
              </a:rPr>
              <a:t>/</a:t>
            </a:r>
            <a:r>
              <a:rPr lang="en-US" sz="1000" noProof="0" dirty="0" err="1">
                <a:latin typeface="Courier New" panose="02070309020205020404" pitchFamily="49" charset="0"/>
              </a:rPr>
              <a:t>script_all.sh</a:t>
            </a:r>
            <a:endParaRPr lang="en-US" sz="1000" noProof="0" dirty="0">
              <a:latin typeface="Courier New" panose="02070309020205020404" pitchFamily="49" charset="0"/>
            </a:endParaRPr>
          </a:p>
          <a:p>
            <a:r>
              <a:rPr lang="en-US" sz="1000" noProof="0" dirty="0">
                <a:latin typeface="Courier New" panose="02070309020205020404" pitchFamily="49" charset="0"/>
              </a:rPr>
              <a:t># </a:t>
            </a:r>
            <a:r>
              <a:rPr lang="en-US" sz="1000" noProof="0" dirty="0" err="1">
                <a:latin typeface="Courier New" panose="02070309020205020404" pitchFamily="49" charset="0"/>
              </a:rPr>
              <a:t>LINUX_CLI_EXERCISES</a:t>
            </a:r>
            <a:r>
              <a:rPr lang="en-US" sz="1000" noProof="0" dirty="0">
                <a:latin typeface="Courier New" panose="02070309020205020404" pitchFamily="49" charset="0"/>
              </a:rPr>
              <a:t>/</a:t>
            </a:r>
            <a:r>
              <a:rPr lang="en-US" sz="1000" noProof="0" dirty="0" err="1">
                <a:latin typeface="Courier New" panose="02070309020205020404" pitchFamily="49" charset="0"/>
              </a:rPr>
              <a:t>script_all.sh</a:t>
            </a:r>
            <a:endParaRPr lang="en-US" sz="1000" noProof="0" dirty="0">
              <a:latin typeface="Courier New" panose="02070309020205020404" pitchFamily="49" charset="0"/>
            </a:endParaRPr>
          </a:p>
          <a:p>
            <a:endParaRPr lang="en-US" sz="1000" noProof="0" dirty="0">
              <a:latin typeface="Courier New" panose="02070309020205020404" pitchFamily="49" charset="0"/>
            </a:endParaRPr>
          </a:p>
        </p:txBody>
      </p:sp>
      <p:sp>
        <p:nvSpPr>
          <p:cNvPr id="187399" name="Text Box 7">
            <a:extLst>
              <a:ext uri="{FF2B5EF4-FFF2-40B4-BE49-F238E27FC236}">
                <a16:creationId xmlns:a16="http://schemas.microsoft.com/office/drawing/2014/main" id="{60936685-05BA-4017-B2CF-9E47B7D5BA83}"/>
              </a:ext>
            </a:extLst>
          </p:cNvPr>
          <p:cNvSpPr txBox="1">
            <a:spLocks noChangeArrowheads="1"/>
          </p:cNvSpPr>
          <p:nvPr/>
        </p:nvSpPr>
        <p:spPr bwMode="auto">
          <a:xfrm>
            <a:off x="539750" y="5980375"/>
            <a:ext cx="835577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800" noProof="0" dirty="0"/>
              <a:t>WARNING: text files in windows are not equal in UNIX. Investigate about the following </a:t>
            </a:r>
            <a:r>
              <a:rPr lang="en-US" sz="1800" noProof="0" dirty="0" err="1"/>
              <a:t>comand</a:t>
            </a:r>
            <a:r>
              <a:rPr lang="en-US" sz="1800" noProof="0" dirty="0"/>
              <a:t>: </a:t>
            </a:r>
            <a:r>
              <a:rPr lang="en-US" sz="1800" noProof="0" dirty="0" err="1">
                <a:solidFill>
                  <a:srgbClr val="FF0000"/>
                </a:solidFill>
              </a:rPr>
              <a:t>dos2unix</a:t>
            </a:r>
            <a:endParaRPr lang="en-US" sz="1800" noProof="0" dirty="0">
              <a:solidFill>
                <a:srgbClr val="FF0000"/>
              </a:solidFill>
            </a:endParaRPr>
          </a:p>
        </p:txBody>
      </p:sp>
      <p:sp>
        <p:nvSpPr>
          <p:cNvPr id="187400" name="Text Box 8">
            <a:extLst>
              <a:ext uri="{FF2B5EF4-FFF2-40B4-BE49-F238E27FC236}">
                <a16:creationId xmlns:a16="http://schemas.microsoft.com/office/drawing/2014/main" id="{893842CC-DB5B-75F8-91E2-BE5A68471613}"/>
              </a:ext>
            </a:extLst>
          </p:cNvPr>
          <p:cNvSpPr txBox="1">
            <a:spLocks noChangeArrowheads="1"/>
          </p:cNvSpPr>
          <p:nvPr/>
        </p:nvSpPr>
        <p:spPr bwMode="auto">
          <a:xfrm>
            <a:off x="539750" y="3623365"/>
            <a:ext cx="8064500" cy="2336024"/>
          </a:xfrm>
          <a:prstGeom prst="rect">
            <a:avLst/>
          </a:prstGeom>
          <a:solidFill>
            <a:schemeClr val="bg1">
              <a:alpha val="60001"/>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Aft>
                <a:spcPct val="10000"/>
              </a:spcAft>
              <a:buFontTx/>
              <a:buChar char="•"/>
            </a:pPr>
            <a:r>
              <a:rPr lang="en-US" sz="1800" noProof="0" dirty="0"/>
              <a:t>That script allows us to execute everything that we’ve done in class with only one command.</a:t>
            </a:r>
            <a:br>
              <a:rPr lang="en-US" sz="1800" noProof="0" dirty="0"/>
            </a:br>
            <a:r>
              <a:rPr lang="en-US" sz="1800" noProof="0" dirty="0"/>
              <a:t>After executing it, navigate through the directories and observe that all the files have been created as they were.</a:t>
            </a:r>
          </a:p>
          <a:p>
            <a:pPr>
              <a:spcAft>
                <a:spcPct val="10000"/>
              </a:spcAft>
              <a:buFontTx/>
              <a:buChar char="•"/>
            </a:pPr>
            <a:r>
              <a:rPr lang="en-US" sz="1800" noProof="0" dirty="0"/>
              <a:t>Now concatenate the </a:t>
            </a:r>
            <a:r>
              <a:rPr lang="en-US" sz="1800" noProof="0" dirty="0" err="1">
                <a:solidFill>
                  <a:srgbClr val="FF0000"/>
                </a:solidFill>
              </a:rPr>
              <a:t>exercise_?.txt</a:t>
            </a:r>
            <a:r>
              <a:rPr lang="en-US" sz="1800" noProof="0" dirty="0">
                <a:solidFill>
                  <a:srgbClr val="FF0000"/>
                </a:solidFill>
              </a:rPr>
              <a:t> </a:t>
            </a:r>
            <a:r>
              <a:rPr lang="en-US" sz="1800" noProof="0" dirty="0"/>
              <a:t>files and modify the resulting file to create your own </a:t>
            </a:r>
            <a:r>
              <a:rPr lang="en-US" sz="1800" noProof="0" dirty="0" err="1">
                <a:solidFill>
                  <a:srgbClr val="FF0000"/>
                </a:solidFill>
              </a:rPr>
              <a:t>script_all.sh</a:t>
            </a:r>
            <a:r>
              <a:rPr lang="en-US" sz="1800" noProof="0" dirty="0">
                <a:solidFill>
                  <a:srgbClr val="FF0000"/>
                </a:solidFill>
              </a:rPr>
              <a:t> </a:t>
            </a:r>
            <a:r>
              <a:rPr lang="en-US" sz="1800" noProof="0" dirty="0"/>
              <a:t>.</a:t>
            </a:r>
            <a:br>
              <a:rPr lang="en-US" sz="1800" noProof="0" dirty="0"/>
            </a:br>
            <a:r>
              <a:rPr lang="en-US" sz="1800" noProof="0" dirty="0"/>
              <a:t>	INFO: you can view the execution line by line using:</a:t>
            </a:r>
            <a:br>
              <a:rPr lang="en-US" sz="1800" noProof="0" dirty="0"/>
            </a:br>
            <a:r>
              <a:rPr lang="en-US" sz="1800" noProof="0" dirty="0"/>
              <a:t>		</a:t>
            </a:r>
            <a:r>
              <a:rPr lang="en-US" sz="1800" noProof="0" dirty="0">
                <a:solidFill>
                  <a:srgbClr val="FF0000"/>
                </a:solidFill>
              </a:rPr>
              <a:t>bash –x %</a:t>
            </a:r>
            <a:r>
              <a:rPr lang="en-US" sz="1800" noProof="0" dirty="0" err="1">
                <a:solidFill>
                  <a:srgbClr val="FF0000"/>
                </a:solidFill>
              </a:rPr>
              <a:t>your_script</a:t>
            </a:r>
            <a:r>
              <a:rPr lang="en-US" sz="1800" noProof="0" dirty="0">
                <a:solidFill>
                  <a:srgbClr val="FF0000"/>
                </a:solidFill>
              </a:rPr>
              <a:t>%</a:t>
            </a:r>
          </a:p>
        </p:txBody>
      </p:sp>
      <p:sp>
        <p:nvSpPr>
          <p:cNvPr id="187401" name="AutoShape 9">
            <a:hlinkClick r:id="rId2" action="ppaction://program" highlightClick="1"/>
            <a:extLst>
              <a:ext uri="{FF2B5EF4-FFF2-40B4-BE49-F238E27FC236}">
                <a16:creationId xmlns:a16="http://schemas.microsoft.com/office/drawing/2014/main" id="{614FC735-2805-3BB3-F36A-09A7D88DF460}"/>
              </a:ext>
            </a:extLst>
          </p:cNvPr>
          <p:cNvSpPr>
            <a:spLocks noChangeArrowheads="1"/>
          </p:cNvSpPr>
          <p:nvPr/>
        </p:nvSpPr>
        <p:spPr bwMode="auto">
          <a:xfrm>
            <a:off x="6629400" y="2609850"/>
            <a:ext cx="533400" cy="609600"/>
          </a:xfrm>
          <a:prstGeom prst="actionButtonDocumen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noProof="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Text Box 2">
            <a:extLst>
              <a:ext uri="{FF2B5EF4-FFF2-40B4-BE49-F238E27FC236}">
                <a16:creationId xmlns:a16="http://schemas.microsoft.com/office/drawing/2014/main" id="{1CC5BC5A-34CF-E1A0-0171-8AD11F79BD80}"/>
              </a:ext>
            </a:extLst>
          </p:cNvPr>
          <p:cNvSpPr txBox="1">
            <a:spLocks noChangeArrowheads="1"/>
          </p:cNvSpPr>
          <p:nvPr/>
        </p:nvSpPr>
        <p:spPr bwMode="auto">
          <a:xfrm>
            <a:off x="457200" y="933450"/>
            <a:ext cx="8029575"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t>Computer’s language is very complicated for a human being (</a:t>
            </a:r>
            <a:r>
              <a:rPr lang="en-US" sz="1800" noProof="0" dirty="0">
                <a:solidFill>
                  <a:srgbClr val="000000"/>
                </a:solidFill>
              </a:rPr>
              <a:t>01000001</a:t>
            </a:r>
            <a:r>
              <a:rPr lang="en-US" sz="1800" noProof="0" dirty="0"/>
              <a:t> = A) so in order to create a new program we use programming languages (Fortran, C, java, python, </a:t>
            </a:r>
            <a:r>
              <a:rPr lang="en-US" sz="1800" noProof="0" dirty="0" err="1"/>
              <a:t>etc</a:t>
            </a:r>
            <a:r>
              <a:rPr lang="en-US" sz="1800" noProof="0" dirty="0"/>
              <a:t>).</a:t>
            </a:r>
          </a:p>
          <a:p>
            <a:endParaRPr lang="en-US" sz="1800" noProof="0" dirty="0"/>
          </a:p>
          <a:p>
            <a:r>
              <a:rPr lang="en-US" sz="1800" noProof="0" dirty="0"/>
              <a:t>To “translate” this programs to a language that a computer understands we have two methods:</a:t>
            </a:r>
          </a:p>
          <a:p>
            <a:endParaRPr lang="en-US" sz="1800" noProof="0" dirty="0"/>
          </a:p>
          <a:p>
            <a:r>
              <a:rPr lang="en-US" sz="1800" noProof="0" dirty="0">
                <a:solidFill>
                  <a:srgbClr val="FF0000"/>
                </a:solidFill>
              </a:rPr>
              <a:t>Interpret</a:t>
            </a:r>
            <a:r>
              <a:rPr lang="en-US" sz="1800" noProof="0" dirty="0"/>
              <a:t>: “translation” is done line by line. The computer must have the interpreter installed to execute your program. In this case, the program that it is executed is the interpreter, your program (in this case AKA: script) is a data file which is read by the interpreter which acts according to it. In a similar way as Microsoft Word reads a "*.docx" file and acts according to it (</a:t>
            </a:r>
            <a:r>
              <a:rPr lang="en-US" sz="1800" noProof="0" dirty="0" err="1"/>
              <a:t>eg</a:t>
            </a:r>
            <a:r>
              <a:rPr lang="en-US" sz="1800" noProof="0" dirty="0"/>
              <a:t>: python).</a:t>
            </a:r>
          </a:p>
          <a:p>
            <a:endParaRPr lang="en-US" sz="1800" noProof="0" dirty="0"/>
          </a:p>
          <a:p>
            <a:r>
              <a:rPr lang="en-US" sz="1800" noProof="0" dirty="0">
                <a:solidFill>
                  <a:srgbClr val="FF0000"/>
                </a:solidFill>
              </a:rPr>
              <a:t>Compile</a:t>
            </a:r>
            <a:r>
              <a:rPr lang="en-US" sz="1800" noProof="0" dirty="0"/>
              <a:t>: we translate the whole program at the same time, once compiled it is not necessary that the executing computer has the interpreter, but if the program uses shared libraries, they are going to be needed (</a:t>
            </a:r>
            <a:r>
              <a:rPr lang="en-US" sz="1800" noProof="0" dirty="0" err="1"/>
              <a:t>eg</a:t>
            </a:r>
            <a:r>
              <a:rPr lang="en-US" sz="1800" noProof="0" dirty="0"/>
              <a:t>: C or Fortran).</a:t>
            </a:r>
          </a:p>
          <a:p>
            <a:endParaRPr lang="en-US" sz="1800" noProof="0" dirty="0"/>
          </a:p>
          <a:p>
            <a:r>
              <a:rPr lang="en-US" sz="1800" noProof="0" dirty="0"/>
              <a:t>Almost all languages have a compiler (or interpreter) for each O.S., so the same source code can be interpreted or compiled in different O.S. and/or architectures without any changes (if we wrote it right).</a:t>
            </a:r>
          </a:p>
        </p:txBody>
      </p:sp>
      <p:sp>
        <p:nvSpPr>
          <p:cNvPr id="189443" name="Text Box 3">
            <a:extLst>
              <a:ext uri="{FF2B5EF4-FFF2-40B4-BE49-F238E27FC236}">
                <a16:creationId xmlns:a16="http://schemas.microsoft.com/office/drawing/2014/main" id="{E89EC629-FF73-87FB-2430-C288234808E4}"/>
              </a:ext>
            </a:extLst>
          </p:cNvPr>
          <p:cNvSpPr txBox="1">
            <a:spLocks noChangeArrowheads="1"/>
          </p:cNvSpPr>
          <p:nvPr/>
        </p:nvSpPr>
        <p:spPr bwMode="auto">
          <a:xfrm>
            <a:off x="6997700" y="401638"/>
            <a:ext cx="1763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rPr>
              <a:t>Compiling I</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 Box 2">
            <a:extLst>
              <a:ext uri="{FF2B5EF4-FFF2-40B4-BE49-F238E27FC236}">
                <a16:creationId xmlns:a16="http://schemas.microsoft.com/office/drawing/2014/main" id="{35B2BD2B-0FDB-241A-B808-DF1B281EECD3}"/>
              </a:ext>
            </a:extLst>
          </p:cNvPr>
          <p:cNvSpPr txBox="1">
            <a:spLocks noChangeArrowheads="1"/>
          </p:cNvSpPr>
          <p:nvPr/>
        </p:nvSpPr>
        <p:spPr bwMode="auto">
          <a:xfrm>
            <a:off x="652462" y="633413"/>
            <a:ext cx="7839075" cy="6278642"/>
          </a:xfrm>
          <a:prstGeom prst="rect">
            <a:avLst/>
          </a:prstGeom>
          <a:solidFill>
            <a:schemeClr val="bg1">
              <a:alpha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t>When we download a source code (what a programmer has written), generally, the compilation and installation process is done in three steps:</a:t>
            </a:r>
          </a:p>
          <a:p>
            <a:endParaRPr lang="en-US" sz="1800" noProof="0" dirty="0"/>
          </a:p>
          <a:p>
            <a:r>
              <a:rPr lang="en-US" sz="1800" noProof="0" dirty="0"/>
              <a:t>(But first we will </a:t>
            </a:r>
            <a:r>
              <a:rPr lang="en-US" sz="2400" b="1" noProof="0" dirty="0"/>
              <a:t>ALWAYS</a:t>
            </a:r>
            <a:r>
              <a:rPr lang="en-US" sz="1800" noProof="0" dirty="0"/>
              <a:t> read the README or INSTALL or any other documentation file)</a:t>
            </a:r>
          </a:p>
          <a:p>
            <a:endParaRPr lang="en-US" sz="1800" noProof="0" dirty="0"/>
          </a:p>
          <a:p>
            <a:r>
              <a:rPr lang="en-US" sz="1800" noProof="0" dirty="0" err="1">
                <a:solidFill>
                  <a:srgbClr val="FF0000"/>
                </a:solidFill>
              </a:rPr>
              <a:t>cmake</a:t>
            </a:r>
            <a:r>
              <a:rPr lang="en-US" sz="1800" noProof="0" dirty="0">
                <a:solidFill>
                  <a:srgbClr val="FF0000"/>
                </a:solidFill>
              </a:rPr>
              <a:t> %several options here%</a:t>
            </a:r>
          </a:p>
          <a:p>
            <a:r>
              <a:rPr lang="en-US" sz="1800" noProof="0" dirty="0"/>
              <a:t>or</a:t>
            </a:r>
          </a:p>
          <a:p>
            <a:r>
              <a:rPr lang="en-US" sz="1800" noProof="0" dirty="0">
                <a:solidFill>
                  <a:srgbClr val="FF0000"/>
                </a:solidFill>
              </a:rPr>
              <a:t>./configure</a:t>
            </a:r>
            <a:r>
              <a:rPr lang="en-US" sz="1800" noProof="0" dirty="0"/>
              <a:t> </a:t>
            </a:r>
          </a:p>
          <a:p>
            <a:r>
              <a:rPr lang="en-US" sz="1800" noProof="0" dirty="0"/>
              <a:t>Both ways check that our computer has the compiler and all necessary libraries. Some user depending options will be specified at this moment. This process generates the “</a:t>
            </a:r>
            <a:r>
              <a:rPr lang="en-US" sz="1800" noProof="0" dirty="0" err="1">
                <a:solidFill>
                  <a:srgbClr val="FF0000"/>
                </a:solidFill>
              </a:rPr>
              <a:t>Makefile</a:t>
            </a:r>
            <a:r>
              <a:rPr lang="en-US" sz="1800" noProof="0" dirty="0"/>
              <a:t>” file that contains all the compiler options and the location of all needed libraries.</a:t>
            </a:r>
          </a:p>
          <a:p>
            <a:r>
              <a:rPr lang="en-US" sz="1800" noProof="0" dirty="0"/>
              <a:t>	--help shows all possible options</a:t>
            </a:r>
          </a:p>
          <a:p>
            <a:r>
              <a:rPr lang="en-US" sz="1800" noProof="0" dirty="0"/>
              <a:t>	--prefix=[install directory], </a:t>
            </a:r>
            <a:r>
              <a:rPr lang="en-US" sz="1800" noProof="0" dirty="0">
                <a:solidFill>
                  <a:srgbClr val="FF0000"/>
                </a:solidFill>
              </a:rPr>
              <a:t>/</a:t>
            </a:r>
            <a:r>
              <a:rPr lang="en-US" sz="1800" noProof="0" dirty="0" err="1">
                <a:solidFill>
                  <a:srgbClr val="FF0000"/>
                </a:solidFill>
              </a:rPr>
              <a:t>usr</a:t>
            </a:r>
            <a:r>
              <a:rPr lang="en-US" sz="1800" noProof="0" dirty="0">
                <a:solidFill>
                  <a:srgbClr val="FF0000"/>
                </a:solidFill>
              </a:rPr>
              <a:t>/local</a:t>
            </a:r>
            <a:r>
              <a:rPr lang="en-US" sz="1800" noProof="0" dirty="0"/>
              <a:t> by default.</a:t>
            </a:r>
          </a:p>
          <a:p>
            <a:endParaRPr lang="en-US" sz="1800" noProof="0" dirty="0"/>
          </a:p>
          <a:p>
            <a:r>
              <a:rPr lang="en-US" sz="1800" noProof="0" dirty="0">
                <a:solidFill>
                  <a:srgbClr val="FF0000"/>
                </a:solidFill>
              </a:rPr>
              <a:t>make</a:t>
            </a:r>
            <a:r>
              <a:rPr lang="en-US" sz="1800" noProof="0" dirty="0"/>
              <a:t>: the true compilation process, all compiler options are read from the “</a:t>
            </a:r>
            <a:r>
              <a:rPr lang="en-US" sz="1800" noProof="0" dirty="0" err="1">
                <a:solidFill>
                  <a:srgbClr val="FF0000"/>
                </a:solidFill>
              </a:rPr>
              <a:t>Makefile</a:t>
            </a:r>
            <a:r>
              <a:rPr lang="en-US" sz="1800" noProof="0" dirty="0"/>
              <a:t>”.</a:t>
            </a:r>
          </a:p>
          <a:p>
            <a:r>
              <a:rPr lang="en-US" sz="1800" noProof="0" dirty="0"/>
              <a:t>	-j %number of simultaneous jobs to run%</a:t>
            </a:r>
          </a:p>
          <a:p>
            <a:endParaRPr lang="en-US" sz="1800" noProof="0" dirty="0"/>
          </a:p>
          <a:p>
            <a:r>
              <a:rPr lang="en-US" sz="1800" noProof="0" dirty="0">
                <a:solidFill>
                  <a:srgbClr val="FF0000"/>
                </a:solidFill>
              </a:rPr>
              <a:t>make install</a:t>
            </a:r>
            <a:r>
              <a:rPr lang="en-US" sz="1800" noProof="0" dirty="0"/>
              <a:t>: compiled program is installed in the directory specified when “</a:t>
            </a:r>
            <a:r>
              <a:rPr lang="en-US" sz="1800" noProof="0" dirty="0">
                <a:solidFill>
                  <a:srgbClr val="FF0000"/>
                </a:solidFill>
              </a:rPr>
              <a:t>configure</a:t>
            </a:r>
            <a:r>
              <a:rPr lang="en-US" sz="1800" noProof="0" dirty="0"/>
              <a:t>” was executed.</a:t>
            </a:r>
          </a:p>
        </p:txBody>
      </p:sp>
      <p:sp>
        <p:nvSpPr>
          <p:cNvPr id="191491" name="Text Box 3">
            <a:extLst>
              <a:ext uri="{FF2B5EF4-FFF2-40B4-BE49-F238E27FC236}">
                <a16:creationId xmlns:a16="http://schemas.microsoft.com/office/drawing/2014/main" id="{701C45DE-095F-D982-FEFB-C0A4FE22DDEF}"/>
              </a:ext>
            </a:extLst>
          </p:cNvPr>
          <p:cNvSpPr txBox="1">
            <a:spLocks noChangeArrowheads="1"/>
          </p:cNvSpPr>
          <p:nvPr/>
        </p:nvSpPr>
        <p:spPr bwMode="auto">
          <a:xfrm>
            <a:off x="6860830" y="176213"/>
            <a:ext cx="193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a:latin typeface="Comic Sans MS" panose="030F0902030302020204" pitchFamily="66" charset="0"/>
              </a:rPr>
              <a:t>Compiling II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Text Box 2">
            <a:extLst>
              <a:ext uri="{FF2B5EF4-FFF2-40B4-BE49-F238E27FC236}">
                <a16:creationId xmlns:a16="http://schemas.microsoft.com/office/drawing/2014/main" id="{06C77DC6-F395-8DF8-8274-E213DB9CD621}"/>
              </a:ext>
            </a:extLst>
          </p:cNvPr>
          <p:cNvSpPr txBox="1">
            <a:spLocks noChangeArrowheads="1"/>
          </p:cNvSpPr>
          <p:nvPr/>
        </p:nvSpPr>
        <p:spPr bwMode="auto">
          <a:xfrm>
            <a:off x="3959225" y="401638"/>
            <a:ext cx="48117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latin typeface="Comic Sans MS" panose="030F0902030302020204" pitchFamily="66" charset="0"/>
              </a:rPr>
              <a:t>Why processor understands me?</a:t>
            </a:r>
          </a:p>
        </p:txBody>
      </p:sp>
      <p:grpSp>
        <p:nvGrpSpPr>
          <p:cNvPr id="199698" name="Group 18">
            <a:extLst>
              <a:ext uri="{FF2B5EF4-FFF2-40B4-BE49-F238E27FC236}">
                <a16:creationId xmlns:a16="http://schemas.microsoft.com/office/drawing/2014/main" id="{5BC9F693-2141-3DCF-54B1-A1C4409D1F80}"/>
              </a:ext>
            </a:extLst>
          </p:cNvPr>
          <p:cNvGrpSpPr>
            <a:grpSpLocks/>
          </p:cNvGrpSpPr>
          <p:nvPr/>
        </p:nvGrpSpPr>
        <p:grpSpPr bwMode="auto">
          <a:xfrm>
            <a:off x="657225" y="819150"/>
            <a:ext cx="7419975" cy="1636713"/>
            <a:chOff x="414" y="516"/>
            <a:chExt cx="4674" cy="1031"/>
          </a:xfrm>
        </p:grpSpPr>
        <p:pic>
          <p:nvPicPr>
            <p:cNvPr id="199684" name="Picture 4">
              <a:extLst>
                <a:ext uri="{FF2B5EF4-FFF2-40B4-BE49-F238E27FC236}">
                  <a16:creationId xmlns:a16="http://schemas.microsoft.com/office/drawing/2014/main" id="{F696C429-37A1-3E03-7646-994B062E23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4" y="516"/>
              <a:ext cx="1374" cy="1031"/>
            </a:xfrm>
            <a:prstGeom prst="rect">
              <a:avLst/>
            </a:prstGeom>
            <a:noFill/>
            <a:extLst>
              <a:ext uri="{909E8E84-426E-40DD-AFC4-6F175D3DCCD1}">
                <a14:hiddenFill xmlns:a14="http://schemas.microsoft.com/office/drawing/2010/main">
                  <a:solidFill>
                    <a:srgbClr val="FFFFFF"/>
                  </a:solidFill>
                </a14:hiddenFill>
              </a:ext>
            </a:extLst>
          </p:spPr>
        </p:pic>
        <p:sp>
          <p:nvSpPr>
            <p:cNvPr id="199685" name="Text Box 5">
              <a:extLst>
                <a:ext uri="{FF2B5EF4-FFF2-40B4-BE49-F238E27FC236}">
                  <a16:creationId xmlns:a16="http://schemas.microsoft.com/office/drawing/2014/main" id="{CFC95F02-748E-EA6F-D371-D46D556CDD4A}"/>
                </a:ext>
              </a:extLst>
            </p:cNvPr>
            <p:cNvSpPr txBox="1">
              <a:spLocks noChangeArrowheads="1"/>
            </p:cNvSpPr>
            <p:nvPr/>
          </p:nvSpPr>
          <p:spPr bwMode="auto">
            <a:xfrm>
              <a:off x="414" y="743"/>
              <a:ext cx="3252" cy="6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t>Programmer:</a:t>
              </a:r>
              <a:r>
                <a:rPr lang="en-US" noProof="0" dirty="0"/>
                <a:t> Writes software with users in mind (or not)</a:t>
              </a:r>
            </a:p>
            <a:p>
              <a:r>
                <a:rPr lang="en-US" sz="1200" noProof="0" dirty="0">
                  <a:solidFill>
                    <a:srgbClr val="FF0000"/>
                  </a:solidFill>
                  <a:latin typeface="Courier New" panose="02070309020205020404" pitchFamily="49" charset="0"/>
                </a:rPr>
                <a:t>main()</a:t>
              </a:r>
            </a:p>
            <a:p>
              <a:r>
                <a:rPr lang="en-US" sz="1200" noProof="0" dirty="0">
                  <a:solidFill>
                    <a:srgbClr val="FF0000"/>
                  </a:solidFill>
                  <a:latin typeface="Courier New" panose="02070309020205020404" pitchFamily="49" charset="0"/>
                </a:rPr>
                <a:t>{</a:t>
              </a:r>
            </a:p>
            <a:p>
              <a:r>
                <a:rPr lang="en-US" sz="1200" noProof="0" dirty="0">
                  <a:solidFill>
                    <a:srgbClr val="FF0000"/>
                  </a:solidFill>
                  <a:latin typeface="Courier New" panose="02070309020205020404" pitchFamily="49" charset="0"/>
                </a:rPr>
                <a:t>	</a:t>
              </a:r>
              <a:r>
                <a:rPr lang="en-US" sz="1200" noProof="0" dirty="0" err="1">
                  <a:solidFill>
                    <a:srgbClr val="FF0000"/>
                  </a:solidFill>
                  <a:latin typeface="Courier New" panose="02070309020205020404" pitchFamily="49" charset="0"/>
                </a:rPr>
                <a:t>printf</a:t>
              </a:r>
              <a:r>
                <a:rPr lang="en-US" sz="1200" noProof="0" dirty="0">
                  <a:solidFill>
                    <a:srgbClr val="FF0000"/>
                  </a:solidFill>
                  <a:latin typeface="Courier New" panose="02070309020205020404" pitchFamily="49" charset="0"/>
                </a:rPr>
                <a:t> “Hello world!!” ;</a:t>
              </a:r>
            </a:p>
            <a:p>
              <a:r>
                <a:rPr lang="en-US" sz="1200" noProof="0" dirty="0">
                  <a:solidFill>
                    <a:srgbClr val="FF0000"/>
                  </a:solidFill>
                  <a:latin typeface="Courier New" panose="02070309020205020404" pitchFamily="49" charset="0"/>
                </a:rPr>
                <a:t>}</a:t>
              </a:r>
            </a:p>
          </p:txBody>
        </p:sp>
      </p:grpSp>
      <p:grpSp>
        <p:nvGrpSpPr>
          <p:cNvPr id="199699" name="Group 19">
            <a:extLst>
              <a:ext uri="{FF2B5EF4-FFF2-40B4-BE49-F238E27FC236}">
                <a16:creationId xmlns:a16="http://schemas.microsoft.com/office/drawing/2014/main" id="{D47AA020-9A5F-6377-D0AA-B2857828F6C8}"/>
              </a:ext>
            </a:extLst>
          </p:cNvPr>
          <p:cNvGrpSpPr>
            <a:grpSpLocks/>
          </p:cNvGrpSpPr>
          <p:nvPr/>
        </p:nvGrpSpPr>
        <p:grpSpPr bwMode="auto">
          <a:xfrm>
            <a:off x="276225" y="2505075"/>
            <a:ext cx="8191500" cy="1714500"/>
            <a:chOff x="174" y="1458"/>
            <a:chExt cx="5160" cy="1080"/>
          </a:xfrm>
        </p:grpSpPr>
        <p:pic>
          <p:nvPicPr>
            <p:cNvPr id="199690" name="Picture 10">
              <a:extLst>
                <a:ext uri="{FF2B5EF4-FFF2-40B4-BE49-F238E27FC236}">
                  <a16:creationId xmlns:a16="http://schemas.microsoft.com/office/drawing/2014/main" id="{E00104D4-1110-E450-C93F-E8BADE3684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4" y="1986"/>
              <a:ext cx="1412" cy="552"/>
            </a:xfrm>
            <a:prstGeom prst="rect">
              <a:avLst/>
            </a:prstGeom>
            <a:noFill/>
            <a:extLst>
              <a:ext uri="{909E8E84-426E-40DD-AFC4-6F175D3DCCD1}">
                <a14:hiddenFill xmlns:a14="http://schemas.microsoft.com/office/drawing/2010/main">
                  <a:solidFill>
                    <a:srgbClr val="FFFFFF"/>
                  </a:solidFill>
                </a14:hiddenFill>
              </a:ext>
            </a:extLst>
          </p:spPr>
        </p:pic>
        <p:sp>
          <p:nvSpPr>
            <p:cNvPr id="199688" name="Text Box 8">
              <a:extLst>
                <a:ext uri="{FF2B5EF4-FFF2-40B4-BE49-F238E27FC236}">
                  <a16:creationId xmlns:a16="http://schemas.microsoft.com/office/drawing/2014/main" id="{65B395E1-ECF8-90FB-0FFC-8613138A0C84}"/>
                </a:ext>
              </a:extLst>
            </p:cNvPr>
            <p:cNvSpPr txBox="1">
              <a:spLocks noChangeArrowheads="1"/>
            </p:cNvSpPr>
            <p:nvPr/>
          </p:nvSpPr>
          <p:spPr bwMode="auto">
            <a:xfrm>
              <a:off x="1638" y="1648"/>
              <a:ext cx="3696" cy="6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t>Compiler:</a:t>
              </a:r>
              <a:r>
                <a:rPr lang="en-US" noProof="0" dirty="0"/>
                <a:t> translates programmer's language to computer’s language (0 and 1) generating </a:t>
              </a:r>
              <a:r>
                <a:rPr lang="en-US" b="1" noProof="0" dirty="0"/>
                <a:t>binary</a:t>
              </a:r>
              <a:r>
                <a:rPr lang="en-US" noProof="0" dirty="0"/>
                <a:t> programs executable by the processor</a:t>
              </a:r>
            </a:p>
            <a:p>
              <a:endParaRPr lang="en-US" noProof="0" dirty="0"/>
            </a:p>
            <a:p>
              <a:r>
                <a:rPr lang="en-US" noProof="0" dirty="0">
                  <a:solidFill>
                    <a:srgbClr val="FF0000"/>
                  </a:solidFill>
                </a:rPr>
                <a:t>"R" = "01010010"</a:t>
              </a:r>
              <a:r>
                <a:rPr lang="en-US" noProof="0" dirty="0"/>
                <a:t> </a:t>
              </a:r>
            </a:p>
          </p:txBody>
        </p:sp>
        <p:sp>
          <p:nvSpPr>
            <p:cNvPr id="199691" name="AutoShape 11">
              <a:hlinkClick r:id="rId5" action="ppaction://hlinkfile" highlightClick="1"/>
              <a:extLst>
                <a:ext uri="{FF2B5EF4-FFF2-40B4-BE49-F238E27FC236}">
                  <a16:creationId xmlns:a16="http://schemas.microsoft.com/office/drawing/2014/main" id="{261FA45D-95ED-2C81-6980-DF1D59F3207D}"/>
                </a:ext>
              </a:extLst>
            </p:cNvPr>
            <p:cNvSpPr>
              <a:spLocks noChangeArrowheads="1"/>
            </p:cNvSpPr>
            <p:nvPr/>
          </p:nvSpPr>
          <p:spPr bwMode="auto">
            <a:xfrm>
              <a:off x="3342" y="2070"/>
              <a:ext cx="336" cy="384"/>
            </a:xfrm>
            <a:prstGeom prst="actionButtonDocumen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noProof="0" dirty="0"/>
            </a:p>
          </p:txBody>
        </p:sp>
        <p:pic>
          <p:nvPicPr>
            <p:cNvPr id="199687" name="Picture 7">
              <a:extLst>
                <a:ext uri="{FF2B5EF4-FFF2-40B4-BE49-F238E27FC236}">
                  <a16:creationId xmlns:a16="http://schemas.microsoft.com/office/drawing/2014/main" id="{ECF2EB4B-4CBF-BC46-D80F-E781CA0A814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13333" t="15286" r="12381" b="15924"/>
            <a:stretch>
              <a:fillRect/>
            </a:stretch>
          </p:blipFill>
          <p:spPr bwMode="auto">
            <a:xfrm>
              <a:off x="240" y="1458"/>
              <a:ext cx="698" cy="644"/>
            </a:xfrm>
            <a:prstGeom prst="rect">
              <a:avLst/>
            </a:prstGeom>
            <a:noFill/>
            <a:extLst>
              <a:ext uri="{909E8E84-426E-40DD-AFC4-6F175D3DCCD1}">
                <a14:hiddenFill xmlns:a14="http://schemas.microsoft.com/office/drawing/2010/main">
                  <a:solidFill>
                    <a:srgbClr val="FFFFFF"/>
                  </a:solidFill>
                </a14:hiddenFill>
              </a:ext>
            </a:extLst>
          </p:spPr>
        </p:pic>
        <p:pic>
          <p:nvPicPr>
            <p:cNvPr id="199689" name="Picture 9">
              <a:extLst>
                <a:ext uri="{FF2B5EF4-FFF2-40B4-BE49-F238E27FC236}">
                  <a16:creationId xmlns:a16="http://schemas.microsoft.com/office/drawing/2014/main" id="{0F54F3CD-74C2-DB66-2849-B595320646C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20000" r="21875"/>
            <a:stretch>
              <a:fillRect/>
            </a:stretch>
          </p:blipFill>
          <p:spPr bwMode="auto">
            <a:xfrm>
              <a:off x="870" y="1722"/>
              <a:ext cx="600" cy="40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 name="Group 1">
            <a:extLst>
              <a:ext uri="{FF2B5EF4-FFF2-40B4-BE49-F238E27FC236}">
                <a16:creationId xmlns:a16="http://schemas.microsoft.com/office/drawing/2014/main" id="{78865085-5640-2015-E8D5-CE9F75A2C290}"/>
              </a:ext>
            </a:extLst>
          </p:cNvPr>
          <p:cNvGrpSpPr/>
          <p:nvPr/>
        </p:nvGrpSpPr>
        <p:grpSpPr>
          <a:xfrm>
            <a:off x="655638" y="4459288"/>
            <a:ext cx="7600950" cy="1688689"/>
            <a:chOff x="655638" y="4459288"/>
            <a:chExt cx="7600950" cy="1688689"/>
          </a:xfrm>
        </p:grpSpPr>
        <p:sp>
          <p:nvSpPr>
            <p:cNvPr id="199692" name="Text Box 12">
              <a:extLst>
                <a:ext uri="{FF2B5EF4-FFF2-40B4-BE49-F238E27FC236}">
                  <a16:creationId xmlns:a16="http://schemas.microsoft.com/office/drawing/2014/main" id="{B469EF6D-4C31-33B7-3464-6AB148E38D7E}"/>
                </a:ext>
              </a:extLst>
            </p:cNvPr>
            <p:cNvSpPr txBox="1">
              <a:spLocks noChangeArrowheads="1"/>
            </p:cNvSpPr>
            <p:nvPr/>
          </p:nvSpPr>
          <p:spPr bwMode="auto">
            <a:xfrm>
              <a:off x="655638" y="4757738"/>
              <a:ext cx="5343525" cy="792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t>Operative System:</a:t>
              </a:r>
              <a:r>
                <a:rPr lang="en-US" noProof="0" dirty="0"/>
                <a:t> allows interaction with the processor in a unified and easy way</a:t>
              </a:r>
            </a:p>
            <a:p>
              <a:r>
                <a:rPr lang="en-US" noProof="0" dirty="0">
                  <a:solidFill>
                    <a:srgbClr val="FF0000"/>
                  </a:solidFill>
                </a:rPr>
                <a:t>"R" = "01010010"</a:t>
              </a:r>
              <a:r>
                <a:rPr lang="en-US" noProof="0" dirty="0"/>
                <a:t> </a:t>
              </a:r>
            </a:p>
          </p:txBody>
        </p:sp>
        <p:pic>
          <p:nvPicPr>
            <p:cNvPr id="199693" name="Picture 13">
              <a:extLst>
                <a:ext uri="{FF2B5EF4-FFF2-40B4-BE49-F238E27FC236}">
                  <a16:creationId xmlns:a16="http://schemas.microsoft.com/office/drawing/2014/main" id="{7F8DCFBC-7AB5-26AF-D292-90EEC048057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1238" y="4459288"/>
              <a:ext cx="1033463" cy="1227138"/>
            </a:xfrm>
            <a:prstGeom prst="rect">
              <a:avLst/>
            </a:prstGeom>
            <a:noFill/>
            <a:extLst>
              <a:ext uri="{909E8E84-426E-40DD-AFC4-6F175D3DCCD1}">
                <a14:hiddenFill xmlns:a14="http://schemas.microsoft.com/office/drawing/2010/main">
                  <a:solidFill>
                    <a:srgbClr val="FFFFFF"/>
                  </a:solidFill>
                </a14:hiddenFill>
              </a:ext>
            </a:extLst>
          </p:spPr>
        </p:pic>
        <p:pic>
          <p:nvPicPr>
            <p:cNvPr id="199694" name="Picture 14">
              <a:extLst>
                <a:ext uri="{FF2B5EF4-FFF2-40B4-BE49-F238E27FC236}">
                  <a16:creationId xmlns:a16="http://schemas.microsoft.com/office/drawing/2014/main" id="{B025F2B6-D936-CC13-1014-8052C4F208A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42227" b="29538"/>
            <a:stretch>
              <a:fillRect/>
            </a:stretch>
          </p:blipFill>
          <p:spPr bwMode="auto">
            <a:xfrm>
              <a:off x="7383463" y="4471988"/>
              <a:ext cx="873125" cy="72707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0CD165CC-0F76-E20E-9ED3-3E0357D0C88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24701" y="5251805"/>
              <a:ext cx="896172" cy="896172"/>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96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Text Box 2">
            <a:extLst>
              <a:ext uri="{FF2B5EF4-FFF2-40B4-BE49-F238E27FC236}">
                <a16:creationId xmlns:a16="http://schemas.microsoft.com/office/drawing/2014/main" id="{494B44DE-F145-42DA-C34A-54F68A802215}"/>
              </a:ext>
            </a:extLst>
          </p:cNvPr>
          <p:cNvSpPr txBox="1">
            <a:spLocks noChangeArrowheads="1"/>
          </p:cNvSpPr>
          <p:nvPr/>
        </p:nvSpPr>
        <p:spPr bwMode="auto">
          <a:xfrm>
            <a:off x="1285875" y="401638"/>
            <a:ext cx="65436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400" noProof="0" dirty="0">
                <a:latin typeface="Comic Sans MS" panose="030F0902030302020204" pitchFamily="66" charset="0"/>
              </a:rPr>
              <a:t>Exercise 6: compile and install an application </a:t>
            </a:r>
          </a:p>
        </p:txBody>
      </p:sp>
      <p:sp>
        <p:nvSpPr>
          <p:cNvPr id="193539" name="Text Box 3">
            <a:extLst>
              <a:ext uri="{FF2B5EF4-FFF2-40B4-BE49-F238E27FC236}">
                <a16:creationId xmlns:a16="http://schemas.microsoft.com/office/drawing/2014/main" id="{35E4DDC8-CECD-5439-A4EB-499680C359A5}"/>
              </a:ext>
            </a:extLst>
          </p:cNvPr>
          <p:cNvSpPr txBox="1">
            <a:spLocks noChangeArrowheads="1"/>
          </p:cNvSpPr>
          <p:nvPr/>
        </p:nvSpPr>
        <p:spPr bwMode="auto">
          <a:xfrm>
            <a:off x="733425" y="1322388"/>
            <a:ext cx="7629525" cy="3604064"/>
          </a:xfrm>
          <a:prstGeom prst="rect">
            <a:avLst/>
          </a:prstGeom>
          <a:solidFill>
            <a:schemeClr val="bg1">
              <a:alpha val="60001"/>
            </a:schemeClr>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Aft>
                <a:spcPct val="10000"/>
              </a:spcAft>
              <a:buFontTx/>
              <a:buChar char="•"/>
            </a:pPr>
            <a:r>
              <a:rPr lang="en-US" sz="1800" noProof="0" dirty="0"/>
              <a:t> Download </a:t>
            </a:r>
            <a:r>
              <a:rPr lang="en-US" sz="1800" noProof="0" dirty="0" err="1"/>
              <a:t>clustalw2</a:t>
            </a:r>
            <a:r>
              <a:rPr lang="en-US" sz="1800" noProof="0" dirty="0"/>
              <a:t> source code </a:t>
            </a:r>
            <a:r>
              <a:rPr lang="en-US" noProof="0" dirty="0"/>
              <a:t>(maybe it has already been done)</a:t>
            </a:r>
          </a:p>
          <a:p>
            <a:pPr>
              <a:spcAft>
                <a:spcPct val="10000"/>
              </a:spcAft>
            </a:pPr>
            <a:r>
              <a:rPr lang="en-US" sz="1800" noProof="0" dirty="0"/>
              <a:t>	</a:t>
            </a:r>
            <a:r>
              <a:rPr lang="en-US" sz="1000" noProof="0" dirty="0">
                <a:latin typeface="Courier New" panose="02070309020205020404" pitchFamily="49" charset="0"/>
              </a:rPr>
              <a:t>cd</a:t>
            </a:r>
          </a:p>
          <a:p>
            <a:pPr>
              <a:spcAft>
                <a:spcPct val="10000"/>
              </a:spcAft>
            </a:pPr>
            <a:r>
              <a:rPr lang="en-US" sz="1000" noProof="0" dirty="0">
                <a:latin typeface="Courier New" panose="02070309020205020404" pitchFamily="49" charset="0"/>
              </a:rPr>
              <a:t>	cd </a:t>
            </a:r>
            <a:r>
              <a:rPr lang="en-US" sz="1000" noProof="0" dirty="0" err="1">
                <a:latin typeface="Courier New" panose="02070309020205020404" pitchFamily="49" charset="0"/>
              </a:rPr>
              <a:t>PRACT_SO</a:t>
            </a:r>
            <a:r>
              <a:rPr lang="en-US" sz="1000" noProof="0" dirty="0">
                <a:latin typeface="Courier New" panose="02070309020205020404" pitchFamily="49" charset="0"/>
              </a:rPr>
              <a:t>/</a:t>
            </a:r>
          </a:p>
          <a:p>
            <a:pPr>
              <a:spcAft>
                <a:spcPct val="10000"/>
              </a:spcAft>
            </a:pPr>
            <a:r>
              <a:rPr lang="en-US" sz="1000" noProof="0" dirty="0">
                <a:latin typeface="Courier New" panose="02070309020205020404" pitchFamily="49" charset="0"/>
              </a:rPr>
              <a:t>	</a:t>
            </a:r>
            <a:r>
              <a:rPr lang="en-US" sz="1000" noProof="0" dirty="0" err="1">
                <a:latin typeface="Courier New" panose="02070309020205020404" pitchFamily="49" charset="0"/>
              </a:rPr>
              <a:t>mkdir</a:t>
            </a:r>
            <a:r>
              <a:rPr lang="en-US" sz="1000" noProof="0" dirty="0">
                <a:latin typeface="Courier New" panose="02070309020205020404" pitchFamily="49" charset="0"/>
              </a:rPr>
              <a:t> PROGRAMS</a:t>
            </a:r>
          </a:p>
          <a:p>
            <a:pPr>
              <a:spcAft>
                <a:spcPct val="10000"/>
              </a:spcAft>
            </a:pPr>
            <a:r>
              <a:rPr lang="en-US" sz="1000" noProof="0" dirty="0">
                <a:latin typeface="Courier New" panose="02070309020205020404" pitchFamily="49" charset="0"/>
              </a:rPr>
              <a:t>	cd PROGRAMS/</a:t>
            </a:r>
          </a:p>
          <a:p>
            <a:pPr>
              <a:spcAft>
                <a:spcPct val="10000"/>
              </a:spcAft>
            </a:pPr>
            <a:r>
              <a:rPr lang="en-US" sz="1000" noProof="0" dirty="0">
                <a:latin typeface="Courier New" panose="02070309020205020404" pitchFamily="49" charset="0"/>
              </a:rPr>
              <a:t>	</a:t>
            </a:r>
            <a:r>
              <a:rPr lang="en-US" sz="1000" noProof="0" dirty="0" err="1">
                <a:latin typeface="Courier New" panose="02070309020205020404" pitchFamily="49" charset="0"/>
              </a:rPr>
              <a:t>wget</a:t>
            </a:r>
            <a:r>
              <a:rPr lang="en-US" sz="1000" noProof="0" dirty="0">
                <a:latin typeface="Courier New" panose="02070309020205020404" pitchFamily="49" charset="0"/>
              </a:rPr>
              <a:t> "http://</a:t>
            </a:r>
            <a:r>
              <a:rPr lang="en-US" sz="1000" noProof="0" dirty="0" err="1">
                <a:latin typeface="Courier New" panose="02070309020205020404" pitchFamily="49" charset="0"/>
              </a:rPr>
              <a:t>ftp.ebi.ac.uk</a:t>
            </a:r>
            <a:r>
              <a:rPr lang="en-US" sz="1000" noProof="0" dirty="0">
                <a:latin typeface="Courier New" panose="02070309020205020404" pitchFamily="49" charset="0"/>
              </a:rPr>
              <a:t>/pub/software/</a:t>
            </a:r>
            <a:r>
              <a:rPr lang="en-US" sz="1000" noProof="0" dirty="0" err="1">
                <a:latin typeface="Courier New" panose="02070309020205020404" pitchFamily="49" charset="0"/>
              </a:rPr>
              <a:t>clustalw2</a:t>
            </a:r>
            <a:r>
              <a:rPr lang="en-US" sz="1000" noProof="0" dirty="0">
                <a:latin typeface="Courier New" panose="02070309020205020404" pitchFamily="49" charset="0"/>
              </a:rPr>
              <a:t>/2.0.10/</a:t>
            </a:r>
            <a:r>
              <a:rPr lang="en-US" sz="1000" noProof="0" dirty="0" err="1">
                <a:latin typeface="Courier New" panose="02070309020205020404" pitchFamily="49" charset="0"/>
              </a:rPr>
              <a:t>clustalw</a:t>
            </a:r>
            <a:r>
              <a:rPr lang="en-US" sz="1000" noProof="0" dirty="0">
                <a:latin typeface="Courier New" panose="02070309020205020404" pitchFamily="49" charset="0"/>
              </a:rPr>
              <a:t>-2.0.10-</a:t>
            </a:r>
            <a:r>
              <a:rPr lang="en-US" sz="1000" noProof="0" dirty="0" err="1">
                <a:latin typeface="Courier New" panose="02070309020205020404" pitchFamily="49" charset="0"/>
              </a:rPr>
              <a:t>src.tar.gz</a:t>
            </a:r>
            <a:r>
              <a:rPr lang="en-US" sz="1000" noProof="0" dirty="0">
                <a:latin typeface="Courier New" panose="02070309020205020404" pitchFamily="49" charset="0"/>
              </a:rPr>
              <a:t>"</a:t>
            </a:r>
          </a:p>
          <a:p>
            <a:pPr>
              <a:spcAft>
                <a:spcPct val="10000"/>
              </a:spcAft>
            </a:pPr>
            <a:r>
              <a:rPr lang="en-US" sz="1000" noProof="0" dirty="0">
                <a:latin typeface="Courier New" panose="02070309020205020404" pitchFamily="49" charset="0"/>
              </a:rPr>
              <a:t>	tar </a:t>
            </a:r>
            <a:r>
              <a:rPr lang="en-US" sz="1000" noProof="0" dirty="0" err="1">
                <a:latin typeface="Courier New" panose="02070309020205020404" pitchFamily="49" charset="0"/>
              </a:rPr>
              <a:t>zxvf</a:t>
            </a:r>
            <a:r>
              <a:rPr lang="en-US" sz="1000" noProof="0" dirty="0">
                <a:latin typeface="Courier New" panose="02070309020205020404" pitchFamily="49" charset="0"/>
              </a:rPr>
              <a:t> </a:t>
            </a:r>
            <a:r>
              <a:rPr lang="en-US" sz="1000" noProof="0" dirty="0" err="1">
                <a:latin typeface="Courier New" panose="02070309020205020404" pitchFamily="49" charset="0"/>
              </a:rPr>
              <a:t>clustalw</a:t>
            </a:r>
            <a:r>
              <a:rPr lang="en-US" sz="1000" noProof="0" dirty="0">
                <a:latin typeface="Courier New" panose="02070309020205020404" pitchFamily="49" charset="0"/>
              </a:rPr>
              <a:t>-2.0.10-</a:t>
            </a:r>
            <a:r>
              <a:rPr lang="en-US" sz="1000" noProof="0" dirty="0" err="1">
                <a:latin typeface="Courier New" panose="02070309020205020404" pitchFamily="49" charset="0"/>
              </a:rPr>
              <a:t>src.tar.gz</a:t>
            </a:r>
            <a:endParaRPr lang="en-US" sz="1000" noProof="0" dirty="0">
              <a:latin typeface="Courier New" panose="02070309020205020404" pitchFamily="49" charset="0"/>
            </a:endParaRPr>
          </a:p>
          <a:p>
            <a:pPr>
              <a:spcAft>
                <a:spcPct val="10000"/>
              </a:spcAft>
            </a:pPr>
            <a:r>
              <a:rPr lang="en-US" sz="1000" noProof="0" dirty="0">
                <a:latin typeface="Courier New" panose="02070309020205020404" pitchFamily="49" charset="0"/>
              </a:rPr>
              <a:t>	ls </a:t>
            </a:r>
            <a:r>
              <a:rPr lang="en-US" sz="1000" noProof="0" dirty="0" err="1">
                <a:latin typeface="Courier New" panose="02070309020205020404" pitchFamily="49" charset="0"/>
              </a:rPr>
              <a:t>clustalw</a:t>
            </a:r>
            <a:r>
              <a:rPr lang="en-US" sz="1000" noProof="0" dirty="0">
                <a:latin typeface="Courier New" panose="02070309020205020404" pitchFamily="49" charset="0"/>
              </a:rPr>
              <a:t>-2.0.10</a:t>
            </a:r>
          </a:p>
          <a:p>
            <a:pPr>
              <a:spcAft>
                <a:spcPct val="10000"/>
              </a:spcAft>
            </a:pPr>
            <a:endParaRPr lang="en-US" sz="1000" noProof="0" dirty="0">
              <a:latin typeface="Courier New" panose="02070309020205020404" pitchFamily="49" charset="0"/>
            </a:endParaRPr>
          </a:p>
          <a:p>
            <a:pPr>
              <a:spcAft>
                <a:spcPct val="10000"/>
              </a:spcAft>
            </a:pPr>
            <a:endParaRPr lang="en-US" sz="1800" noProof="0" dirty="0"/>
          </a:p>
          <a:p>
            <a:pPr>
              <a:spcAft>
                <a:spcPct val="10000"/>
              </a:spcAft>
              <a:buFontTx/>
              <a:buChar char="•"/>
            </a:pPr>
            <a:r>
              <a:rPr lang="en-US" sz="1800" noProof="0" dirty="0"/>
              <a:t> Take care of permissions when you install something, maybe you don't have writing permissions in the default installation directories.</a:t>
            </a:r>
          </a:p>
          <a:p>
            <a:pPr>
              <a:spcAft>
                <a:spcPct val="10000"/>
              </a:spcAft>
              <a:buFontTx/>
              <a:buChar char="•"/>
            </a:pPr>
            <a:r>
              <a:rPr lang="en-US" sz="1800" noProof="0" dirty="0"/>
              <a:t>YOU ARE NOT ALLOWED to use </a:t>
            </a:r>
            <a:r>
              <a:rPr lang="en-US" sz="1800" noProof="0" dirty="0" err="1"/>
              <a:t>sudo</a:t>
            </a:r>
            <a:r>
              <a:rPr lang="en-US" sz="1800" noProof="0" dirty="0"/>
              <a:t> or </a:t>
            </a:r>
            <a:r>
              <a:rPr lang="en-US" sz="1800" noProof="0" dirty="0" err="1"/>
              <a:t>su</a:t>
            </a:r>
            <a:r>
              <a:rPr lang="en-US" sz="1800" noProof="0" dirty="0"/>
              <a:t> to </a:t>
            </a:r>
            <a:r>
              <a:rPr lang="en-US" sz="1800" noProof="0" dirty="0" err="1"/>
              <a:t>adquire</a:t>
            </a:r>
            <a:r>
              <a:rPr lang="en-US" sz="1800" noProof="0" dirty="0"/>
              <a:t> root privileges. You must complete this exercise as a simple user. (You can't, READ again the previous slide!)</a:t>
            </a:r>
          </a:p>
        </p:txBody>
      </p:sp>
      <p:sp>
        <p:nvSpPr>
          <p:cNvPr id="193540" name="Text Box 4">
            <a:extLst>
              <a:ext uri="{FF2B5EF4-FFF2-40B4-BE49-F238E27FC236}">
                <a16:creationId xmlns:a16="http://schemas.microsoft.com/office/drawing/2014/main" id="{64EC34E7-F92B-43AD-6B29-4F4F760E5AF6}"/>
              </a:ext>
            </a:extLst>
          </p:cNvPr>
          <p:cNvSpPr txBox="1">
            <a:spLocks noChangeArrowheads="1"/>
          </p:cNvSpPr>
          <p:nvPr/>
        </p:nvSpPr>
        <p:spPr bwMode="auto">
          <a:xfrm>
            <a:off x="1266825" y="4935538"/>
            <a:ext cx="6496050" cy="641350"/>
          </a:xfrm>
          <a:prstGeom prst="rect">
            <a:avLst/>
          </a:prstGeom>
          <a:noFill/>
          <a:ln>
            <a:noFill/>
          </a:ln>
          <a:effectLst/>
          <a:extLst>
            <a:ext uri="{909E8E84-426E-40DD-AFC4-6F175D3DCCD1}">
              <a14:hiddenFill xmlns:a14="http://schemas.microsoft.com/office/drawing/2010/main">
                <a:solidFill>
                  <a:schemeClr val="bg1">
                    <a:alpha val="50000"/>
                  </a:scheme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Aft>
                <a:spcPct val="10000"/>
              </a:spcAft>
            </a:pPr>
            <a:r>
              <a:rPr lang="en-US" sz="3600" noProof="0" dirty="0"/>
              <a:t>¡¡¡GOOD LUCK!!!</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6AA6B6-7790-4A4E-D4DE-35E749EA7026}"/>
            </a:ext>
          </a:extLst>
        </p:cNvPr>
        <p:cNvGrpSpPr/>
        <p:nvPr/>
      </p:nvGrpSpPr>
      <p:grpSpPr>
        <a:xfrm>
          <a:off x="0" y="0"/>
          <a:ext cx="0" cy="0"/>
          <a:chOff x="0" y="0"/>
          <a:chExt cx="0" cy="0"/>
        </a:xfrm>
      </p:grpSpPr>
      <p:sp>
        <p:nvSpPr>
          <p:cNvPr id="2" name="Text Box 3">
            <a:extLst>
              <a:ext uri="{FF2B5EF4-FFF2-40B4-BE49-F238E27FC236}">
                <a16:creationId xmlns:a16="http://schemas.microsoft.com/office/drawing/2014/main" id="{3AEB6B7A-C677-C297-0F38-8B914836FDAC}"/>
              </a:ext>
            </a:extLst>
          </p:cNvPr>
          <p:cNvSpPr txBox="1">
            <a:spLocks noChangeArrowheads="1"/>
          </p:cNvSpPr>
          <p:nvPr/>
        </p:nvSpPr>
        <p:spPr bwMode="auto">
          <a:xfrm>
            <a:off x="7882006" y="176213"/>
            <a:ext cx="90922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noProof="0" dirty="0" err="1">
                <a:latin typeface="Comic Sans MS" panose="030F0902030302020204" pitchFamily="66" charset="0"/>
              </a:rPr>
              <a:t>tmux</a:t>
            </a:r>
            <a:endParaRPr lang="en-US" sz="2400" noProof="0" dirty="0">
              <a:latin typeface="Comic Sans MS" panose="030F0902030302020204" pitchFamily="66" charset="0"/>
            </a:endParaRPr>
          </a:p>
        </p:txBody>
      </p:sp>
      <p:sp>
        <p:nvSpPr>
          <p:cNvPr id="3" name="TextBox 2">
            <a:extLst>
              <a:ext uri="{FF2B5EF4-FFF2-40B4-BE49-F238E27FC236}">
                <a16:creationId xmlns:a16="http://schemas.microsoft.com/office/drawing/2014/main" id="{3EC1882C-A198-B36F-3903-49D6D307C189}"/>
              </a:ext>
            </a:extLst>
          </p:cNvPr>
          <p:cNvSpPr txBox="1"/>
          <p:nvPr/>
        </p:nvSpPr>
        <p:spPr>
          <a:xfrm>
            <a:off x="124287" y="248574"/>
            <a:ext cx="8877670" cy="2739211"/>
          </a:xfrm>
          <a:prstGeom prst="rect">
            <a:avLst/>
          </a:prstGeom>
          <a:noFill/>
        </p:spPr>
        <p:txBody>
          <a:bodyPr wrap="square" rtlCol="0">
            <a:spAutoFit/>
          </a:bodyPr>
          <a:lstStyle/>
          <a:p>
            <a:r>
              <a:rPr lang="en-US" sz="1800" dirty="0" err="1">
                <a:solidFill>
                  <a:srgbClr val="FF0000"/>
                </a:solidFill>
              </a:rPr>
              <a:t>tmux</a:t>
            </a:r>
            <a:r>
              <a:rPr lang="en-US" dirty="0"/>
              <a:t> is a terminal multiplexer. (read more here </a:t>
            </a:r>
            <a:r>
              <a:rPr lang="en-US" dirty="0">
                <a:hlinkClick r:id="rId3"/>
              </a:rPr>
              <a:t>https://linuxcommand.org/lc3_adv_termmux.php</a:t>
            </a:r>
            <a:r>
              <a:rPr lang="en-US" dirty="0"/>
              <a:t> )</a:t>
            </a:r>
          </a:p>
          <a:p>
            <a:r>
              <a:rPr lang="en-US" dirty="0"/>
              <a:t>It keeps our session alive as we have it even if we close the terminal, the connection to a remote computer is closed and other cases.</a:t>
            </a:r>
          </a:p>
          <a:p>
            <a:r>
              <a:rPr lang="en-US" dirty="0"/>
              <a:t>it also allows us to generate "tabs" inside the session. </a:t>
            </a:r>
          </a:p>
          <a:p>
            <a:r>
              <a:rPr lang="en-US" dirty="0"/>
              <a:t>It is very useful for remote sessions. We only need to make one connection and then we can create new "tabs" if we new other terminals. Apart from that, as we mentioned, if the connexon is closed we do not loose this </a:t>
            </a:r>
            <a:r>
              <a:rPr lang="en-US" dirty="0" err="1"/>
              <a:t>sesion</a:t>
            </a:r>
            <a:r>
              <a:rPr lang="en-US" dirty="0"/>
              <a:t>.</a:t>
            </a:r>
          </a:p>
          <a:p>
            <a:r>
              <a:rPr lang="en-US" dirty="0"/>
              <a:t>It is also very </a:t>
            </a:r>
            <a:r>
              <a:rPr lang="en-US" dirty="0" err="1"/>
              <a:t>usefull</a:t>
            </a:r>
            <a:r>
              <a:rPr lang="en-US" dirty="0"/>
              <a:t> when running long jobs, we leave them running inside a </a:t>
            </a:r>
            <a:r>
              <a:rPr lang="en-US" dirty="0" err="1"/>
              <a:t>tmux</a:t>
            </a:r>
            <a:r>
              <a:rPr lang="en-US" dirty="0"/>
              <a:t> and we can close the terminal, even logout (of course, we cannot turn off the computer where the job is running, but if it is running in a remote server, we can turn off ours, reconnect later and recover the session)</a:t>
            </a:r>
          </a:p>
          <a:p>
            <a:endParaRPr lang="en-US" dirty="0"/>
          </a:p>
          <a:p>
            <a:r>
              <a:rPr lang="en-US" dirty="0"/>
              <a:t>We are going to repeat the compilation process but inside a </a:t>
            </a:r>
            <a:r>
              <a:rPr lang="en-US" dirty="0" err="1"/>
              <a:t>tmux</a:t>
            </a:r>
            <a:r>
              <a:rPr lang="en-US" dirty="0"/>
              <a:t> session</a:t>
            </a:r>
          </a:p>
        </p:txBody>
      </p:sp>
      <p:sp>
        <p:nvSpPr>
          <p:cNvPr id="4" name="TextBox 3">
            <a:extLst>
              <a:ext uri="{FF2B5EF4-FFF2-40B4-BE49-F238E27FC236}">
                <a16:creationId xmlns:a16="http://schemas.microsoft.com/office/drawing/2014/main" id="{90E1C668-8234-613C-44FE-CB43181DD9F9}"/>
              </a:ext>
            </a:extLst>
          </p:cNvPr>
          <p:cNvSpPr txBox="1"/>
          <p:nvPr/>
        </p:nvSpPr>
        <p:spPr>
          <a:xfrm>
            <a:off x="124287" y="2987785"/>
            <a:ext cx="8859914" cy="3785652"/>
          </a:xfrm>
          <a:prstGeom prst="rect">
            <a:avLst/>
          </a:prstGeom>
          <a:noFill/>
        </p:spPr>
        <p:txBody>
          <a:bodyPr wrap="square" rtlCol="0">
            <a:spAutoFit/>
          </a:bodyPr>
          <a:lstStyle/>
          <a:p>
            <a:r>
              <a:rPr lang="en-US" sz="1000" dirty="0" err="1">
                <a:latin typeface="Courier New" panose="02070309020205020404" pitchFamily="49" charset="0"/>
                <a:cs typeface="Courier New" panose="02070309020205020404" pitchFamily="49" charset="0"/>
              </a:rPr>
              <a:t>tmux</a:t>
            </a:r>
            <a:endParaRPr lang="en-US" sz="1000" dirty="0">
              <a:latin typeface="Courier New" panose="02070309020205020404" pitchFamily="49" charset="0"/>
              <a:cs typeface="Courier New" panose="02070309020205020404" pitchFamily="49" charset="0"/>
            </a:endParaRPr>
          </a:p>
          <a:p>
            <a:r>
              <a:rPr lang="en-US" sz="1000" dirty="0">
                <a:latin typeface="Courier New" panose="02070309020205020404" pitchFamily="49" charset="0"/>
                <a:cs typeface="Courier New" panose="02070309020205020404" pitchFamily="49" charset="0"/>
              </a:rPr>
              <a:t>cd /home/</a:t>
            </a:r>
            <a:r>
              <a:rPr lang="en-US" sz="1000" dirty="0" err="1">
                <a:latin typeface="Courier New" panose="02070309020205020404" pitchFamily="49" charset="0"/>
                <a:cs typeface="Courier New" panose="02070309020205020404" pitchFamily="49" charset="0"/>
              </a:rPr>
              <a:t>ocs</a:t>
            </a:r>
            <a:r>
              <a:rPr lang="en-US" sz="1000" dirty="0">
                <a:latin typeface="Courier New" panose="02070309020205020404" pitchFamily="49" charset="0"/>
                <a:cs typeface="Courier New" panose="02070309020205020404" pitchFamily="49" charset="0"/>
              </a:rPr>
              <a:t>/</a:t>
            </a:r>
            <a:r>
              <a:rPr lang="en-US" sz="1000" dirty="0" err="1">
                <a:latin typeface="Courier New" panose="02070309020205020404" pitchFamily="49" charset="0"/>
                <a:cs typeface="Courier New" panose="02070309020205020404" pitchFamily="49" charset="0"/>
              </a:rPr>
              <a:t>PRACT_SO</a:t>
            </a:r>
            <a:r>
              <a:rPr lang="en-US" sz="1000" dirty="0">
                <a:latin typeface="Courier New" panose="02070309020205020404" pitchFamily="49" charset="0"/>
                <a:cs typeface="Courier New" panose="02070309020205020404" pitchFamily="49" charset="0"/>
              </a:rPr>
              <a:t>/PROGRAMS/</a:t>
            </a:r>
            <a:r>
              <a:rPr lang="en-US" sz="1000" dirty="0" err="1">
                <a:latin typeface="Courier New" panose="02070309020205020404" pitchFamily="49" charset="0"/>
                <a:cs typeface="Courier New" panose="02070309020205020404" pitchFamily="49" charset="0"/>
              </a:rPr>
              <a:t>clustalw</a:t>
            </a:r>
            <a:r>
              <a:rPr lang="en-US" sz="1000" dirty="0">
                <a:latin typeface="Courier New" panose="02070309020205020404" pitchFamily="49" charset="0"/>
                <a:cs typeface="Courier New" panose="02070309020205020404" pitchFamily="49" charset="0"/>
              </a:rPr>
              <a:t>-2.0.10</a:t>
            </a:r>
          </a:p>
          <a:p>
            <a:r>
              <a:rPr lang="en-US" sz="1000" dirty="0">
                <a:latin typeface="Courier New" panose="02070309020205020404" pitchFamily="49" charset="0"/>
                <a:cs typeface="Courier New" panose="02070309020205020404" pitchFamily="49" charset="0"/>
              </a:rPr>
              <a:t>./configure --prefix=$HOME/</a:t>
            </a:r>
            <a:r>
              <a:rPr lang="en-US" sz="1000" dirty="0" err="1">
                <a:latin typeface="Courier New" panose="02070309020205020404" pitchFamily="49" charset="0"/>
                <a:cs typeface="Courier New" panose="02070309020205020404" pitchFamily="49" charset="0"/>
              </a:rPr>
              <a:t>PRACT_SO</a:t>
            </a:r>
            <a:r>
              <a:rPr lang="en-US" sz="1000" dirty="0">
                <a:latin typeface="Courier New" panose="02070309020205020404" pitchFamily="49" charset="0"/>
                <a:cs typeface="Courier New" panose="02070309020205020404" pitchFamily="49" charset="0"/>
              </a:rPr>
              <a:t>/PROGRAMS/</a:t>
            </a:r>
            <a:r>
              <a:rPr lang="en-US" sz="1000" dirty="0" err="1">
                <a:latin typeface="Courier New" panose="02070309020205020404" pitchFamily="49" charset="0"/>
                <a:cs typeface="Courier New" panose="02070309020205020404" pitchFamily="49" charset="0"/>
              </a:rPr>
              <a:t>clustalw2</a:t>
            </a:r>
            <a:endParaRPr lang="en-US" sz="1000" dirty="0">
              <a:latin typeface="Courier New" panose="02070309020205020404" pitchFamily="49" charset="0"/>
              <a:cs typeface="Courier New" panose="02070309020205020404" pitchFamily="49" charset="0"/>
            </a:endParaRPr>
          </a:p>
          <a:p>
            <a:r>
              <a:rPr lang="en-US" sz="1000" dirty="0">
                <a:latin typeface="Courier New" panose="02070309020205020404" pitchFamily="49" charset="0"/>
                <a:cs typeface="Courier New" panose="02070309020205020404" pitchFamily="49" charset="0"/>
              </a:rPr>
              <a:t>#while it is running create a new tab with pressing "ctrl b" and later "c" (without ctrl)</a:t>
            </a:r>
          </a:p>
          <a:p>
            <a:r>
              <a:rPr lang="en-US" sz="1000" dirty="0">
                <a:latin typeface="Courier New" panose="02070309020205020404" pitchFamily="49" charset="0"/>
                <a:cs typeface="Courier New" panose="02070309020205020404" pitchFamily="49" charset="0"/>
              </a:rPr>
              <a:t>#we can go back to the previous tab with "ctrl b" and "p"</a:t>
            </a:r>
          </a:p>
          <a:p>
            <a:r>
              <a:rPr lang="en-US" sz="1000" dirty="0">
                <a:latin typeface="Courier New" panose="02070309020205020404" pitchFamily="49" charset="0"/>
                <a:cs typeface="Courier New" panose="02070309020205020404" pitchFamily="49" charset="0"/>
              </a:rPr>
              <a:t>make</a:t>
            </a:r>
          </a:p>
          <a:p>
            <a:r>
              <a:rPr lang="en-US" sz="1000" dirty="0">
                <a:latin typeface="Courier New" panose="02070309020205020404" pitchFamily="49" charset="0"/>
                <a:cs typeface="Courier New" panose="02070309020205020404" pitchFamily="49" charset="0"/>
              </a:rPr>
              <a:t>#while it compiles go to the other tab with "ctrl b" "p" (previous) or "ctrl b" "n" (next)</a:t>
            </a:r>
          </a:p>
          <a:p>
            <a:r>
              <a:rPr lang="en-US" sz="1000" dirty="0">
                <a:latin typeface="Courier New" panose="02070309020205020404" pitchFamily="49" charset="0"/>
                <a:cs typeface="Courier New" panose="02070309020205020404" pitchFamily="49" charset="0"/>
              </a:rPr>
              <a:t># you only have two tabs so "next" and "previous" is the same. You can see all tabs and select which one to use with "ctrl b" "w"</a:t>
            </a:r>
          </a:p>
          <a:p>
            <a:r>
              <a:rPr lang="en-US" sz="1000" dirty="0">
                <a:latin typeface="Courier New" panose="02070309020205020404" pitchFamily="49" charset="0"/>
                <a:cs typeface="Courier New" panose="02070309020205020404" pitchFamily="49" charset="0"/>
              </a:rPr>
              <a:t>#in the other tab execute:</a:t>
            </a:r>
          </a:p>
          <a:p>
            <a:r>
              <a:rPr lang="en-US" sz="1000" dirty="0">
                <a:latin typeface="Courier New" panose="02070309020205020404" pitchFamily="49" charset="0"/>
                <a:cs typeface="Courier New" panose="02070309020205020404" pitchFamily="49" charset="0"/>
              </a:rPr>
              <a:t>top</a:t>
            </a:r>
          </a:p>
          <a:p>
            <a:r>
              <a:rPr lang="en-US" sz="1000" dirty="0">
                <a:latin typeface="Courier New" panose="02070309020205020404" pitchFamily="49" charset="0"/>
                <a:cs typeface="Courier New" panose="02070309020205020404" pitchFamily="49" charset="0"/>
              </a:rPr>
              <a:t>#now close the terminal window</a:t>
            </a:r>
          </a:p>
          <a:p>
            <a:r>
              <a:rPr lang="en-US" sz="1000" dirty="0">
                <a:latin typeface="Courier New" panose="02070309020205020404" pitchFamily="49" charset="0"/>
                <a:cs typeface="Courier New" panose="02070309020205020404" pitchFamily="49" charset="0"/>
              </a:rPr>
              <a:t>open another terminal and execute </a:t>
            </a:r>
          </a:p>
          <a:p>
            <a:r>
              <a:rPr lang="en-US" sz="1000" dirty="0" err="1">
                <a:latin typeface="Courier New" panose="02070309020205020404" pitchFamily="49" charset="0"/>
                <a:cs typeface="Courier New" panose="02070309020205020404" pitchFamily="49" charset="0"/>
              </a:rPr>
              <a:t>tmux</a:t>
            </a:r>
            <a:r>
              <a:rPr lang="en-US" sz="1000" dirty="0">
                <a:latin typeface="Courier New" panose="02070309020205020404" pitchFamily="49" charset="0"/>
                <a:cs typeface="Courier New" panose="02070309020205020404" pitchFamily="49" charset="0"/>
              </a:rPr>
              <a:t> ls # lists the running sessions</a:t>
            </a:r>
          </a:p>
          <a:p>
            <a:r>
              <a:rPr lang="en-US" sz="1000" dirty="0" err="1">
                <a:latin typeface="Courier New" panose="02070309020205020404" pitchFamily="49" charset="0"/>
                <a:cs typeface="Courier New" panose="02070309020205020404" pitchFamily="49" charset="0"/>
              </a:rPr>
              <a:t>tmux</a:t>
            </a:r>
            <a:r>
              <a:rPr lang="en-US" sz="1000" dirty="0">
                <a:latin typeface="Courier New" panose="02070309020205020404" pitchFamily="49" charset="0"/>
                <a:cs typeface="Courier New" panose="02070309020205020404" pitchFamily="49" charset="0"/>
              </a:rPr>
              <a:t> </a:t>
            </a:r>
            <a:r>
              <a:rPr lang="en-US" sz="1000" dirty="0" err="1">
                <a:latin typeface="Courier New" panose="02070309020205020404" pitchFamily="49" charset="0"/>
                <a:cs typeface="Courier New" panose="02070309020205020404" pitchFamily="49" charset="0"/>
              </a:rPr>
              <a:t>att</a:t>
            </a:r>
            <a:r>
              <a:rPr lang="en-US" sz="1000" dirty="0">
                <a:latin typeface="Courier New" panose="02070309020205020404" pitchFamily="49" charset="0"/>
                <a:cs typeface="Courier New" panose="02070309020205020404" pitchFamily="49" charset="0"/>
              </a:rPr>
              <a:t> #short for attach-session</a:t>
            </a:r>
          </a:p>
          <a:p>
            <a:r>
              <a:rPr lang="en-US" sz="1000" dirty="0">
                <a:latin typeface="Courier New" panose="02070309020205020404" pitchFamily="49" charset="0"/>
                <a:cs typeface="Courier New" panose="02070309020205020404" pitchFamily="49" charset="0"/>
              </a:rPr>
              <a:t># play with "ctrl b" "n" or "ctrl b" "p" to see that everything is as it was. </a:t>
            </a:r>
          </a:p>
          <a:p>
            <a:r>
              <a:rPr lang="en-US" sz="1000" dirty="0">
                <a:latin typeface="Courier New" panose="02070309020205020404" pitchFamily="49" charset="0"/>
                <a:cs typeface="Courier New" panose="02070309020205020404" pitchFamily="49" charset="0"/>
              </a:rPr>
              <a:t># press "</a:t>
            </a:r>
            <a:r>
              <a:rPr lang="en-US" sz="1000" dirty="0" err="1">
                <a:latin typeface="Courier New" panose="02070309020205020404" pitchFamily="49" charset="0"/>
                <a:cs typeface="Courier New" panose="02070309020205020404" pitchFamily="49" charset="0"/>
              </a:rPr>
              <a:t>cltr</a:t>
            </a:r>
            <a:r>
              <a:rPr lang="en-US" sz="1000" dirty="0">
                <a:latin typeface="Courier New" panose="02070309020205020404" pitchFamily="49" charset="0"/>
                <a:cs typeface="Courier New" panose="02070309020205020404" pitchFamily="49" charset="0"/>
              </a:rPr>
              <a:t> b" "d" to detach the session</a:t>
            </a:r>
          </a:p>
          <a:p>
            <a:r>
              <a:rPr lang="en-US" sz="1000" dirty="0" err="1">
                <a:latin typeface="Courier New" panose="02070309020205020404" pitchFamily="49" charset="0"/>
                <a:cs typeface="Courier New" panose="02070309020205020404" pitchFamily="49" charset="0"/>
              </a:rPr>
              <a:t>tmux</a:t>
            </a:r>
            <a:r>
              <a:rPr lang="en-US" sz="1000" dirty="0">
                <a:latin typeface="Courier New" panose="02070309020205020404" pitchFamily="49" charset="0"/>
                <a:cs typeface="Courier New" panose="02070309020205020404" pitchFamily="49" charset="0"/>
              </a:rPr>
              <a:t> </a:t>
            </a:r>
            <a:r>
              <a:rPr lang="en-US" sz="1000" dirty="0" err="1">
                <a:latin typeface="Courier New" panose="02070309020205020404" pitchFamily="49" charset="0"/>
                <a:cs typeface="Courier New" panose="02070309020205020404" pitchFamily="49" charset="0"/>
              </a:rPr>
              <a:t>att</a:t>
            </a:r>
            <a:r>
              <a:rPr lang="en-US" sz="1000" dirty="0">
                <a:latin typeface="Courier New" panose="02070309020205020404" pitchFamily="49" charset="0"/>
                <a:cs typeface="Courier New" panose="02070309020205020404" pitchFamily="49" charset="0"/>
              </a:rPr>
              <a:t> to reattach it again</a:t>
            </a:r>
          </a:p>
          <a:p>
            <a:r>
              <a:rPr lang="en-US" sz="1000" dirty="0">
                <a:latin typeface="Courier New" panose="02070309020205020404" pitchFamily="49" charset="0"/>
                <a:cs typeface="Courier New" panose="02070309020205020404" pitchFamily="49" charset="0"/>
              </a:rPr>
              <a:t># you can play a bit with </a:t>
            </a:r>
            <a:r>
              <a:rPr lang="en-US" sz="1000" dirty="0" err="1">
                <a:latin typeface="Courier New" panose="02070309020205020404" pitchFamily="49" charset="0"/>
                <a:cs typeface="Courier New" panose="02070309020205020404" pitchFamily="49" charset="0"/>
              </a:rPr>
              <a:t>tmux</a:t>
            </a:r>
            <a:r>
              <a:rPr lang="en-US" sz="1000" dirty="0">
                <a:latin typeface="Courier New" panose="02070309020205020404" pitchFamily="49" charset="0"/>
                <a:cs typeface="Courier New" panose="02070309020205020404" pitchFamily="49" charset="0"/>
              </a:rPr>
              <a:t>. When you finish close each opened tab with :</a:t>
            </a:r>
          </a:p>
          <a:p>
            <a:r>
              <a:rPr lang="en-US" sz="1000" dirty="0">
                <a:latin typeface="Courier New" panose="02070309020205020404" pitchFamily="49" charset="0"/>
                <a:cs typeface="Courier New" panose="02070309020205020404" pitchFamily="49" charset="0"/>
              </a:rPr>
              <a:t>exit</a:t>
            </a:r>
          </a:p>
          <a:p>
            <a:r>
              <a:rPr lang="en-US" sz="1000" dirty="0">
                <a:latin typeface="Courier New" panose="02070309020205020404" pitchFamily="49" charset="0"/>
                <a:cs typeface="Courier New" panose="02070309020205020404" pitchFamily="49" charset="0"/>
              </a:rPr>
              <a:t># make sure no session remains</a:t>
            </a:r>
          </a:p>
          <a:p>
            <a:r>
              <a:rPr lang="en-US" sz="1000" dirty="0" err="1">
                <a:latin typeface="Courier New" panose="02070309020205020404" pitchFamily="49" charset="0"/>
                <a:cs typeface="Courier New" panose="02070309020205020404" pitchFamily="49" charset="0"/>
              </a:rPr>
              <a:t>tmux</a:t>
            </a:r>
            <a:r>
              <a:rPr lang="en-US" sz="1000" dirty="0">
                <a:latin typeface="Courier New" panose="02070309020205020404" pitchFamily="49" charset="0"/>
                <a:cs typeface="Courier New" panose="02070309020205020404" pitchFamily="49" charset="0"/>
              </a:rPr>
              <a:t> ls</a:t>
            </a:r>
          </a:p>
          <a:p>
            <a:r>
              <a:rPr lang="en-US" sz="1000" dirty="0">
                <a:latin typeface="Courier New" panose="02070309020205020404" pitchFamily="49" charset="0"/>
                <a:cs typeface="Courier New" panose="02070309020205020404" pitchFamily="49" charset="0"/>
              </a:rPr>
              <a:t># if anyone remains reattach it and exit from all of them</a:t>
            </a:r>
          </a:p>
          <a:p>
            <a:endParaRPr lang="en-US" sz="1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4326480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a:extLst>
              <a:ext uri="{FF2B5EF4-FFF2-40B4-BE49-F238E27FC236}">
                <a16:creationId xmlns:a16="http://schemas.microsoft.com/office/drawing/2014/main" id="{AEACB0A1-4815-896C-B62E-E49008100ADB}"/>
              </a:ext>
            </a:extLst>
          </p:cNvPr>
          <p:cNvSpPr txBox="1">
            <a:spLocks noChangeArrowheads="1"/>
          </p:cNvSpPr>
          <p:nvPr/>
        </p:nvSpPr>
        <p:spPr bwMode="auto">
          <a:xfrm>
            <a:off x="4897215" y="176213"/>
            <a:ext cx="389401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sz="2400" dirty="0">
                <a:latin typeface="Comic Sans MS" panose="030F0902030302020204" pitchFamily="66" charset="0"/>
              </a:rPr>
              <a:t>https://</a:t>
            </a:r>
            <a:r>
              <a:rPr lang="en-US" sz="2400" dirty="0" err="1">
                <a:latin typeface="Comic Sans MS" panose="030F0902030302020204" pitchFamily="66" charset="0"/>
              </a:rPr>
              <a:t>linuxcommand.org</a:t>
            </a:r>
            <a:endParaRPr lang="en-US" sz="2400" noProof="0" dirty="0">
              <a:latin typeface="Comic Sans MS" panose="030F0902030302020204" pitchFamily="66" charset="0"/>
            </a:endParaRPr>
          </a:p>
        </p:txBody>
      </p:sp>
      <p:sp>
        <p:nvSpPr>
          <p:cNvPr id="3" name="TextBox 2">
            <a:extLst>
              <a:ext uri="{FF2B5EF4-FFF2-40B4-BE49-F238E27FC236}">
                <a16:creationId xmlns:a16="http://schemas.microsoft.com/office/drawing/2014/main" id="{BAFC14D6-E07D-3C85-7708-F702E1ACAC86}"/>
              </a:ext>
            </a:extLst>
          </p:cNvPr>
          <p:cNvSpPr txBox="1"/>
          <p:nvPr/>
        </p:nvSpPr>
        <p:spPr>
          <a:xfrm>
            <a:off x="1127464" y="1162975"/>
            <a:ext cx="5840060" cy="2462213"/>
          </a:xfrm>
          <a:prstGeom prst="rect">
            <a:avLst/>
          </a:prstGeom>
          <a:noFill/>
        </p:spPr>
        <p:txBody>
          <a:bodyPr wrap="none" rtlCol="0">
            <a:spAutoFit/>
          </a:bodyPr>
          <a:lstStyle/>
          <a:p>
            <a:r>
              <a:rPr lang="en-US" dirty="0"/>
              <a:t>We strongly advise that you take your time to go this site:</a:t>
            </a:r>
          </a:p>
          <a:p>
            <a:r>
              <a:rPr lang="en-US" dirty="0">
                <a:hlinkClick r:id="rId2"/>
              </a:rPr>
              <a:t>https://linuxcommand.org</a:t>
            </a:r>
            <a:endParaRPr lang="en-US" dirty="0"/>
          </a:p>
          <a:p>
            <a:endParaRPr lang="en-US" dirty="0"/>
          </a:p>
          <a:p>
            <a:r>
              <a:rPr lang="en-US" dirty="0"/>
              <a:t>and follow the the following tutorials:</a:t>
            </a:r>
          </a:p>
          <a:p>
            <a:r>
              <a:rPr lang="en-US" dirty="0"/>
              <a:t>	</a:t>
            </a:r>
            <a:r>
              <a:rPr lang="en-US" dirty="0">
                <a:hlinkClick r:id="rId3"/>
              </a:rPr>
              <a:t>https://linuxcommand.org/lc3_learning_the_shell.php</a:t>
            </a:r>
            <a:endParaRPr lang="en-US" dirty="0"/>
          </a:p>
          <a:p>
            <a:r>
              <a:rPr lang="en-US" dirty="0"/>
              <a:t>	</a:t>
            </a:r>
            <a:r>
              <a:rPr lang="en-US" dirty="0">
                <a:hlinkClick r:id="rId4"/>
              </a:rPr>
              <a:t>https://linuxcommand.org/lc3_writing_shell_scripts.php</a:t>
            </a:r>
            <a:endParaRPr lang="en-US" dirty="0"/>
          </a:p>
          <a:p>
            <a:endParaRPr lang="en-US" dirty="0"/>
          </a:p>
          <a:p>
            <a:r>
              <a:rPr lang="en-US" dirty="0"/>
              <a:t>if you are still in the mood go to  </a:t>
            </a:r>
            <a:r>
              <a:rPr lang="en-US" dirty="0">
                <a:hlinkClick r:id="rId5"/>
              </a:rPr>
              <a:t>Adventures</a:t>
            </a:r>
            <a:r>
              <a:rPr lang="en-US" dirty="0"/>
              <a:t>:</a:t>
            </a:r>
          </a:p>
          <a:p>
            <a:r>
              <a:rPr lang="en-US" dirty="0"/>
              <a:t>		</a:t>
            </a:r>
            <a:r>
              <a:rPr lang="en-US" dirty="0">
                <a:hlinkClick r:id="rId6"/>
              </a:rPr>
              <a:t>https://linuxcommand.org/lc3_adv_termmux.php</a:t>
            </a:r>
            <a:endParaRPr lang="en-US" dirty="0"/>
          </a:p>
          <a:p>
            <a:r>
              <a:rPr lang="en-US" dirty="0"/>
              <a:t>		</a:t>
            </a:r>
            <a:r>
              <a:rPr lang="en-US" dirty="0">
                <a:hlinkClick r:id="rId7"/>
              </a:rPr>
              <a:t>https://linuxcommand.org/lc3_adv_mc.php</a:t>
            </a:r>
            <a:endParaRPr lang="en-US" dirty="0"/>
          </a:p>
          <a:p>
            <a:endParaRPr lang="en-US" dirty="0"/>
          </a:p>
        </p:txBody>
      </p:sp>
    </p:spTree>
    <p:extLst>
      <p:ext uri="{BB962C8B-B14F-4D97-AF65-F5344CB8AC3E}">
        <p14:creationId xmlns:p14="http://schemas.microsoft.com/office/powerpoint/2010/main" val="1284374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6" name="Text Box 4">
            <a:extLst>
              <a:ext uri="{FF2B5EF4-FFF2-40B4-BE49-F238E27FC236}">
                <a16:creationId xmlns:a16="http://schemas.microsoft.com/office/drawing/2014/main" id="{7557A5AD-8D27-160B-F9B2-0B1DB824F7E0}"/>
              </a:ext>
            </a:extLst>
          </p:cNvPr>
          <p:cNvSpPr txBox="1">
            <a:spLocks noChangeArrowheads="1"/>
          </p:cNvSpPr>
          <p:nvPr/>
        </p:nvSpPr>
        <p:spPr bwMode="auto">
          <a:xfrm>
            <a:off x="1638300" y="401638"/>
            <a:ext cx="71326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latin typeface="Comic Sans MS" panose="030F0902030302020204" pitchFamily="66" charset="0"/>
              </a:rPr>
              <a:t>Operative System, What is it and why we need it</a:t>
            </a:r>
          </a:p>
        </p:txBody>
      </p:sp>
      <p:sp>
        <p:nvSpPr>
          <p:cNvPr id="136197" name="Text Box 5">
            <a:extLst>
              <a:ext uri="{FF2B5EF4-FFF2-40B4-BE49-F238E27FC236}">
                <a16:creationId xmlns:a16="http://schemas.microsoft.com/office/drawing/2014/main" id="{6AA746B2-FA15-60DA-05BD-2D1125A8BF3C}"/>
              </a:ext>
            </a:extLst>
          </p:cNvPr>
          <p:cNvSpPr txBox="1">
            <a:spLocks noChangeArrowheads="1"/>
          </p:cNvSpPr>
          <p:nvPr/>
        </p:nvSpPr>
        <p:spPr bwMode="auto">
          <a:xfrm>
            <a:off x="1600200" y="1447800"/>
            <a:ext cx="5856288" cy="186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noProof="0" dirty="0"/>
              <a:t>An </a:t>
            </a:r>
            <a:r>
              <a:rPr lang="en-US" sz="2000" noProof="0" dirty="0">
                <a:solidFill>
                  <a:srgbClr val="FF0000"/>
                </a:solidFill>
              </a:rPr>
              <a:t>Operative System</a:t>
            </a:r>
            <a:r>
              <a:rPr lang="en-US" sz="1800" noProof="0" dirty="0"/>
              <a:t> is a group of programs or software, devoted to allow interaction between users and computer, it manages its resources in an easy and efficient way. It starts to work when computer boots and mages hardware form lowest levels.</a:t>
            </a:r>
          </a:p>
          <a:p>
            <a:endParaRPr lang="en-US" sz="2400" noProof="0" dirty="0"/>
          </a:p>
        </p:txBody>
      </p:sp>
      <p:sp>
        <p:nvSpPr>
          <p:cNvPr id="136198" name="Text Box 6">
            <a:extLst>
              <a:ext uri="{FF2B5EF4-FFF2-40B4-BE49-F238E27FC236}">
                <a16:creationId xmlns:a16="http://schemas.microsoft.com/office/drawing/2014/main" id="{BB4D9064-F353-AA72-F6A9-1D158421C5C0}"/>
              </a:ext>
            </a:extLst>
          </p:cNvPr>
          <p:cNvSpPr txBox="1">
            <a:spLocks noChangeArrowheads="1"/>
          </p:cNvSpPr>
          <p:nvPr/>
        </p:nvSpPr>
        <p:spPr bwMode="auto">
          <a:xfrm>
            <a:off x="2667000" y="3484563"/>
            <a:ext cx="1797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sz="1800" noProof="0" dirty="0">
                <a:solidFill>
                  <a:srgbClr val="FF0000"/>
                </a:solidFill>
              </a:rPr>
              <a:t> Device </a:t>
            </a:r>
            <a:r>
              <a:rPr lang="en-US" sz="1800" noProof="0" dirty="0"/>
              <a:t>access</a:t>
            </a:r>
          </a:p>
        </p:txBody>
      </p:sp>
      <p:sp>
        <p:nvSpPr>
          <p:cNvPr id="136199" name="Text Box 7">
            <a:extLst>
              <a:ext uri="{FF2B5EF4-FFF2-40B4-BE49-F238E27FC236}">
                <a16:creationId xmlns:a16="http://schemas.microsoft.com/office/drawing/2014/main" id="{9BC07579-4A8F-A33F-2550-B1694E73BE15}"/>
              </a:ext>
            </a:extLst>
          </p:cNvPr>
          <p:cNvSpPr txBox="1">
            <a:spLocks noChangeArrowheads="1"/>
          </p:cNvSpPr>
          <p:nvPr/>
        </p:nvSpPr>
        <p:spPr bwMode="auto">
          <a:xfrm>
            <a:off x="2667000" y="3865563"/>
            <a:ext cx="2101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sz="1800" noProof="0" dirty="0"/>
              <a:t> Input/Output (I/O)</a:t>
            </a:r>
          </a:p>
        </p:txBody>
      </p:sp>
      <p:sp>
        <p:nvSpPr>
          <p:cNvPr id="136200" name="Text Box 8">
            <a:extLst>
              <a:ext uri="{FF2B5EF4-FFF2-40B4-BE49-F238E27FC236}">
                <a16:creationId xmlns:a16="http://schemas.microsoft.com/office/drawing/2014/main" id="{60979DEC-DAAD-2300-6BC1-61A8613944E5}"/>
              </a:ext>
            </a:extLst>
          </p:cNvPr>
          <p:cNvSpPr txBox="1">
            <a:spLocks noChangeArrowheads="1"/>
          </p:cNvSpPr>
          <p:nvPr/>
        </p:nvSpPr>
        <p:spPr bwMode="auto">
          <a:xfrm>
            <a:off x="2667000" y="4246563"/>
            <a:ext cx="3079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sz="1800" noProof="0" dirty="0"/>
              <a:t> </a:t>
            </a:r>
            <a:r>
              <a:rPr lang="en-US" sz="1800" noProof="0" dirty="0">
                <a:solidFill>
                  <a:srgbClr val="FF0000"/>
                </a:solidFill>
              </a:rPr>
              <a:t>Directory tree</a:t>
            </a:r>
            <a:r>
              <a:rPr lang="en-US" sz="1800" noProof="0" dirty="0"/>
              <a:t> / </a:t>
            </a:r>
            <a:r>
              <a:rPr lang="en-US" sz="1800" noProof="0" dirty="0">
                <a:solidFill>
                  <a:srgbClr val="FF0000"/>
                </a:solidFill>
              </a:rPr>
              <a:t>File System</a:t>
            </a:r>
          </a:p>
        </p:txBody>
      </p:sp>
      <p:sp>
        <p:nvSpPr>
          <p:cNvPr id="136201" name="Text Box 9">
            <a:extLst>
              <a:ext uri="{FF2B5EF4-FFF2-40B4-BE49-F238E27FC236}">
                <a16:creationId xmlns:a16="http://schemas.microsoft.com/office/drawing/2014/main" id="{67A9A273-B74D-04DF-5824-5B14E5B7C79D}"/>
              </a:ext>
            </a:extLst>
          </p:cNvPr>
          <p:cNvSpPr txBox="1">
            <a:spLocks noChangeArrowheads="1"/>
          </p:cNvSpPr>
          <p:nvPr/>
        </p:nvSpPr>
        <p:spPr bwMode="auto">
          <a:xfrm>
            <a:off x="2667000" y="4627563"/>
            <a:ext cx="1898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sz="1800" noProof="0" dirty="0"/>
              <a:t> Process priority</a:t>
            </a:r>
          </a:p>
        </p:txBody>
      </p:sp>
      <p:sp>
        <p:nvSpPr>
          <p:cNvPr id="136203" name="Text Box 11">
            <a:extLst>
              <a:ext uri="{FF2B5EF4-FFF2-40B4-BE49-F238E27FC236}">
                <a16:creationId xmlns:a16="http://schemas.microsoft.com/office/drawing/2014/main" id="{CBFD0715-D659-1875-4EAF-FB55BEA632AD}"/>
              </a:ext>
            </a:extLst>
          </p:cNvPr>
          <p:cNvSpPr txBox="1">
            <a:spLocks noChangeArrowheads="1"/>
          </p:cNvSpPr>
          <p:nvPr/>
        </p:nvSpPr>
        <p:spPr bwMode="auto">
          <a:xfrm>
            <a:off x="2665413" y="5016500"/>
            <a:ext cx="920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Char char="-"/>
            </a:pPr>
            <a:r>
              <a:rPr lang="en-US" sz="1800" noProof="0" dirty="0"/>
              <a:t> Users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27" name="Text Box 11">
            <a:extLst>
              <a:ext uri="{FF2B5EF4-FFF2-40B4-BE49-F238E27FC236}">
                <a16:creationId xmlns:a16="http://schemas.microsoft.com/office/drawing/2014/main" id="{6FD552B9-1C27-62E2-F1C8-2DEE2A6BB0F4}"/>
              </a:ext>
            </a:extLst>
          </p:cNvPr>
          <p:cNvSpPr txBox="1">
            <a:spLocks noChangeArrowheads="1"/>
          </p:cNvSpPr>
          <p:nvPr/>
        </p:nvSpPr>
        <p:spPr bwMode="auto">
          <a:xfrm>
            <a:off x="2486025" y="401638"/>
            <a:ext cx="678583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latin typeface="Comic Sans MS" panose="030F0902030302020204" pitchFamily="66" charset="0"/>
              </a:rPr>
              <a:t>Operative System : some parts (private ones)</a:t>
            </a:r>
          </a:p>
        </p:txBody>
      </p:sp>
      <p:sp>
        <p:nvSpPr>
          <p:cNvPr id="137228" name="Text Box 12">
            <a:extLst>
              <a:ext uri="{FF2B5EF4-FFF2-40B4-BE49-F238E27FC236}">
                <a16:creationId xmlns:a16="http://schemas.microsoft.com/office/drawing/2014/main" id="{753AB4E6-84FD-B83E-DB1C-B0EAEF24B40C}"/>
              </a:ext>
            </a:extLst>
          </p:cNvPr>
          <p:cNvSpPr txBox="1">
            <a:spLocks noChangeArrowheads="1"/>
          </p:cNvSpPr>
          <p:nvPr/>
        </p:nvSpPr>
        <p:spPr bwMode="auto">
          <a:xfrm>
            <a:off x="1297281" y="863303"/>
            <a:ext cx="7508789"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Font typeface="Times New Roman" panose="02020603050405020304" pitchFamily="18" charset="0"/>
              <a:buChar char="-"/>
            </a:pPr>
            <a:r>
              <a:rPr lang="en-US" sz="2400" noProof="0" dirty="0">
                <a:solidFill>
                  <a:srgbClr val="FF0000"/>
                </a:solidFill>
              </a:rPr>
              <a:t>Kernel</a:t>
            </a:r>
            <a:r>
              <a:rPr lang="en-US" sz="2400" noProof="0" dirty="0"/>
              <a:t>: </a:t>
            </a:r>
            <a:r>
              <a:rPr lang="en-US" sz="1800" noProof="0" dirty="0"/>
              <a:t>The OS itself, it’s the one who decide what to do, how to do it and when to do it, it controls devices and peripherals at the lowest hardware level. (</a:t>
            </a:r>
            <a:r>
              <a:rPr lang="en-US" sz="1800" noProof="0" dirty="0" err="1"/>
              <a:t>linux</a:t>
            </a:r>
            <a:r>
              <a:rPr lang="en-US" sz="1800" noProof="0" dirty="0"/>
              <a:t>, NT Kernel, </a:t>
            </a:r>
            <a:r>
              <a:rPr lang="en-US" sz="1800" noProof="0" dirty="0" err="1"/>
              <a:t>XNU</a:t>
            </a:r>
            <a:r>
              <a:rPr lang="en-US" sz="1800" noProof="0" dirty="0"/>
              <a:t>,) </a:t>
            </a:r>
          </a:p>
          <a:p>
            <a:pPr>
              <a:buFont typeface="Times New Roman" panose="02020603050405020304" pitchFamily="18" charset="0"/>
              <a:buNone/>
            </a:pPr>
            <a:endParaRPr lang="en-US" noProof="0" dirty="0"/>
          </a:p>
          <a:p>
            <a:pPr>
              <a:buFont typeface="Times New Roman" panose="02020603050405020304" pitchFamily="18" charset="0"/>
              <a:buNone/>
            </a:pPr>
            <a:r>
              <a:rPr lang="en-US" noProof="0" dirty="0"/>
              <a:t>Windows	: 	</a:t>
            </a:r>
            <a:r>
              <a:rPr lang="en-US" noProof="0" dirty="0">
                <a:latin typeface="Courier New" panose="02070309020205020404" pitchFamily="49" charset="0"/>
              </a:rPr>
              <a:t>C:\WINDOWS\</a:t>
            </a:r>
            <a:r>
              <a:rPr lang="en-US" noProof="0" dirty="0" err="1">
                <a:latin typeface="Courier New" panose="02070309020205020404" pitchFamily="49" charset="0"/>
              </a:rPr>
              <a:t>system32</a:t>
            </a:r>
            <a:r>
              <a:rPr lang="en-US" noProof="0" dirty="0">
                <a:latin typeface="Courier New" panose="02070309020205020404" pitchFamily="49" charset="0"/>
              </a:rPr>
              <a:t>\</a:t>
            </a:r>
            <a:r>
              <a:rPr lang="en-US" noProof="0" dirty="0" err="1">
                <a:latin typeface="Courier New" panose="02070309020205020404" pitchFamily="49" charset="0"/>
              </a:rPr>
              <a:t>ntoskrnl.exe</a:t>
            </a:r>
            <a:endParaRPr lang="en-US" noProof="0" dirty="0">
              <a:latin typeface="Courier New" panose="02070309020205020404" pitchFamily="49" charset="0"/>
            </a:endParaRPr>
          </a:p>
          <a:p>
            <a:pPr>
              <a:buFont typeface="Times New Roman" panose="02020603050405020304" pitchFamily="18" charset="0"/>
              <a:buNone/>
            </a:pPr>
            <a:r>
              <a:rPr lang="en-US" noProof="0" dirty="0"/>
              <a:t>Linux: 		</a:t>
            </a:r>
            <a:r>
              <a:rPr lang="en-US" noProof="0" dirty="0">
                <a:latin typeface="Courier New" panose="02070309020205020404" pitchFamily="49" charset="0"/>
              </a:rPr>
              <a:t>/boot/</a:t>
            </a:r>
            <a:r>
              <a:rPr lang="en-US" noProof="0" dirty="0" err="1">
                <a:latin typeface="Courier New" panose="02070309020205020404" pitchFamily="49" charset="0"/>
              </a:rPr>
              <a:t>vmlinuz</a:t>
            </a:r>
            <a:r>
              <a:rPr lang="en-US" noProof="0" dirty="0">
                <a:latin typeface="Courier New" panose="02070309020205020404" pitchFamily="49" charset="0"/>
              </a:rPr>
              <a:t>-*</a:t>
            </a:r>
          </a:p>
          <a:p>
            <a:pPr>
              <a:buFont typeface="Times New Roman" panose="02020603050405020304" pitchFamily="18" charset="0"/>
              <a:buNone/>
            </a:pPr>
            <a:endParaRPr lang="en-US" sz="1800" noProof="0" dirty="0"/>
          </a:p>
          <a:p>
            <a:pPr>
              <a:buFont typeface="Times New Roman" panose="02020603050405020304" pitchFamily="18" charset="0"/>
              <a:buChar char="-"/>
            </a:pPr>
            <a:r>
              <a:rPr lang="en-US" sz="2400" noProof="0" dirty="0">
                <a:solidFill>
                  <a:srgbClr val="FF0000"/>
                </a:solidFill>
              </a:rPr>
              <a:t>Filesystem</a:t>
            </a:r>
            <a:r>
              <a:rPr lang="en-US" sz="1800" noProof="0" dirty="0"/>
              <a:t>: Keeps hierarchy, easy access and consistency  of stored data in the different physical or virtual devices (</a:t>
            </a:r>
            <a:r>
              <a:rPr lang="en-US" sz="1800" noProof="0" dirty="0" err="1"/>
              <a:t>eg</a:t>
            </a:r>
            <a:r>
              <a:rPr lang="en-US" sz="1800" noProof="0" dirty="0"/>
              <a:t>: </a:t>
            </a:r>
            <a:r>
              <a:rPr lang="en-US" sz="1800" noProof="0" dirty="0" err="1"/>
              <a:t>fat32</a:t>
            </a:r>
            <a:r>
              <a:rPr lang="en-US" sz="1800" noProof="0" dirty="0"/>
              <a:t>, </a:t>
            </a:r>
            <a:r>
              <a:rPr lang="en-US" sz="1800" noProof="0" dirty="0" err="1"/>
              <a:t>ntfs</a:t>
            </a:r>
            <a:r>
              <a:rPr lang="en-US" sz="1800" noProof="0" dirty="0"/>
              <a:t>, </a:t>
            </a:r>
            <a:r>
              <a:rPr lang="en-US" sz="1800" noProof="0" dirty="0" err="1"/>
              <a:t>APFS</a:t>
            </a:r>
            <a:r>
              <a:rPr lang="en-US" sz="1800" noProof="0" dirty="0"/>
              <a:t>, </a:t>
            </a:r>
            <a:r>
              <a:rPr lang="en-US" sz="1800" noProof="0" dirty="0" err="1"/>
              <a:t>ext4</a:t>
            </a:r>
            <a:r>
              <a:rPr lang="en-US" sz="1800" noProof="0" dirty="0"/>
              <a:t>, </a:t>
            </a:r>
            <a:r>
              <a:rPr lang="en-US" sz="1800" noProof="0" dirty="0" err="1"/>
              <a:t>xfs</a:t>
            </a:r>
            <a:r>
              <a:rPr lang="en-US" sz="1800" noProof="0" dirty="0"/>
              <a:t>, </a:t>
            </a:r>
            <a:r>
              <a:rPr lang="en-US" sz="1800" noProof="0" dirty="0" err="1"/>
              <a:t>zfs</a:t>
            </a:r>
            <a:r>
              <a:rPr lang="en-US" sz="1800" noProof="0" dirty="0"/>
              <a:t>, </a:t>
            </a:r>
            <a:r>
              <a:rPr lang="en-US" sz="1800" noProof="0" dirty="0" err="1"/>
              <a:t>nfs</a:t>
            </a:r>
            <a:r>
              <a:rPr lang="en-US" sz="1800" noProof="0" dirty="0"/>
              <a:t>, …)</a:t>
            </a:r>
          </a:p>
          <a:p>
            <a:pPr>
              <a:buFont typeface="Times New Roman" panose="02020603050405020304" pitchFamily="18" charset="0"/>
              <a:buNone/>
            </a:pPr>
            <a:endParaRPr lang="en-US" sz="1800" noProof="0" dirty="0"/>
          </a:p>
          <a:p>
            <a:r>
              <a:rPr lang="en-US" sz="1800" noProof="0" dirty="0"/>
              <a:t>-</a:t>
            </a:r>
            <a:r>
              <a:rPr lang="en-US" sz="2400" noProof="0" dirty="0">
                <a:solidFill>
                  <a:srgbClr val="FF0000"/>
                </a:solidFill>
              </a:rPr>
              <a:t>shell(s)</a:t>
            </a:r>
            <a:r>
              <a:rPr lang="en-US" sz="1800" noProof="0" dirty="0"/>
              <a:t>: programs that provide the interface between the user and the operating system. Shells may be text-based, such as </a:t>
            </a:r>
            <a:r>
              <a:rPr lang="en-US" sz="1800" noProof="0" dirty="0">
                <a:solidFill>
                  <a:srgbClr val="FF0000"/>
                </a:solidFill>
              </a:rPr>
              <a:t>bash</a:t>
            </a:r>
            <a:r>
              <a:rPr lang="en-US" sz="1800" noProof="0" dirty="0"/>
              <a:t> or </a:t>
            </a:r>
            <a:r>
              <a:rPr lang="en-US" sz="1800" noProof="0" dirty="0" err="1">
                <a:solidFill>
                  <a:srgbClr val="FF0000"/>
                </a:solidFill>
              </a:rPr>
              <a:t>zsh</a:t>
            </a:r>
            <a:r>
              <a:rPr lang="en-US" sz="1800" noProof="0" dirty="0"/>
              <a:t> (in both MacOS and </a:t>
            </a:r>
            <a:r>
              <a:rPr lang="en-US" sz="1800" noProof="0" dirty="0" err="1"/>
              <a:t>linux</a:t>
            </a:r>
            <a:r>
              <a:rPr lang="en-US" sz="1800" noProof="0" dirty="0"/>
              <a:t>) or graphical, such as the </a:t>
            </a:r>
            <a:r>
              <a:rPr lang="en-US" sz="1800" noProof="0" dirty="0">
                <a:solidFill>
                  <a:srgbClr val="FF0000"/>
                </a:solidFill>
              </a:rPr>
              <a:t>Windows Shell </a:t>
            </a:r>
            <a:r>
              <a:rPr lang="en-US" sz="1800" noProof="0" dirty="0"/>
              <a:t>or the </a:t>
            </a:r>
            <a:r>
              <a:rPr lang="en-US" sz="1800" noProof="0" dirty="0">
                <a:solidFill>
                  <a:srgbClr val="FF0000"/>
                </a:solidFill>
              </a:rPr>
              <a:t>macOS Finder</a:t>
            </a:r>
            <a:r>
              <a:rPr lang="en-US" sz="1800" noProof="0" dirty="0"/>
              <a:t>.</a:t>
            </a:r>
          </a:p>
          <a:p>
            <a:endParaRPr lang="en-US" sz="1800" noProof="0" dirty="0"/>
          </a:p>
          <a:p>
            <a:pPr>
              <a:buFont typeface="Times New Roman" panose="02020603050405020304" pitchFamily="18" charset="0"/>
              <a:buChar char="-"/>
            </a:pPr>
            <a:r>
              <a:rPr lang="en-US" sz="2400" noProof="0" dirty="0"/>
              <a:t>Various tools </a:t>
            </a:r>
            <a:r>
              <a:rPr lang="en-US" sz="1800" noProof="0" dirty="0"/>
              <a:t>: group of programs that allow users and / or administrators interact with the OS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Text Box 2">
            <a:extLst>
              <a:ext uri="{FF2B5EF4-FFF2-40B4-BE49-F238E27FC236}">
                <a16:creationId xmlns:a16="http://schemas.microsoft.com/office/drawing/2014/main" id="{2132FF00-F989-72B8-1DBE-3D0608DED723}"/>
              </a:ext>
            </a:extLst>
          </p:cNvPr>
          <p:cNvSpPr txBox="1">
            <a:spLocks noChangeArrowheads="1"/>
          </p:cNvSpPr>
          <p:nvPr/>
        </p:nvSpPr>
        <p:spPr bwMode="auto">
          <a:xfrm>
            <a:off x="2393950" y="401638"/>
            <a:ext cx="6338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latin typeface="Comic Sans MS" panose="030F0902030302020204" pitchFamily="66" charset="0"/>
              </a:rPr>
              <a:t>Operative System: shapes, kinds and colors</a:t>
            </a:r>
          </a:p>
        </p:txBody>
      </p:sp>
      <p:pic>
        <p:nvPicPr>
          <p:cNvPr id="201733" name="Picture 5">
            <a:extLst>
              <a:ext uri="{FF2B5EF4-FFF2-40B4-BE49-F238E27FC236}">
                <a16:creationId xmlns:a16="http://schemas.microsoft.com/office/drawing/2014/main" id="{B3014ADC-F641-2BCC-38A2-855248BFD9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963" y="4891088"/>
            <a:ext cx="1511300" cy="1031875"/>
          </a:xfrm>
          <a:prstGeom prst="rect">
            <a:avLst/>
          </a:prstGeom>
          <a:noFill/>
          <a:extLst>
            <a:ext uri="{909E8E84-426E-40DD-AFC4-6F175D3DCCD1}">
              <a14:hiddenFill xmlns:a14="http://schemas.microsoft.com/office/drawing/2010/main">
                <a:solidFill>
                  <a:srgbClr val="FFFFFF"/>
                </a:solidFill>
              </a14:hiddenFill>
            </a:ext>
          </a:extLst>
        </p:spPr>
      </p:pic>
      <p:grpSp>
        <p:nvGrpSpPr>
          <p:cNvPr id="201772" name="Group 44">
            <a:extLst>
              <a:ext uri="{FF2B5EF4-FFF2-40B4-BE49-F238E27FC236}">
                <a16:creationId xmlns:a16="http://schemas.microsoft.com/office/drawing/2014/main" id="{F1E619F5-5D13-D044-20F4-3855F526F90E}"/>
              </a:ext>
            </a:extLst>
          </p:cNvPr>
          <p:cNvGrpSpPr>
            <a:grpSpLocks/>
          </p:cNvGrpSpPr>
          <p:nvPr/>
        </p:nvGrpSpPr>
        <p:grpSpPr bwMode="auto">
          <a:xfrm>
            <a:off x="4360863" y="4575175"/>
            <a:ext cx="2373312" cy="1562100"/>
            <a:chOff x="3908" y="2874"/>
            <a:chExt cx="1495" cy="984"/>
          </a:xfrm>
        </p:grpSpPr>
        <p:sp>
          <p:nvSpPr>
            <p:cNvPr id="201735" name="Text Box 7">
              <a:extLst>
                <a:ext uri="{FF2B5EF4-FFF2-40B4-BE49-F238E27FC236}">
                  <a16:creationId xmlns:a16="http://schemas.microsoft.com/office/drawing/2014/main" id="{1EC3E5CE-9187-F50F-2497-E221F48E3667}"/>
                </a:ext>
              </a:extLst>
            </p:cNvPr>
            <p:cNvSpPr txBox="1">
              <a:spLocks noChangeArrowheads="1"/>
            </p:cNvSpPr>
            <p:nvPr/>
          </p:nvSpPr>
          <p:spPr bwMode="auto">
            <a:xfrm>
              <a:off x="4070" y="2874"/>
              <a:ext cx="99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solidFill>
                    <a:srgbClr val="FF0000"/>
                  </a:solidFill>
                </a:rPr>
                <a:t>Macintosh</a:t>
              </a:r>
            </a:p>
          </p:txBody>
        </p:sp>
        <p:pic>
          <p:nvPicPr>
            <p:cNvPr id="201736" name="Picture 8">
              <a:extLst>
                <a:ext uri="{FF2B5EF4-FFF2-40B4-BE49-F238E27FC236}">
                  <a16:creationId xmlns:a16="http://schemas.microsoft.com/office/drawing/2014/main" id="{B36AAABF-DCDC-A4EA-B1FE-D19A1EBFEF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1" y="3263"/>
              <a:ext cx="652" cy="595"/>
            </a:xfrm>
            <a:prstGeom prst="rect">
              <a:avLst/>
            </a:prstGeom>
            <a:noFill/>
            <a:extLst>
              <a:ext uri="{909E8E84-426E-40DD-AFC4-6F175D3DCCD1}">
                <a14:hiddenFill xmlns:a14="http://schemas.microsoft.com/office/drawing/2010/main">
                  <a:solidFill>
                    <a:srgbClr val="FFFFFF"/>
                  </a:solidFill>
                </a14:hiddenFill>
              </a:ext>
            </a:extLst>
          </p:spPr>
        </p:pic>
        <p:pic>
          <p:nvPicPr>
            <p:cNvPr id="201737" name="Picture 9">
              <a:extLst>
                <a:ext uri="{FF2B5EF4-FFF2-40B4-BE49-F238E27FC236}">
                  <a16:creationId xmlns:a16="http://schemas.microsoft.com/office/drawing/2014/main" id="{F86DC76C-5F78-F22C-17C4-5DCC08ACC13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08" y="3330"/>
              <a:ext cx="913" cy="277"/>
            </a:xfrm>
            <a:prstGeom prst="rect">
              <a:avLst/>
            </a:prstGeom>
            <a:noFill/>
            <a:extLst>
              <a:ext uri="{909E8E84-426E-40DD-AFC4-6F175D3DCCD1}">
                <a14:hiddenFill xmlns:a14="http://schemas.microsoft.com/office/drawing/2010/main">
                  <a:solidFill>
                    <a:srgbClr val="FFFFFF"/>
                  </a:solidFill>
                </a14:hiddenFill>
              </a:ext>
            </a:extLst>
          </p:spPr>
        </p:pic>
      </p:grpSp>
      <p:sp>
        <p:nvSpPr>
          <p:cNvPr id="201739" name="Text Box 11">
            <a:extLst>
              <a:ext uri="{FF2B5EF4-FFF2-40B4-BE49-F238E27FC236}">
                <a16:creationId xmlns:a16="http://schemas.microsoft.com/office/drawing/2014/main" id="{F1EDF42C-A2B7-535A-4B7B-65A24927FACA}"/>
              </a:ext>
            </a:extLst>
          </p:cNvPr>
          <p:cNvSpPr txBox="1">
            <a:spLocks noChangeArrowheads="1"/>
          </p:cNvSpPr>
          <p:nvPr/>
        </p:nvSpPr>
        <p:spPr bwMode="auto">
          <a:xfrm>
            <a:off x="971550" y="1173163"/>
            <a:ext cx="91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solidFill>
                  <a:srgbClr val="FF0000"/>
                </a:solidFill>
              </a:rPr>
              <a:t>UNIX</a:t>
            </a:r>
          </a:p>
        </p:txBody>
      </p:sp>
      <p:pic>
        <p:nvPicPr>
          <p:cNvPr id="201740" name="Picture 12">
            <a:extLst>
              <a:ext uri="{FF2B5EF4-FFF2-40B4-BE49-F238E27FC236}">
                <a16:creationId xmlns:a16="http://schemas.microsoft.com/office/drawing/2014/main" id="{F189A00E-23FF-9E90-89A3-4F2E9039369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13200" y="1184275"/>
            <a:ext cx="1087438" cy="1147763"/>
          </a:xfrm>
          <a:prstGeom prst="rect">
            <a:avLst/>
          </a:prstGeom>
          <a:noFill/>
          <a:extLst>
            <a:ext uri="{909E8E84-426E-40DD-AFC4-6F175D3DCCD1}">
              <a14:hiddenFill xmlns:a14="http://schemas.microsoft.com/office/drawing/2010/main">
                <a:solidFill>
                  <a:srgbClr val="FFFFFF"/>
                </a:solidFill>
              </a14:hiddenFill>
            </a:ext>
          </a:extLst>
        </p:spPr>
      </p:pic>
      <p:pic>
        <p:nvPicPr>
          <p:cNvPr id="201743" name="Picture 15">
            <a:extLst>
              <a:ext uri="{FF2B5EF4-FFF2-40B4-BE49-F238E27FC236}">
                <a16:creationId xmlns:a16="http://schemas.microsoft.com/office/drawing/2014/main" id="{2CB0DE40-5DE7-45C9-20BE-A29F4F4BA28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8338" y="1397000"/>
            <a:ext cx="730250" cy="730250"/>
          </a:xfrm>
          <a:prstGeom prst="rect">
            <a:avLst/>
          </a:prstGeom>
          <a:noFill/>
          <a:extLst>
            <a:ext uri="{909E8E84-426E-40DD-AFC4-6F175D3DCCD1}">
              <a14:hiddenFill xmlns:a14="http://schemas.microsoft.com/office/drawing/2010/main">
                <a:solidFill>
                  <a:srgbClr val="FFFFFF"/>
                </a:solidFill>
              </a14:hiddenFill>
            </a:ext>
          </a:extLst>
        </p:spPr>
      </p:pic>
      <p:pic>
        <p:nvPicPr>
          <p:cNvPr id="201744" name="Picture 16">
            <a:extLst>
              <a:ext uri="{FF2B5EF4-FFF2-40B4-BE49-F238E27FC236}">
                <a16:creationId xmlns:a16="http://schemas.microsoft.com/office/drawing/2014/main" id="{836337B4-7A51-FB77-98E7-DC9BD98521F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47963" y="2687638"/>
            <a:ext cx="1257300" cy="1493837"/>
          </a:xfrm>
          <a:prstGeom prst="rect">
            <a:avLst/>
          </a:prstGeom>
          <a:noFill/>
          <a:extLst>
            <a:ext uri="{909E8E84-426E-40DD-AFC4-6F175D3DCCD1}">
              <a14:hiddenFill xmlns:a14="http://schemas.microsoft.com/office/drawing/2010/main">
                <a:solidFill>
                  <a:srgbClr val="FFFFFF"/>
                </a:solidFill>
              </a14:hiddenFill>
            </a:ext>
          </a:extLst>
        </p:spPr>
      </p:pic>
      <p:pic>
        <p:nvPicPr>
          <p:cNvPr id="201745" name="Picture 17">
            <a:extLst>
              <a:ext uri="{FF2B5EF4-FFF2-40B4-BE49-F238E27FC236}">
                <a16:creationId xmlns:a16="http://schemas.microsoft.com/office/drawing/2014/main" id="{DBE0FB67-E7FF-7115-2EFF-70C6E3A91B7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16525" y="1271588"/>
            <a:ext cx="893763" cy="893762"/>
          </a:xfrm>
          <a:prstGeom prst="rect">
            <a:avLst/>
          </a:prstGeom>
          <a:noFill/>
          <a:extLst>
            <a:ext uri="{909E8E84-426E-40DD-AFC4-6F175D3DCCD1}">
              <a14:hiddenFill xmlns:a14="http://schemas.microsoft.com/office/drawing/2010/main">
                <a:solidFill>
                  <a:srgbClr val="FFFFFF"/>
                </a:solidFill>
              </a14:hiddenFill>
            </a:ext>
          </a:extLst>
        </p:spPr>
      </p:pic>
      <p:sp>
        <p:nvSpPr>
          <p:cNvPr id="201747" name="Text Box 19">
            <a:extLst>
              <a:ext uri="{FF2B5EF4-FFF2-40B4-BE49-F238E27FC236}">
                <a16:creationId xmlns:a16="http://schemas.microsoft.com/office/drawing/2014/main" id="{E4FC5712-E981-398E-E5BA-E2441C4A358E}"/>
              </a:ext>
            </a:extLst>
          </p:cNvPr>
          <p:cNvSpPr txBox="1">
            <a:spLocks noChangeArrowheads="1"/>
          </p:cNvSpPr>
          <p:nvPr/>
        </p:nvSpPr>
        <p:spPr bwMode="auto">
          <a:xfrm>
            <a:off x="2557463" y="4562475"/>
            <a:ext cx="844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solidFill>
                  <a:srgbClr val="FF0000"/>
                </a:solidFill>
              </a:rPr>
              <a:t>VMS</a:t>
            </a:r>
          </a:p>
        </p:txBody>
      </p:sp>
      <p:pic>
        <p:nvPicPr>
          <p:cNvPr id="201748" name="Picture 20">
            <a:extLst>
              <a:ext uri="{FF2B5EF4-FFF2-40B4-BE49-F238E27FC236}">
                <a16:creationId xmlns:a16="http://schemas.microsoft.com/office/drawing/2014/main" id="{CFDDB838-01B0-1FF0-0E19-9707879FD2C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08350" y="4781550"/>
            <a:ext cx="806450" cy="1157288"/>
          </a:xfrm>
          <a:prstGeom prst="rect">
            <a:avLst/>
          </a:prstGeom>
          <a:noFill/>
          <a:extLst>
            <a:ext uri="{909E8E84-426E-40DD-AFC4-6F175D3DCCD1}">
              <a14:hiddenFill xmlns:a14="http://schemas.microsoft.com/office/drawing/2010/main">
                <a:solidFill>
                  <a:srgbClr val="FFFFFF"/>
                </a:solidFill>
              </a14:hiddenFill>
            </a:ext>
          </a:extLst>
        </p:spPr>
      </p:pic>
      <p:pic>
        <p:nvPicPr>
          <p:cNvPr id="201749" name="Picture 21">
            <a:extLst>
              <a:ext uri="{FF2B5EF4-FFF2-40B4-BE49-F238E27FC236}">
                <a16:creationId xmlns:a16="http://schemas.microsoft.com/office/drawing/2014/main" id="{FA144AF7-3CE3-D956-48DC-D95C1BBABAD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46325" y="5165725"/>
            <a:ext cx="709613" cy="704850"/>
          </a:xfrm>
          <a:prstGeom prst="rect">
            <a:avLst/>
          </a:prstGeom>
          <a:noFill/>
          <a:extLst>
            <a:ext uri="{909E8E84-426E-40DD-AFC4-6F175D3DCCD1}">
              <a14:hiddenFill xmlns:a14="http://schemas.microsoft.com/office/drawing/2010/main">
                <a:solidFill>
                  <a:srgbClr val="FFFFFF"/>
                </a:solidFill>
              </a14:hiddenFill>
            </a:ext>
          </a:extLst>
        </p:spPr>
      </p:pic>
      <p:grpSp>
        <p:nvGrpSpPr>
          <p:cNvPr id="201773" name="Group 45">
            <a:extLst>
              <a:ext uri="{FF2B5EF4-FFF2-40B4-BE49-F238E27FC236}">
                <a16:creationId xmlns:a16="http://schemas.microsoft.com/office/drawing/2014/main" id="{14E5BE98-CC67-CF35-E4C6-E897C2C1A44E}"/>
              </a:ext>
            </a:extLst>
          </p:cNvPr>
          <p:cNvGrpSpPr>
            <a:grpSpLocks/>
          </p:cNvGrpSpPr>
          <p:nvPr/>
        </p:nvGrpSpPr>
        <p:grpSpPr bwMode="auto">
          <a:xfrm>
            <a:off x="7151688" y="4564063"/>
            <a:ext cx="1400175" cy="1174750"/>
            <a:chOff x="2768" y="2875"/>
            <a:chExt cx="882" cy="740"/>
          </a:xfrm>
        </p:grpSpPr>
        <p:sp>
          <p:nvSpPr>
            <p:cNvPr id="201751" name="Text Box 23">
              <a:extLst>
                <a:ext uri="{FF2B5EF4-FFF2-40B4-BE49-F238E27FC236}">
                  <a16:creationId xmlns:a16="http://schemas.microsoft.com/office/drawing/2014/main" id="{59932C3A-4F4E-B3E0-4B9E-99DDE9833383}"/>
                </a:ext>
              </a:extLst>
            </p:cNvPr>
            <p:cNvSpPr txBox="1">
              <a:spLocks noChangeArrowheads="1"/>
            </p:cNvSpPr>
            <p:nvPr/>
          </p:nvSpPr>
          <p:spPr bwMode="auto">
            <a:xfrm>
              <a:off x="2786" y="2875"/>
              <a:ext cx="86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solidFill>
                    <a:srgbClr val="FF0000"/>
                  </a:solidFill>
                </a:rPr>
                <a:t>Symbian</a:t>
              </a:r>
            </a:p>
          </p:txBody>
        </p:sp>
        <p:pic>
          <p:nvPicPr>
            <p:cNvPr id="201752" name="Picture 24">
              <a:extLst>
                <a:ext uri="{FF2B5EF4-FFF2-40B4-BE49-F238E27FC236}">
                  <a16:creationId xmlns:a16="http://schemas.microsoft.com/office/drawing/2014/main" id="{25CCCAE7-7CE5-41CC-7210-88CD058574F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68" y="3298"/>
              <a:ext cx="847" cy="317"/>
            </a:xfrm>
            <a:prstGeom prst="rect">
              <a:avLst/>
            </a:prstGeom>
            <a:noFill/>
            <a:extLst>
              <a:ext uri="{909E8E84-426E-40DD-AFC4-6F175D3DCCD1}">
                <a14:hiddenFill xmlns:a14="http://schemas.microsoft.com/office/drawing/2010/main">
                  <a:solidFill>
                    <a:srgbClr val="FFFFFF"/>
                  </a:solidFill>
                </a14:hiddenFill>
              </a:ext>
            </a:extLst>
          </p:spPr>
        </p:pic>
      </p:grpSp>
      <p:pic>
        <p:nvPicPr>
          <p:cNvPr id="201753" name="Picture 25">
            <a:extLst>
              <a:ext uri="{FF2B5EF4-FFF2-40B4-BE49-F238E27FC236}">
                <a16:creationId xmlns:a16="http://schemas.microsoft.com/office/drawing/2014/main" id="{48A77FF4-1AC9-9289-9FF3-D979155D4BF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402513" y="1428750"/>
            <a:ext cx="1073150" cy="849313"/>
          </a:xfrm>
          <a:prstGeom prst="rect">
            <a:avLst/>
          </a:prstGeom>
          <a:noFill/>
          <a:extLst>
            <a:ext uri="{909E8E84-426E-40DD-AFC4-6F175D3DCCD1}">
              <a14:hiddenFill xmlns:a14="http://schemas.microsoft.com/office/drawing/2010/main">
                <a:solidFill>
                  <a:srgbClr val="FFFFFF"/>
                </a:solidFill>
              </a14:hiddenFill>
            </a:ext>
          </a:extLst>
        </p:spPr>
      </p:pic>
      <p:sp>
        <p:nvSpPr>
          <p:cNvPr id="201757" name="Text Box 29">
            <a:extLst>
              <a:ext uri="{FF2B5EF4-FFF2-40B4-BE49-F238E27FC236}">
                <a16:creationId xmlns:a16="http://schemas.microsoft.com/office/drawing/2014/main" id="{C2EC67E9-7F3F-A13C-E621-EADFCEF1B957}"/>
              </a:ext>
            </a:extLst>
          </p:cNvPr>
          <p:cNvSpPr txBox="1">
            <a:spLocks noChangeArrowheads="1"/>
          </p:cNvSpPr>
          <p:nvPr/>
        </p:nvSpPr>
        <p:spPr bwMode="auto">
          <a:xfrm>
            <a:off x="1806575" y="30988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solidFill>
                  <a:srgbClr val="FF0000"/>
                </a:solidFill>
              </a:rPr>
              <a:t>Linux</a:t>
            </a:r>
          </a:p>
        </p:txBody>
      </p:sp>
      <p:pic>
        <p:nvPicPr>
          <p:cNvPr id="201759" name="Picture 31">
            <a:extLst>
              <a:ext uri="{FF2B5EF4-FFF2-40B4-BE49-F238E27FC236}">
                <a16:creationId xmlns:a16="http://schemas.microsoft.com/office/drawing/2014/main" id="{72D813C4-210F-D2C1-1E8F-ED9D47B02D0D}"/>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l="13229" r="9932" b="28587"/>
          <a:stretch>
            <a:fillRect/>
          </a:stretch>
        </p:blipFill>
        <p:spPr bwMode="auto">
          <a:xfrm>
            <a:off x="476250" y="1547813"/>
            <a:ext cx="2338388" cy="809625"/>
          </a:xfrm>
          <a:prstGeom prst="rect">
            <a:avLst/>
          </a:prstGeom>
          <a:noFill/>
          <a:extLst>
            <a:ext uri="{909E8E84-426E-40DD-AFC4-6F175D3DCCD1}">
              <a14:hiddenFill xmlns:a14="http://schemas.microsoft.com/office/drawing/2010/main">
                <a:solidFill>
                  <a:srgbClr val="FFFFFF"/>
                </a:solidFill>
              </a14:hiddenFill>
            </a:ext>
          </a:extLst>
        </p:spPr>
      </p:pic>
      <p:pic>
        <p:nvPicPr>
          <p:cNvPr id="201761" name="Picture 33">
            <a:extLst>
              <a:ext uri="{FF2B5EF4-FFF2-40B4-BE49-F238E27FC236}">
                <a16:creationId xmlns:a16="http://schemas.microsoft.com/office/drawing/2014/main" id="{CD4F9B92-7B6C-2459-AF38-D1813A933971}"/>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l="6100" t="32985" r="10715" b="30156"/>
          <a:stretch>
            <a:fillRect/>
          </a:stretch>
        </p:blipFill>
        <p:spPr bwMode="auto">
          <a:xfrm>
            <a:off x="4999038" y="3436938"/>
            <a:ext cx="1774825" cy="785812"/>
          </a:xfrm>
          <a:prstGeom prst="rect">
            <a:avLst/>
          </a:prstGeom>
          <a:noFill/>
          <a:extLst>
            <a:ext uri="{909E8E84-426E-40DD-AFC4-6F175D3DCCD1}">
              <a14:hiddenFill xmlns:a14="http://schemas.microsoft.com/office/drawing/2010/main">
                <a:solidFill>
                  <a:srgbClr val="FFFFFF"/>
                </a:solidFill>
              </a14:hiddenFill>
            </a:ext>
          </a:extLst>
        </p:spPr>
      </p:pic>
      <p:pic>
        <p:nvPicPr>
          <p:cNvPr id="201762" name="Picture 34">
            <a:extLst>
              <a:ext uri="{FF2B5EF4-FFF2-40B4-BE49-F238E27FC236}">
                <a16:creationId xmlns:a16="http://schemas.microsoft.com/office/drawing/2014/main" id="{72ECFC1C-E39A-FCCC-8868-A761CED08F79}"/>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070350" y="2878138"/>
            <a:ext cx="801688" cy="1076325"/>
          </a:xfrm>
          <a:prstGeom prst="rect">
            <a:avLst/>
          </a:prstGeom>
          <a:noFill/>
          <a:extLst>
            <a:ext uri="{909E8E84-426E-40DD-AFC4-6F175D3DCCD1}">
              <a14:hiddenFill xmlns:a14="http://schemas.microsoft.com/office/drawing/2010/main">
                <a:solidFill>
                  <a:srgbClr val="FFFFFF"/>
                </a:solidFill>
              </a14:hiddenFill>
            </a:ext>
          </a:extLst>
        </p:spPr>
      </p:pic>
      <p:pic>
        <p:nvPicPr>
          <p:cNvPr id="201764" name="Picture 36">
            <a:extLst>
              <a:ext uri="{FF2B5EF4-FFF2-40B4-BE49-F238E27FC236}">
                <a16:creationId xmlns:a16="http://schemas.microsoft.com/office/drawing/2014/main" id="{8BC14758-40D2-D2FA-4194-890B00527799}"/>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669213" y="3236913"/>
            <a:ext cx="846137" cy="846137"/>
          </a:xfrm>
          <a:prstGeom prst="rect">
            <a:avLst/>
          </a:prstGeom>
          <a:noFill/>
          <a:extLst>
            <a:ext uri="{909E8E84-426E-40DD-AFC4-6F175D3DCCD1}">
              <a14:hiddenFill xmlns:a14="http://schemas.microsoft.com/office/drawing/2010/main">
                <a:solidFill>
                  <a:srgbClr val="FFFFFF"/>
                </a:solidFill>
              </a14:hiddenFill>
            </a:ext>
          </a:extLst>
        </p:spPr>
      </p:pic>
      <p:grpSp>
        <p:nvGrpSpPr>
          <p:cNvPr id="201767" name="Group 39">
            <a:extLst>
              <a:ext uri="{FF2B5EF4-FFF2-40B4-BE49-F238E27FC236}">
                <a16:creationId xmlns:a16="http://schemas.microsoft.com/office/drawing/2014/main" id="{BAD885E3-C8B9-3883-FDAE-F8F31C1F5242}"/>
              </a:ext>
            </a:extLst>
          </p:cNvPr>
          <p:cNvGrpSpPr>
            <a:grpSpLocks/>
          </p:cNvGrpSpPr>
          <p:nvPr/>
        </p:nvGrpSpPr>
        <p:grpSpPr bwMode="auto">
          <a:xfrm>
            <a:off x="5005388" y="2519363"/>
            <a:ext cx="1600200" cy="877887"/>
            <a:chOff x="3153" y="1479"/>
            <a:chExt cx="1008" cy="553"/>
          </a:xfrm>
        </p:grpSpPr>
        <p:pic>
          <p:nvPicPr>
            <p:cNvPr id="201765" name="Picture 37">
              <a:extLst>
                <a:ext uri="{FF2B5EF4-FFF2-40B4-BE49-F238E27FC236}">
                  <a16:creationId xmlns:a16="http://schemas.microsoft.com/office/drawing/2014/main" id="{E03280BD-3268-1680-4195-4D0100ABFE2A}"/>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429" y="1479"/>
              <a:ext cx="510" cy="486"/>
            </a:xfrm>
            <a:prstGeom prst="rect">
              <a:avLst/>
            </a:prstGeom>
            <a:noFill/>
            <a:extLst>
              <a:ext uri="{909E8E84-426E-40DD-AFC4-6F175D3DCCD1}">
                <a14:hiddenFill xmlns:a14="http://schemas.microsoft.com/office/drawing/2010/main">
                  <a:solidFill>
                    <a:srgbClr val="FFFFFF"/>
                  </a:solidFill>
                </a14:hiddenFill>
              </a:ext>
            </a:extLst>
          </p:spPr>
        </p:pic>
        <p:pic>
          <p:nvPicPr>
            <p:cNvPr id="201766" name="Picture 38">
              <a:extLst>
                <a:ext uri="{FF2B5EF4-FFF2-40B4-BE49-F238E27FC236}">
                  <a16:creationId xmlns:a16="http://schemas.microsoft.com/office/drawing/2014/main" id="{BAC835B2-7867-B9A2-BAE4-4763F47B135C}"/>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153" y="1814"/>
              <a:ext cx="1008" cy="218"/>
            </a:xfrm>
            <a:prstGeom prst="rect">
              <a:avLst/>
            </a:prstGeom>
            <a:noFill/>
            <a:extLst>
              <a:ext uri="{909E8E84-426E-40DD-AFC4-6F175D3DCCD1}">
                <a14:hiddenFill xmlns:a14="http://schemas.microsoft.com/office/drawing/2010/main">
                  <a:solidFill>
                    <a:srgbClr val="FFFFFF"/>
                  </a:solidFill>
                </a14:hiddenFill>
              </a:ext>
            </a:extLst>
          </p:spPr>
        </p:pic>
      </p:grpSp>
      <p:pic>
        <p:nvPicPr>
          <p:cNvPr id="201768" name="Picture 40">
            <a:extLst>
              <a:ext uri="{FF2B5EF4-FFF2-40B4-BE49-F238E27FC236}">
                <a16:creationId xmlns:a16="http://schemas.microsoft.com/office/drawing/2014/main" id="{D3AE85BA-1AA5-C0C6-8FF2-5BA2B3143DB8}"/>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799263" y="2635250"/>
            <a:ext cx="1641475" cy="500063"/>
          </a:xfrm>
          <a:prstGeom prst="rect">
            <a:avLst/>
          </a:prstGeom>
          <a:noFill/>
          <a:extLst>
            <a:ext uri="{909E8E84-426E-40DD-AFC4-6F175D3DCCD1}">
              <a14:hiddenFill xmlns:a14="http://schemas.microsoft.com/office/drawing/2010/main">
                <a:solidFill>
                  <a:srgbClr val="FFFFFF"/>
                </a:solidFill>
              </a14:hiddenFill>
            </a:ext>
          </a:extLst>
        </p:spPr>
      </p:pic>
      <p:pic>
        <p:nvPicPr>
          <p:cNvPr id="201770" name="Picture 42">
            <a:extLst>
              <a:ext uri="{FF2B5EF4-FFF2-40B4-BE49-F238E27FC236}">
                <a16:creationId xmlns:a16="http://schemas.microsoft.com/office/drawing/2014/main" id="{2399A100-A271-6B4B-ACE8-BFB5AF68903D}"/>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l="39458" t="20790" b="22661"/>
          <a:stretch>
            <a:fillRect/>
          </a:stretch>
        </p:blipFill>
        <p:spPr bwMode="auto">
          <a:xfrm>
            <a:off x="6704013" y="3771900"/>
            <a:ext cx="957262" cy="431800"/>
          </a:xfrm>
          <a:prstGeom prst="rect">
            <a:avLst/>
          </a:prstGeom>
          <a:noFill/>
          <a:extLst>
            <a:ext uri="{909E8E84-426E-40DD-AFC4-6F175D3DCCD1}">
              <a14:hiddenFill xmlns:a14="http://schemas.microsoft.com/office/drawing/2010/main">
                <a:solidFill>
                  <a:srgbClr val="FFFFFF"/>
                </a:solidFill>
              </a14:hiddenFill>
            </a:ext>
          </a:extLst>
        </p:spPr>
      </p:pic>
      <p:pic>
        <p:nvPicPr>
          <p:cNvPr id="201760" name="Picture 32">
            <a:extLst>
              <a:ext uri="{FF2B5EF4-FFF2-40B4-BE49-F238E27FC236}">
                <a16:creationId xmlns:a16="http://schemas.microsoft.com/office/drawing/2014/main" id="{EFCCCFC7-6B76-0C61-BBD9-4AB60C2E53DB}"/>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759575" y="3211513"/>
            <a:ext cx="760413" cy="650875"/>
          </a:xfrm>
          <a:prstGeom prst="rect">
            <a:avLst/>
          </a:prstGeom>
          <a:noFill/>
          <a:extLst>
            <a:ext uri="{909E8E84-426E-40DD-AFC4-6F175D3DCCD1}">
              <a14:hiddenFill xmlns:a14="http://schemas.microsoft.com/office/drawing/2010/main">
                <a:solidFill>
                  <a:srgbClr val="FFFFFF"/>
                </a:solidFill>
              </a14:hiddenFill>
            </a:ext>
          </a:extLst>
        </p:spPr>
      </p:pic>
      <p:sp>
        <p:nvSpPr>
          <p:cNvPr id="201732" name="Text Box 4">
            <a:extLst>
              <a:ext uri="{FF2B5EF4-FFF2-40B4-BE49-F238E27FC236}">
                <a16:creationId xmlns:a16="http://schemas.microsoft.com/office/drawing/2014/main" id="{A2EA8611-232F-E604-6BC2-EDDDC14A83DB}"/>
              </a:ext>
            </a:extLst>
          </p:cNvPr>
          <p:cNvSpPr txBox="1">
            <a:spLocks noChangeArrowheads="1"/>
          </p:cNvSpPr>
          <p:nvPr/>
        </p:nvSpPr>
        <p:spPr bwMode="auto">
          <a:xfrm>
            <a:off x="547688" y="4581525"/>
            <a:ext cx="142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a:solidFill>
                  <a:srgbClr val="FF0000"/>
                </a:solidFill>
              </a:rPr>
              <a:t>Windows</a:t>
            </a:r>
          </a:p>
        </p:txBody>
      </p:sp>
      <p:pic>
        <p:nvPicPr>
          <p:cNvPr id="2" name="Picture 2">
            <a:extLst>
              <a:ext uri="{FF2B5EF4-FFF2-40B4-BE49-F238E27FC236}">
                <a16:creationId xmlns:a16="http://schemas.microsoft.com/office/drawing/2014/main" id="{7E3F25DB-B2C7-B4F6-1460-305D37EFBCC0}"/>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299200" y="1231078"/>
            <a:ext cx="896172" cy="89617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Text Box 2">
            <a:extLst>
              <a:ext uri="{FF2B5EF4-FFF2-40B4-BE49-F238E27FC236}">
                <a16:creationId xmlns:a16="http://schemas.microsoft.com/office/drawing/2014/main" id="{0B409294-848B-5619-920B-30A0554397C0}"/>
              </a:ext>
            </a:extLst>
          </p:cNvPr>
          <p:cNvSpPr txBox="1">
            <a:spLocks noChangeArrowheads="1"/>
          </p:cNvSpPr>
          <p:nvPr/>
        </p:nvSpPr>
        <p:spPr bwMode="auto">
          <a:xfrm>
            <a:off x="6908800" y="381000"/>
            <a:ext cx="1817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noProof="0" dirty="0" err="1">
                <a:latin typeface="Comic Sans MS" panose="030F0902030302020204" pitchFamily="66" charset="0"/>
              </a:rPr>
              <a:t>Plataforms</a:t>
            </a:r>
            <a:r>
              <a:rPr lang="en-US" sz="2400" noProof="0" dirty="0">
                <a:latin typeface="Comic Sans MS" panose="030F0902030302020204" pitchFamily="66" charset="0"/>
              </a:rPr>
              <a:t> </a:t>
            </a:r>
          </a:p>
        </p:txBody>
      </p:sp>
      <p:sp>
        <p:nvSpPr>
          <p:cNvPr id="203779" name="Text Box 3">
            <a:extLst>
              <a:ext uri="{FF2B5EF4-FFF2-40B4-BE49-F238E27FC236}">
                <a16:creationId xmlns:a16="http://schemas.microsoft.com/office/drawing/2014/main" id="{60B783AF-DAF9-393D-2CED-AF100A673CF2}"/>
              </a:ext>
            </a:extLst>
          </p:cNvPr>
          <p:cNvSpPr txBox="1">
            <a:spLocks noChangeArrowheads="1"/>
          </p:cNvSpPr>
          <p:nvPr/>
        </p:nvSpPr>
        <p:spPr bwMode="auto">
          <a:xfrm>
            <a:off x="1143000" y="1793875"/>
            <a:ext cx="32480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b="1" noProof="0" dirty="0"/>
              <a:t>Architecture</a:t>
            </a:r>
            <a:r>
              <a:rPr lang="en-US" sz="1800" noProof="0" dirty="0"/>
              <a:t>	       </a:t>
            </a:r>
            <a:r>
              <a:rPr lang="en-US" sz="2400" b="1" noProof="0" dirty="0"/>
              <a:t>O.S.</a:t>
            </a:r>
            <a:endParaRPr lang="en-US" sz="1800" noProof="0" dirty="0"/>
          </a:p>
        </p:txBody>
      </p:sp>
      <p:sp>
        <p:nvSpPr>
          <p:cNvPr id="203780" name="Text Box 4">
            <a:extLst>
              <a:ext uri="{FF2B5EF4-FFF2-40B4-BE49-F238E27FC236}">
                <a16:creationId xmlns:a16="http://schemas.microsoft.com/office/drawing/2014/main" id="{5DE35387-4410-0AD9-6A4B-B3EF0F2124A3}"/>
              </a:ext>
            </a:extLst>
          </p:cNvPr>
          <p:cNvSpPr txBox="1">
            <a:spLocks noChangeArrowheads="1"/>
          </p:cNvSpPr>
          <p:nvPr/>
        </p:nvSpPr>
        <p:spPr bwMode="auto">
          <a:xfrm>
            <a:off x="1355725" y="2400300"/>
            <a:ext cx="5524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err="1"/>
              <a:t>x86</a:t>
            </a:r>
            <a:endParaRPr lang="en-US" sz="1800" noProof="0" dirty="0"/>
          </a:p>
        </p:txBody>
      </p:sp>
      <p:sp>
        <p:nvSpPr>
          <p:cNvPr id="203781" name="Text Box 5">
            <a:extLst>
              <a:ext uri="{FF2B5EF4-FFF2-40B4-BE49-F238E27FC236}">
                <a16:creationId xmlns:a16="http://schemas.microsoft.com/office/drawing/2014/main" id="{BCBF1CBA-9594-05DF-B5F9-AECC7B06C05B}"/>
              </a:ext>
            </a:extLst>
          </p:cNvPr>
          <p:cNvSpPr txBox="1">
            <a:spLocks noChangeArrowheads="1"/>
          </p:cNvSpPr>
          <p:nvPr/>
        </p:nvSpPr>
        <p:spPr bwMode="auto">
          <a:xfrm>
            <a:off x="857250" y="2833688"/>
            <a:ext cx="1212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SGI-MIPS</a:t>
            </a:r>
          </a:p>
        </p:txBody>
      </p:sp>
      <p:sp>
        <p:nvSpPr>
          <p:cNvPr id="203782" name="Text Box 6">
            <a:extLst>
              <a:ext uri="{FF2B5EF4-FFF2-40B4-BE49-F238E27FC236}">
                <a16:creationId xmlns:a16="http://schemas.microsoft.com/office/drawing/2014/main" id="{05DEE7F1-9AFA-6B56-CB7A-916B1C8B60DC}"/>
              </a:ext>
            </a:extLst>
          </p:cNvPr>
          <p:cNvSpPr txBox="1">
            <a:spLocks noChangeArrowheads="1"/>
          </p:cNvSpPr>
          <p:nvPr/>
        </p:nvSpPr>
        <p:spPr bwMode="auto">
          <a:xfrm>
            <a:off x="1371600" y="3276600"/>
            <a:ext cx="971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SPARC</a:t>
            </a:r>
          </a:p>
        </p:txBody>
      </p:sp>
      <p:sp>
        <p:nvSpPr>
          <p:cNvPr id="203783" name="Text Box 7">
            <a:extLst>
              <a:ext uri="{FF2B5EF4-FFF2-40B4-BE49-F238E27FC236}">
                <a16:creationId xmlns:a16="http://schemas.microsoft.com/office/drawing/2014/main" id="{E2484F0E-5AE5-2823-25B4-BB0414D3C73D}"/>
              </a:ext>
            </a:extLst>
          </p:cNvPr>
          <p:cNvSpPr txBox="1">
            <a:spLocks noChangeArrowheads="1"/>
          </p:cNvSpPr>
          <p:nvPr/>
        </p:nvSpPr>
        <p:spPr bwMode="auto">
          <a:xfrm>
            <a:off x="1377950" y="3709988"/>
            <a:ext cx="654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PPC</a:t>
            </a:r>
          </a:p>
        </p:txBody>
      </p:sp>
      <p:sp>
        <p:nvSpPr>
          <p:cNvPr id="203784" name="Text Box 8">
            <a:extLst>
              <a:ext uri="{FF2B5EF4-FFF2-40B4-BE49-F238E27FC236}">
                <a16:creationId xmlns:a16="http://schemas.microsoft.com/office/drawing/2014/main" id="{7E60C136-838C-51BB-0219-7F12026D074C}"/>
              </a:ext>
            </a:extLst>
          </p:cNvPr>
          <p:cNvSpPr txBox="1">
            <a:spLocks noChangeArrowheads="1"/>
          </p:cNvSpPr>
          <p:nvPr/>
        </p:nvSpPr>
        <p:spPr bwMode="auto">
          <a:xfrm>
            <a:off x="1371600" y="4130675"/>
            <a:ext cx="69762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ARM</a:t>
            </a:r>
          </a:p>
        </p:txBody>
      </p:sp>
      <p:sp>
        <p:nvSpPr>
          <p:cNvPr id="203785" name="Text Box 9">
            <a:extLst>
              <a:ext uri="{FF2B5EF4-FFF2-40B4-BE49-F238E27FC236}">
                <a16:creationId xmlns:a16="http://schemas.microsoft.com/office/drawing/2014/main" id="{1FFBFBAB-9876-F5B8-DA05-2C1E499BE0CD}"/>
              </a:ext>
            </a:extLst>
          </p:cNvPr>
          <p:cNvSpPr txBox="1">
            <a:spLocks noChangeArrowheads="1"/>
          </p:cNvSpPr>
          <p:nvPr/>
        </p:nvSpPr>
        <p:spPr bwMode="auto">
          <a:xfrm>
            <a:off x="3276600" y="2400300"/>
            <a:ext cx="11208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Windows</a:t>
            </a:r>
          </a:p>
        </p:txBody>
      </p:sp>
      <p:sp>
        <p:nvSpPr>
          <p:cNvPr id="203786" name="Text Box 10">
            <a:extLst>
              <a:ext uri="{FF2B5EF4-FFF2-40B4-BE49-F238E27FC236}">
                <a16:creationId xmlns:a16="http://schemas.microsoft.com/office/drawing/2014/main" id="{1E65751A-3D35-394C-D1ED-C38FA52433A5}"/>
              </a:ext>
            </a:extLst>
          </p:cNvPr>
          <p:cNvSpPr txBox="1">
            <a:spLocks noChangeArrowheads="1"/>
          </p:cNvSpPr>
          <p:nvPr/>
        </p:nvSpPr>
        <p:spPr bwMode="auto">
          <a:xfrm>
            <a:off x="3282950" y="2833688"/>
            <a:ext cx="1301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GNU/Linux</a:t>
            </a:r>
          </a:p>
        </p:txBody>
      </p:sp>
      <p:sp>
        <p:nvSpPr>
          <p:cNvPr id="203787" name="Text Box 11">
            <a:extLst>
              <a:ext uri="{FF2B5EF4-FFF2-40B4-BE49-F238E27FC236}">
                <a16:creationId xmlns:a16="http://schemas.microsoft.com/office/drawing/2014/main" id="{DC35C392-9898-1E83-1D1A-42D73E70EC21}"/>
              </a:ext>
            </a:extLst>
          </p:cNvPr>
          <p:cNvSpPr txBox="1">
            <a:spLocks noChangeArrowheads="1"/>
          </p:cNvSpPr>
          <p:nvPr/>
        </p:nvSpPr>
        <p:spPr bwMode="auto">
          <a:xfrm>
            <a:off x="3292475" y="3276600"/>
            <a:ext cx="1098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err="1"/>
              <a:t>MacOSX</a:t>
            </a:r>
            <a:endParaRPr lang="en-US" sz="1800" noProof="0" dirty="0"/>
          </a:p>
        </p:txBody>
      </p:sp>
      <p:sp>
        <p:nvSpPr>
          <p:cNvPr id="203788" name="Text Box 12">
            <a:extLst>
              <a:ext uri="{FF2B5EF4-FFF2-40B4-BE49-F238E27FC236}">
                <a16:creationId xmlns:a16="http://schemas.microsoft.com/office/drawing/2014/main" id="{E6EBE525-6548-996D-44CB-150725E3A25C}"/>
              </a:ext>
            </a:extLst>
          </p:cNvPr>
          <p:cNvSpPr txBox="1">
            <a:spLocks noChangeArrowheads="1"/>
          </p:cNvSpPr>
          <p:nvPr/>
        </p:nvSpPr>
        <p:spPr bwMode="auto">
          <a:xfrm>
            <a:off x="3298825" y="3709988"/>
            <a:ext cx="628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err="1"/>
              <a:t>IRIX</a:t>
            </a:r>
            <a:endParaRPr lang="en-US" sz="1800" noProof="0" dirty="0"/>
          </a:p>
        </p:txBody>
      </p:sp>
      <p:sp>
        <p:nvSpPr>
          <p:cNvPr id="203789" name="Text Box 13">
            <a:extLst>
              <a:ext uri="{FF2B5EF4-FFF2-40B4-BE49-F238E27FC236}">
                <a16:creationId xmlns:a16="http://schemas.microsoft.com/office/drawing/2014/main" id="{E4AB44A8-D71C-5342-0070-7E471829140B}"/>
              </a:ext>
            </a:extLst>
          </p:cNvPr>
          <p:cNvSpPr txBox="1">
            <a:spLocks noChangeArrowheads="1"/>
          </p:cNvSpPr>
          <p:nvPr/>
        </p:nvSpPr>
        <p:spPr bwMode="auto">
          <a:xfrm>
            <a:off x="3292475" y="4129088"/>
            <a:ext cx="1695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Solaris-SunOS</a:t>
            </a:r>
          </a:p>
        </p:txBody>
      </p:sp>
      <p:grpSp>
        <p:nvGrpSpPr>
          <p:cNvPr id="203790" name="Group 14">
            <a:extLst>
              <a:ext uri="{FF2B5EF4-FFF2-40B4-BE49-F238E27FC236}">
                <a16:creationId xmlns:a16="http://schemas.microsoft.com/office/drawing/2014/main" id="{C54D70CA-270C-1AC3-00CD-8E53F05AC685}"/>
              </a:ext>
            </a:extLst>
          </p:cNvPr>
          <p:cNvGrpSpPr>
            <a:grpSpLocks/>
          </p:cNvGrpSpPr>
          <p:nvPr/>
        </p:nvGrpSpPr>
        <p:grpSpPr bwMode="auto">
          <a:xfrm>
            <a:off x="2143125" y="3019425"/>
            <a:ext cx="1155700" cy="876300"/>
            <a:chOff x="1110" y="1517"/>
            <a:chExt cx="728" cy="552"/>
          </a:xfrm>
        </p:grpSpPr>
        <p:cxnSp>
          <p:nvCxnSpPr>
            <p:cNvPr id="203791" name="AutoShape 15">
              <a:extLst>
                <a:ext uri="{FF2B5EF4-FFF2-40B4-BE49-F238E27FC236}">
                  <a16:creationId xmlns:a16="http://schemas.microsoft.com/office/drawing/2014/main" id="{8275E24B-78A2-73E4-7BCA-CE63C7A267C5}"/>
                </a:ext>
              </a:extLst>
            </p:cNvPr>
            <p:cNvCxnSpPr>
              <a:cxnSpLocks noChangeShapeType="1"/>
              <a:stCxn id="203781" idx="3"/>
              <a:endCxn id="203786" idx="1"/>
            </p:cNvCxnSpPr>
            <p:nvPr/>
          </p:nvCxnSpPr>
          <p:spPr bwMode="auto">
            <a:xfrm>
              <a:off x="1110" y="1517"/>
              <a:ext cx="718" cy="0"/>
            </a:xfrm>
            <a:prstGeom prst="straightConnector1">
              <a:avLst/>
            </a:prstGeom>
            <a:noFill/>
            <a:ln w="15875">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792" name="AutoShape 16">
              <a:extLst>
                <a:ext uri="{FF2B5EF4-FFF2-40B4-BE49-F238E27FC236}">
                  <a16:creationId xmlns:a16="http://schemas.microsoft.com/office/drawing/2014/main" id="{A303D043-1F76-FD81-EDC7-084B6D7045CF}"/>
                </a:ext>
              </a:extLst>
            </p:cNvPr>
            <p:cNvCxnSpPr>
              <a:cxnSpLocks noChangeShapeType="1"/>
              <a:stCxn id="203781" idx="3"/>
              <a:endCxn id="203788" idx="1"/>
            </p:cNvCxnSpPr>
            <p:nvPr/>
          </p:nvCxnSpPr>
          <p:spPr bwMode="auto">
            <a:xfrm>
              <a:off x="1110" y="1517"/>
              <a:ext cx="728" cy="552"/>
            </a:xfrm>
            <a:prstGeom prst="straightConnector1">
              <a:avLst/>
            </a:prstGeom>
            <a:noFill/>
            <a:ln w="15875">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03793" name="Text Box 17">
            <a:extLst>
              <a:ext uri="{FF2B5EF4-FFF2-40B4-BE49-F238E27FC236}">
                <a16:creationId xmlns:a16="http://schemas.microsoft.com/office/drawing/2014/main" id="{30C29989-DA4A-A400-3785-35F397BDDB86}"/>
              </a:ext>
            </a:extLst>
          </p:cNvPr>
          <p:cNvSpPr txBox="1">
            <a:spLocks noChangeArrowheads="1"/>
          </p:cNvSpPr>
          <p:nvPr/>
        </p:nvSpPr>
        <p:spPr bwMode="auto">
          <a:xfrm>
            <a:off x="3276600" y="4586288"/>
            <a:ext cx="14827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noProof="0" dirty="0"/>
              <a:t>(Free/Open)</a:t>
            </a:r>
            <a:r>
              <a:rPr lang="en-US" sz="1800" noProof="0" dirty="0"/>
              <a:t>BSD</a:t>
            </a:r>
          </a:p>
        </p:txBody>
      </p:sp>
      <p:grpSp>
        <p:nvGrpSpPr>
          <p:cNvPr id="203794" name="Group 18">
            <a:extLst>
              <a:ext uri="{FF2B5EF4-FFF2-40B4-BE49-F238E27FC236}">
                <a16:creationId xmlns:a16="http://schemas.microsoft.com/office/drawing/2014/main" id="{8638B337-1B68-BA94-781E-E008C6F7E623}"/>
              </a:ext>
            </a:extLst>
          </p:cNvPr>
          <p:cNvGrpSpPr>
            <a:grpSpLocks/>
          </p:cNvGrpSpPr>
          <p:nvPr/>
        </p:nvGrpSpPr>
        <p:grpSpPr bwMode="auto">
          <a:xfrm>
            <a:off x="1882775" y="2584450"/>
            <a:ext cx="1409700" cy="2187574"/>
            <a:chOff x="946" y="1243"/>
            <a:chExt cx="888" cy="1378"/>
          </a:xfrm>
        </p:grpSpPr>
        <p:cxnSp>
          <p:nvCxnSpPr>
            <p:cNvPr id="203795" name="AutoShape 19">
              <a:extLst>
                <a:ext uri="{FF2B5EF4-FFF2-40B4-BE49-F238E27FC236}">
                  <a16:creationId xmlns:a16="http://schemas.microsoft.com/office/drawing/2014/main" id="{A43BF6E1-F84D-5AA4-E0B0-FCDCED5FEB75}"/>
                </a:ext>
              </a:extLst>
            </p:cNvPr>
            <p:cNvCxnSpPr>
              <a:cxnSpLocks noChangeShapeType="1"/>
              <a:stCxn id="203780" idx="3"/>
              <a:endCxn id="203785" idx="1"/>
            </p:cNvCxnSpPr>
            <p:nvPr/>
          </p:nvCxnSpPr>
          <p:spPr bwMode="auto">
            <a:xfrm>
              <a:off x="962" y="1243"/>
              <a:ext cx="862" cy="1"/>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796" name="AutoShape 20">
              <a:extLst>
                <a:ext uri="{FF2B5EF4-FFF2-40B4-BE49-F238E27FC236}">
                  <a16:creationId xmlns:a16="http://schemas.microsoft.com/office/drawing/2014/main" id="{E3F9E213-D023-5784-52B9-5C26E374AE7D}"/>
                </a:ext>
              </a:extLst>
            </p:cNvPr>
            <p:cNvCxnSpPr>
              <a:cxnSpLocks noChangeShapeType="1"/>
              <a:stCxn id="203780" idx="3"/>
              <a:endCxn id="203786" idx="1"/>
            </p:cNvCxnSpPr>
            <p:nvPr/>
          </p:nvCxnSpPr>
          <p:spPr bwMode="auto">
            <a:xfrm>
              <a:off x="946" y="1244"/>
              <a:ext cx="882" cy="273"/>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797" name="AutoShape 21">
              <a:extLst>
                <a:ext uri="{FF2B5EF4-FFF2-40B4-BE49-F238E27FC236}">
                  <a16:creationId xmlns:a16="http://schemas.microsoft.com/office/drawing/2014/main" id="{DD970684-8E16-9E9B-4BDA-233446ADBDC4}"/>
                </a:ext>
              </a:extLst>
            </p:cNvPr>
            <p:cNvCxnSpPr>
              <a:cxnSpLocks noChangeShapeType="1"/>
              <a:stCxn id="203780" idx="3"/>
              <a:endCxn id="203789" idx="1"/>
            </p:cNvCxnSpPr>
            <p:nvPr/>
          </p:nvCxnSpPr>
          <p:spPr bwMode="auto">
            <a:xfrm>
              <a:off x="946" y="1244"/>
              <a:ext cx="888" cy="1089"/>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798" name="AutoShape 22">
              <a:extLst>
                <a:ext uri="{FF2B5EF4-FFF2-40B4-BE49-F238E27FC236}">
                  <a16:creationId xmlns:a16="http://schemas.microsoft.com/office/drawing/2014/main" id="{E87B1362-6189-C3D8-A1CC-5656FEE35029}"/>
                </a:ext>
              </a:extLst>
            </p:cNvPr>
            <p:cNvCxnSpPr>
              <a:cxnSpLocks noChangeShapeType="1"/>
              <a:stCxn id="203780" idx="3"/>
              <a:endCxn id="203787" idx="1"/>
            </p:cNvCxnSpPr>
            <p:nvPr/>
          </p:nvCxnSpPr>
          <p:spPr bwMode="auto">
            <a:xfrm>
              <a:off x="946" y="1244"/>
              <a:ext cx="888" cy="552"/>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799" name="AutoShape 23">
              <a:extLst>
                <a:ext uri="{FF2B5EF4-FFF2-40B4-BE49-F238E27FC236}">
                  <a16:creationId xmlns:a16="http://schemas.microsoft.com/office/drawing/2014/main" id="{1C53E86B-3AB3-9B1A-FF70-62905FCCF6EB}"/>
                </a:ext>
              </a:extLst>
            </p:cNvPr>
            <p:cNvCxnSpPr>
              <a:cxnSpLocks noChangeShapeType="1"/>
              <a:stCxn id="203780" idx="3"/>
              <a:endCxn id="203793" idx="1"/>
            </p:cNvCxnSpPr>
            <p:nvPr/>
          </p:nvCxnSpPr>
          <p:spPr bwMode="auto">
            <a:xfrm>
              <a:off x="946" y="1244"/>
              <a:ext cx="878" cy="1377"/>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3800" name="Group 24">
            <a:extLst>
              <a:ext uri="{FF2B5EF4-FFF2-40B4-BE49-F238E27FC236}">
                <a16:creationId xmlns:a16="http://schemas.microsoft.com/office/drawing/2014/main" id="{1EF56E36-E384-77B1-BCA5-EF92459C78B3}"/>
              </a:ext>
            </a:extLst>
          </p:cNvPr>
          <p:cNvGrpSpPr>
            <a:grpSpLocks/>
          </p:cNvGrpSpPr>
          <p:nvPr/>
        </p:nvGrpSpPr>
        <p:grpSpPr bwMode="auto">
          <a:xfrm>
            <a:off x="2279650" y="3019425"/>
            <a:ext cx="1012825" cy="1752600"/>
            <a:chOff x="1196" y="1517"/>
            <a:chExt cx="638" cy="1104"/>
          </a:xfrm>
        </p:grpSpPr>
        <p:cxnSp>
          <p:nvCxnSpPr>
            <p:cNvPr id="203801" name="AutoShape 25">
              <a:extLst>
                <a:ext uri="{FF2B5EF4-FFF2-40B4-BE49-F238E27FC236}">
                  <a16:creationId xmlns:a16="http://schemas.microsoft.com/office/drawing/2014/main" id="{E705B59F-8E45-00F6-E837-137BAE6EEAA2}"/>
                </a:ext>
              </a:extLst>
            </p:cNvPr>
            <p:cNvCxnSpPr>
              <a:cxnSpLocks noChangeShapeType="1"/>
              <a:stCxn id="203782" idx="3"/>
              <a:endCxn id="203789" idx="1"/>
            </p:cNvCxnSpPr>
            <p:nvPr/>
          </p:nvCxnSpPr>
          <p:spPr bwMode="auto">
            <a:xfrm>
              <a:off x="1196" y="1796"/>
              <a:ext cx="638" cy="537"/>
            </a:xfrm>
            <a:prstGeom prst="straightConnector1">
              <a:avLst/>
            </a:prstGeom>
            <a:noFill/>
            <a:ln w="1587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02" name="AutoShape 26">
              <a:extLst>
                <a:ext uri="{FF2B5EF4-FFF2-40B4-BE49-F238E27FC236}">
                  <a16:creationId xmlns:a16="http://schemas.microsoft.com/office/drawing/2014/main" id="{166DD0F6-C7D0-D123-811A-C9296CCB98A0}"/>
                </a:ext>
              </a:extLst>
            </p:cNvPr>
            <p:cNvCxnSpPr>
              <a:cxnSpLocks noChangeShapeType="1"/>
              <a:stCxn id="203782" idx="3"/>
              <a:endCxn id="203786" idx="1"/>
            </p:cNvCxnSpPr>
            <p:nvPr/>
          </p:nvCxnSpPr>
          <p:spPr bwMode="auto">
            <a:xfrm flipV="1">
              <a:off x="1196" y="1517"/>
              <a:ext cx="632" cy="279"/>
            </a:xfrm>
            <a:prstGeom prst="straightConnector1">
              <a:avLst/>
            </a:prstGeom>
            <a:noFill/>
            <a:ln w="1587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03" name="AutoShape 27">
              <a:extLst>
                <a:ext uri="{FF2B5EF4-FFF2-40B4-BE49-F238E27FC236}">
                  <a16:creationId xmlns:a16="http://schemas.microsoft.com/office/drawing/2014/main" id="{589F5DF0-6DC5-15F9-D116-7C8717C72F35}"/>
                </a:ext>
              </a:extLst>
            </p:cNvPr>
            <p:cNvCxnSpPr>
              <a:cxnSpLocks noChangeShapeType="1"/>
              <a:stCxn id="203782" idx="3"/>
              <a:endCxn id="203793" idx="1"/>
            </p:cNvCxnSpPr>
            <p:nvPr/>
          </p:nvCxnSpPr>
          <p:spPr bwMode="auto">
            <a:xfrm>
              <a:off x="1196" y="1796"/>
              <a:ext cx="628" cy="825"/>
            </a:xfrm>
            <a:prstGeom prst="straightConnector1">
              <a:avLst/>
            </a:prstGeom>
            <a:noFill/>
            <a:ln w="1587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3804" name="Group 28">
            <a:extLst>
              <a:ext uri="{FF2B5EF4-FFF2-40B4-BE49-F238E27FC236}">
                <a16:creationId xmlns:a16="http://schemas.microsoft.com/office/drawing/2014/main" id="{04E4B29D-583E-30A9-90FE-38CA0D9682C8}"/>
              </a:ext>
            </a:extLst>
          </p:cNvPr>
          <p:cNvGrpSpPr>
            <a:grpSpLocks/>
          </p:cNvGrpSpPr>
          <p:nvPr/>
        </p:nvGrpSpPr>
        <p:grpSpPr bwMode="auto">
          <a:xfrm>
            <a:off x="1968500" y="3019425"/>
            <a:ext cx="1323975" cy="1752600"/>
            <a:chOff x="1000" y="1517"/>
            <a:chExt cx="834" cy="1104"/>
          </a:xfrm>
        </p:grpSpPr>
        <p:cxnSp>
          <p:nvCxnSpPr>
            <p:cNvPr id="203805" name="AutoShape 29">
              <a:extLst>
                <a:ext uri="{FF2B5EF4-FFF2-40B4-BE49-F238E27FC236}">
                  <a16:creationId xmlns:a16="http://schemas.microsoft.com/office/drawing/2014/main" id="{E376892F-8F36-B964-1535-B4DC6C3BC1E1}"/>
                </a:ext>
              </a:extLst>
            </p:cNvPr>
            <p:cNvCxnSpPr>
              <a:cxnSpLocks noChangeShapeType="1"/>
              <a:stCxn id="203783" idx="3"/>
              <a:endCxn id="203787" idx="1"/>
            </p:cNvCxnSpPr>
            <p:nvPr/>
          </p:nvCxnSpPr>
          <p:spPr bwMode="auto">
            <a:xfrm flipV="1">
              <a:off x="1000" y="1796"/>
              <a:ext cx="834" cy="273"/>
            </a:xfrm>
            <a:prstGeom prst="straightConnector1">
              <a:avLst/>
            </a:prstGeom>
            <a:noFill/>
            <a:ln w="15875">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06" name="AutoShape 30">
              <a:extLst>
                <a:ext uri="{FF2B5EF4-FFF2-40B4-BE49-F238E27FC236}">
                  <a16:creationId xmlns:a16="http://schemas.microsoft.com/office/drawing/2014/main" id="{E36D4BE2-ADB4-2CC8-9A2E-A2EBA22BBC79}"/>
                </a:ext>
              </a:extLst>
            </p:cNvPr>
            <p:cNvCxnSpPr>
              <a:cxnSpLocks noChangeShapeType="1"/>
              <a:stCxn id="203783" idx="3"/>
              <a:endCxn id="203786" idx="1"/>
            </p:cNvCxnSpPr>
            <p:nvPr/>
          </p:nvCxnSpPr>
          <p:spPr bwMode="auto">
            <a:xfrm flipV="1">
              <a:off x="1000" y="1517"/>
              <a:ext cx="828" cy="552"/>
            </a:xfrm>
            <a:prstGeom prst="straightConnector1">
              <a:avLst/>
            </a:prstGeom>
            <a:noFill/>
            <a:ln w="15875">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07" name="AutoShape 31">
              <a:extLst>
                <a:ext uri="{FF2B5EF4-FFF2-40B4-BE49-F238E27FC236}">
                  <a16:creationId xmlns:a16="http://schemas.microsoft.com/office/drawing/2014/main" id="{1A9A5BEE-ACFD-744A-A63D-55E4E7BD5D8C}"/>
                </a:ext>
              </a:extLst>
            </p:cNvPr>
            <p:cNvCxnSpPr>
              <a:cxnSpLocks noChangeShapeType="1"/>
              <a:stCxn id="203783" idx="3"/>
              <a:endCxn id="203793" idx="1"/>
            </p:cNvCxnSpPr>
            <p:nvPr/>
          </p:nvCxnSpPr>
          <p:spPr bwMode="auto">
            <a:xfrm>
              <a:off x="1000" y="2069"/>
              <a:ext cx="824" cy="552"/>
            </a:xfrm>
            <a:prstGeom prst="straightConnector1">
              <a:avLst/>
            </a:prstGeom>
            <a:noFill/>
            <a:ln w="15875">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03811" name="Group 35">
            <a:extLst>
              <a:ext uri="{FF2B5EF4-FFF2-40B4-BE49-F238E27FC236}">
                <a16:creationId xmlns:a16="http://schemas.microsoft.com/office/drawing/2014/main" id="{792A44E4-CCD4-5872-8641-E4315FF49539}"/>
              </a:ext>
            </a:extLst>
          </p:cNvPr>
          <p:cNvGrpSpPr>
            <a:grpSpLocks/>
          </p:cNvGrpSpPr>
          <p:nvPr/>
        </p:nvGrpSpPr>
        <p:grpSpPr bwMode="auto">
          <a:xfrm>
            <a:off x="6648450" y="1798638"/>
            <a:ext cx="1387475" cy="3154362"/>
            <a:chOff x="3948" y="748"/>
            <a:chExt cx="874" cy="1987"/>
          </a:xfrm>
        </p:grpSpPr>
        <p:grpSp>
          <p:nvGrpSpPr>
            <p:cNvPr id="203812" name="Group 36">
              <a:extLst>
                <a:ext uri="{FF2B5EF4-FFF2-40B4-BE49-F238E27FC236}">
                  <a16:creationId xmlns:a16="http://schemas.microsoft.com/office/drawing/2014/main" id="{B4262B55-9E70-4FA4-041C-92CA1F5F6E35}"/>
                </a:ext>
              </a:extLst>
            </p:cNvPr>
            <p:cNvGrpSpPr>
              <a:grpSpLocks/>
            </p:cNvGrpSpPr>
            <p:nvPr/>
          </p:nvGrpSpPr>
          <p:grpSpPr bwMode="auto">
            <a:xfrm>
              <a:off x="4368" y="1133"/>
              <a:ext cx="212" cy="1602"/>
              <a:chOff x="4368" y="1133"/>
              <a:chExt cx="212" cy="1602"/>
            </a:xfrm>
          </p:grpSpPr>
          <p:sp>
            <p:nvSpPr>
              <p:cNvPr id="203813" name="Text Box 37">
                <a:extLst>
                  <a:ext uri="{FF2B5EF4-FFF2-40B4-BE49-F238E27FC236}">
                    <a16:creationId xmlns:a16="http://schemas.microsoft.com/office/drawing/2014/main" id="{DD984146-F0D9-4634-566E-CEFFD34CDFE4}"/>
                  </a:ext>
                </a:extLst>
              </p:cNvPr>
              <p:cNvSpPr txBox="1">
                <a:spLocks noChangeArrowheads="1"/>
              </p:cNvSpPr>
              <p:nvPr/>
            </p:nvSpPr>
            <p:spPr bwMode="auto">
              <a:xfrm>
                <a:off x="4374" y="1400"/>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1</a:t>
                </a:r>
              </a:p>
            </p:txBody>
          </p:sp>
          <p:sp>
            <p:nvSpPr>
              <p:cNvPr id="203814" name="Text Box 38">
                <a:extLst>
                  <a:ext uri="{FF2B5EF4-FFF2-40B4-BE49-F238E27FC236}">
                    <a16:creationId xmlns:a16="http://schemas.microsoft.com/office/drawing/2014/main" id="{9094E185-07D2-0AF3-A2C0-89264C55C1E3}"/>
                  </a:ext>
                </a:extLst>
              </p:cNvPr>
              <p:cNvSpPr txBox="1">
                <a:spLocks noChangeArrowheads="1"/>
              </p:cNvSpPr>
              <p:nvPr/>
            </p:nvSpPr>
            <p:spPr bwMode="auto">
              <a:xfrm>
                <a:off x="4380" y="1679"/>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1</a:t>
                </a:r>
              </a:p>
            </p:txBody>
          </p:sp>
          <p:sp>
            <p:nvSpPr>
              <p:cNvPr id="203815" name="Text Box 39">
                <a:extLst>
                  <a:ext uri="{FF2B5EF4-FFF2-40B4-BE49-F238E27FC236}">
                    <a16:creationId xmlns:a16="http://schemas.microsoft.com/office/drawing/2014/main" id="{14718D83-E21C-4557-4FC5-14F2D0C056E1}"/>
                  </a:ext>
                </a:extLst>
              </p:cNvPr>
              <p:cNvSpPr txBox="1">
                <a:spLocks noChangeArrowheads="1"/>
              </p:cNvSpPr>
              <p:nvPr/>
            </p:nvSpPr>
            <p:spPr bwMode="auto">
              <a:xfrm>
                <a:off x="4384" y="1952"/>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1</a:t>
                </a:r>
              </a:p>
            </p:txBody>
          </p:sp>
          <p:sp>
            <p:nvSpPr>
              <p:cNvPr id="203816" name="Text Box 40">
                <a:extLst>
                  <a:ext uri="{FF2B5EF4-FFF2-40B4-BE49-F238E27FC236}">
                    <a16:creationId xmlns:a16="http://schemas.microsoft.com/office/drawing/2014/main" id="{3DF76971-C070-8AAC-FDCC-9A1F1431B2CB}"/>
                  </a:ext>
                </a:extLst>
              </p:cNvPr>
              <p:cNvSpPr txBox="1">
                <a:spLocks noChangeArrowheads="1"/>
              </p:cNvSpPr>
              <p:nvPr/>
            </p:nvSpPr>
            <p:spPr bwMode="auto">
              <a:xfrm>
                <a:off x="4380" y="2216"/>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1</a:t>
                </a:r>
              </a:p>
            </p:txBody>
          </p:sp>
          <p:sp>
            <p:nvSpPr>
              <p:cNvPr id="203817" name="Text Box 41">
                <a:extLst>
                  <a:ext uri="{FF2B5EF4-FFF2-40B4-BE49-F238E27FC236}">
                    <a16:creationId xmlns:a16="http://schemas.microsoft.com/office/drawing/2014/main" id="{CECB64BA-FB91-4C20-0F09-2534A9987E5A}"/>
                  </a:ext>
                </a:extLst>
              </p:cNvPr>
              <p:cNvSpPr txBox="1">
                <a:spLocks noChangeArrowheads="1"/>
              </p:cNvSpPr>
              <p:nvPr/>
            </p:nvSpPr>
            <p:spPr bwMode="auto">
              <a:xfrm>
                <a:off x="4368" y="1133"/>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1</a:t>
                </a:r>
              </a:p>
            </p:txBody>
          </p:sp>
          <p:sp>
            <p:nvSpPr>
              <p:cNvPr id="203818" name="Text Box 42">
                <a:extLst>
                  <a:ext uri="{FF2B5EF4-FFF2-40B4-BE49-F238E27FC236}">
                    <a16:creationId xmlns:a16="http://schemas.microsoft.com/office/drawing/2014/main" id="{D3CCDF52-8C22-DA32-CFE3-0F5D7D38F100}"/>
                  </a:ext>
                </a:extLst>
              </p:cNvPr>
              <p:cNvSpPr txBox="1">
                <a:spLocks noChangeArrowheads="1"/>
              </p:cNvSpPr>
              <p:nvPr/>
            </p:nvSpPr>
            <p:spPr bwMode="auto">
              <a:xfrm>
                <a:off x="4380" y="2504"/>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1</a:t>
                </a:r>
              </a:p>
            </p:txBody>
          </p:sp>
        </p:grpSp>
        <p:sp>
          <p:nvSpPr>
            <p:cNvPr id="203819" name="Rectangle 43">
              <a:extLst>
                <a:ext uri="{FF2B5EF4-FFF2-40B4-BE49-F238E27FC236}">
                  <a16:creationId xmlns:a16="http://schemas.microsoft.com/office/drawing/2014/main" id="{6E357283-4192-48F5-4EAA-7C4BC9FA12E2}"/>
                </a:ext>
              </a:extLst>
            </p:cNvPr>
            <p:cNvSpPr>
              <a:spLocks noChangeArrowheads="1"/>
            </p:cNvSpPr>
            <p:nvPr/>
          </p:nvSpPr>
          <p:spPr bwMode="auto">
            <a:xfrm>
              <a:off x="3948" y="748"/>
              <a:ext cx="874"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noProof="0" dirty="0"/>
                <a:t>Sources</a:t>
              </a:r>
            </a:p>
          </p:txBody>
        </p:sp>
      </p:grpSp>
      <p:grpSp>
        <p:nvGrpSpPr>
          <p:cNvPr id="203820" name="Group 44">
            <a:extLst>
              <a:ext uri="{FF2B5EF4-FFF2-40B4-BE49-F238E27FC236}">
                <a16:creationId xmlns:a16="http://schemas.microsoft.com/office/drawing/2014/main" id="{CD2A4B27-B040-BB10-23CE-664F0B37B8CA}"/>
              </a:ext>
            </a:extLst>
          </p:cNvPr>
          <p:cNvGrpSpPr>
            <a:grpSpLocks/>
          </p:cNvGrpSpPr>
          <p:nvPr/>
        </p:nvGrpSpPr>
        <p:grpSpPr bwMode="auto">
          <a:xfrm>
            <a:off x="4584700" y="1436688"/>
            <a:ext cx="1692275" cy="3516312"/>
            <a:chOff x="2888" y="905"/>
            <a:chExt cx="1066" cy="2215"/>
          </a:xfrm>
        </p:grpSpPr>
        <p:sp>
          <p:nvSpPr>
            <p:cNvPr id="203821" name="Text Box 45">
              <a:extLst>
                <a:ext uri="{FF2B5EF4-FFF2-40B4-BE49-F238E27FC236}">
                  <a16:creationId xmlns:a16="http://schemas.microsoft.com/office/drawing/2014/main" id="{CC3F8977-6DD7-8C70-FED4-915581E304E6}"/>
                </a:ext>
              </a:extLst>
            </p:cNvPr>
            <p:cNvSpPr txBox="1">
              <a:spLocks noChangeArrowheads="1"/>
            </p:cNvSpPr>
            <p:nvPr/>
          </p:nvSpPr>
          <p:spPr bwMode="auto">
            <a:xfrm>
              <a:off x="3268" y="1512"/>
              <a:ext cx="19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2</a:t>
              </a:r>
            </a:p>
          </p:txBody>
        </p:sp>
        <p:sp>
          <p:nvSpPr>
            <p:cNvPr id="203822" name="Text Box 46">
              <a:extLst>
                <a:ext uri="{FF2B5EF4-FFF2-40B4-BE49-F238E27FC236}">
                  <a16:creationId xmlns:a16="http://schemas.microsoft.com/office/drawing/2014/main" id="{B19FE319-4A24-9167-F123-F0AAC652A435}"/>
                </a:ext>
              </a:extLst>
            </p:cNvPr>
            <p:cNvSpPr txBox="1">
              <a:spLocks noChangeArrowheads="1"/>
            </p:cNvSpPr>
            <p:nvPr/>
          </p:nvSpPr>
          <p:spPr bwMode="auto">
            <a:xfrm>
              <a:off x="3272" y="1785"/>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5</a:t>
              </a:r>
            </a:p>
          </p:txBody>
        </p:sp>
        <p:sp>
          <p:nvSpPr>
            <p:cNvPr id="203823" name="Text Box 47">
              <a:extLst>
                <a:ext uri="{FF2B5EF4-FFF2-40B4-BE49-F238E27FC236}">
                  <a16:creationId xmlns:a16="http://schemas.microsoft.com/office/drawing/2014/main" id="{A6B05F7C-4360-9DAB-DBE4-B792B83DE090}"/>
                </a:ext>
              </a:extLst>
            </p:cNvPr>
            <p:cNvSpPr txBox="1">
              <a:spLocks noChangeArrowheads="1"/>
            </p:cNvSpPr>
            <p:nvPr/>
          </p:nvSpPr>
          <p:spPr bwMode="auto">
            <a:xfrm>
              <a:off x="3278" y="2064"/>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2</a:t>
              </a:r>
            </a:p>
          </p:txBody>
        </p:sp>
        <p:sp>
          <p:nvSpPr>
            <p:cNvPr id="203824" name="Text Box 48">
              <a:extLst>
                <a:ext uri="{FF2B5EF4-FFF2-40B4-BE49-F238E27FC236}">
                  <a16:creationId xmlns:a16="http://schemas.microsoft.com/office/drawing/2014/main" id="{7F602889-5636-4A47-624B-307ADC0B19B3}"/>
                </a:ext>
              </a:extLst>
            </p:cNvPr>
            <p:cNvSpPr txBox="1">
              <a:spLocks noChangeArrowheads="1"/>
            </p:cNvSpPr>
            <p:nvPr/>
          </p:nvSpPr>
          <p:spPr bwMode="auto">
            <a:xfrm>
              <a:off x="3282" y="2337"/>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1</a:t>
              </a:r>
            </a:p>
          </p:txBody>
        </p:sp>
        <p:sp>
          <p:nvSpPr>
            <p:cNvPr id="203825" name="Text Box 49">
              <a:extLst>
                <a:ext uri="{FF2B5EF4-FFF2-40B4-BE49-F238E27FC236}">
                  <a16:creationId xmlns:a16="http://schemas.microsoft.com/office/drawing/2014/main" id="{481219F3-359C-1F53-BC31-1337FC1D4B89}"/>
                </a:ext>
              </a:extLst>
            </p:cNvPr>
            <p:cNvSpPr txBox="1">
              <a:spLocks noChangeArrowheads="1"/>
            </p:cNvSpPr>
            <p:nvPr/>
          </p:nvSpPr>
          <p:spPr bwMode="auto">
            <a:xfrm>
              <a:off x="3278" y="2601"/>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2</a:t>
              </a:r>
            </a:p>
          </p:txBody>
        </p:sp>
        <p:sp>
          <p:nvSpPr>
            <p:cNvPr id="203826" name="Text Box 50">
              <a:extLst>
                <a:ext uri="{FF2B5EF4-FFF2-40B4-BE49-F238E27FC236}">
                  <a16:creationId xmlns:a16="http://schemas.microsoft.com/office/drawing/2014/main" id="{4C86BDBA-DED3-7496-9818-33F743489B3A}"/>
                </a:ext>
              </a:extLst>
            </p:cNvPr>
            <p:cNvSpPr txBox="1">
              <a:spLocks noChangeArrowheads="1"/>
            </p:cNvSpPr>
            <p:nvPr/>
          </p:nvSpPr>
          <p:spPr bwMode="auto">
            <a:xfrm>
              <a:off x="3276" y="2889"/>
              <a:ext cx="19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noProof="0" dirty="0"/>
                <a:t>4</a:t>
              </a:r>
            </a:p>
          </p:txBody>
        </p:sp>
        <p:sp>
          <p:nvSpPr>
            <p:cNvPr id="203827" name="Rectangle 51">
              <a:extLst>
                <a:ext uri="{FF2B5EF4-FFF2-40B4-BE49-F238E27FC236}">
                  <a16:creationId xmlns:a16="http://schemas.microsoft.com/office/drawing/2014/main" id="{C5EBB80F-F70D-6119-CB9F-B1746A9F85C3}"/>
                </a:ext>
              </a:extLst>
            </p:cNvPr>
            <p:cNvSpPr>
              <a:spLocks noChangeArrowheads="1"/>
            </p:cNvSpPr>
            <p:nvPr/>
          </p:nvSpPr>
          <p:spPr bwMode="auto">
            <a:xfrm>
              <a:off x="2888" y="905"/>
              <a:ext cx="1066"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noProof="0" dirty="0" err="1"/>
                <a:t>Execuable</a:t>
              </a:r>
              <a:endParaRPr lang="en-US" sz="2400" b="1" noProof="0" dirty="0"/>
            </a:p>
            <a:p>
              <a:r>
                <a:rPr lang="en-US" sz="2400" b="1" noProof="0" dirty="0"/>
                <a:t>Binaries</a:t>
              </a:r>
            </a:p>
          </p:txBody>
        </p:sp>
      </p:grpSp>
      <p:cxnSp>
        <p:nvCxnSpPr>
          <p:cNvPr id="203828" name="AutoShape 52">
            <a:extLst>
              <a:ext uri="{FF2B5EF4-FFF2-40B4-BE49-F238E27FC236}">
                <a16:creationId xmlns:a16="http://schemas.microsoft.com/office/drawing/2014/main" id="{22127FD3-0211-532C-A554-D1DE20328DCF}"/>
              </a:ext>
            </a:extLst>
          </p:cNvPr>
          <p:cNvCxnSpPr>
            <a:cxnSpLocks noChangeShapeType="1"/>
            <a:stCxn id="203785" idx="3"/>
            <a:endCxn id="203821" idx="1"/>
          </p:cNvCxnSpPr>
          <p:nvPr/>
        </p:nvCxnSpPr>
        <p:spPr bwMode="auto">
          <a:xfrm>
            <a:off x="4397420" y="2584966"/>
            <a:ext cx="790530" cy="278"/>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29" name="AutoShape 53">
            <a:extLst>
              <a:ext uri="{FF2B5EF4-FFF2-40B4-BE49-F238E27FC236}">
                <a16:creationId xmlns:a16="http://schemas.microsoft.com/office/drawing/2014/main" id="{077E7B8F-A104-B0C9-4733-E585A8A21C00}"/>
              </a:ext>
            </a:extLst>
          </p:cNvPr>
          <p:cNvCxnSpPr>
            <a:cxnSpLocks noChangeShapeType="1"/>
            <a:stCxn id="203786" idx="3"/>
            <a:endCxn id="203822" idx="1"/>
          </p:cNvCxnSpPr>
          <p:nvPr/>
        </p:nvCxnSpPr>
        <p:spPr bwMode="auto">
          <a:xfrm>
            <a:off x="4584700" y="3017838"/>
            <a:ext cx="609600" cy="0"/>
          </a:xfrm>
          <a:prstGeom prst="straightConnector1">
            <a:avLst/>
          </a:prstGeom>
          <a:noFill/>
          <a:ln w="15875">
            <a:solidFill>
              <a:srgbClr val="00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30" name="AutoShape 54">
            <a:extLst>
              <a:ext uri="{FF2B5EF4-FFF2-40B4-BE49-F238E27FC236}">
                <a16:creationId xmlns:a16="http://schemas.microsoft.com/office/drawing/2014/main" id="{5816ABD8-A403-E4B0-64DC-7D7B187B9A7B}"/>
              </a:ext>
            </a:extLst>
          </p:cNvPr>
          <p:cNvCxnSpPr>
            <a:cxnSpLocks noChangeShapeType="1"/>
            <a:stCxn id="203787" idx="3"/>
            <a:endCxn id="203823" idx="1"/>
          </p:cNvCxnSpPr>
          <p:nvPr/>
        </p:nvCxnSpPr>
        <p:spPr bwMode="auto">
          <a:xfrm>
            <a:off x="4391025" y="3460750"/>
            <a:ext cx="812800" cy="0"/>
          </a:xfrm>
          <a:prstGeom prst="straightConnector1">
            <a:avLst/>
          </a:prstGeom>
          <a:noFill/>
          <a:ln w="15875">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31" name="AutoShape 55">
            <a:extLst>
              <a:ext uri="{FF2B5EF4-FFF2-40B4-BE49-F238E27FC236}">
                <a16:creationId xmlns:a16="http://schemas.microsoft.com/office/drawing/2014/main" id="{84A1044F-F20C-2CE4-CF10-9423B3B21C43}"/>
              </a:ext>
            </a:extLst>
          </p:cNvPr>
          <p:cNvCxnSpPr>
            <a:cxnSpLocks noChangeShapeType="1"/>
            <a:stCxn id="203788" idx="3"/>
            <a:endCxn id="203824" idx="1"/>
          </p:cNvCxnSpPr>
          <p:nvPr/>
        </p:nvCxnSpPr>
        <p:spPr bwMode="auto">
          <a:xfrm>
            <a:off x="3927475" y="3894138"/>
            <a:ext cx="1282700" cy="0"/>
          </a:xfrm>
          <a:prstGeom prst="straightConnector1">
            <a:avLst/>
          </a:prstGeom>
          <a:noFill/>
          <a:ln w="15875">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32" name="AutoShape 56">
            <a:extLst>
              <a:ext uri="{FF2B5EF4-FFF2-40B4-BE49-F238E27FC236}">
                <a16:creationId xmlns:a16="http://schemas.microsoft.com/office/drawing/2014/main" id="{62FD6F56-C9BF-68FC-B54C-46FDE0C20A4D}"/>
              </a:ext>
            </a:extLst>
          </p:cNvPr>
          <p:cNvCxnSpPr>
            <a:cxnSpLocks noChangeShapeType="1"/>
            <a:stCxn id="203789" idx="3"/>
            <a:endCxn id="203825" idx="1"/>
          </p:cNvCxnSpPr>
          <p:nvPr/>
        </p:nvCxnSpPr>
        <p:spPr bwMode="auto">
          <a:xfrm>
            <a:off x="4987925" y="4313238"/>
            <a:ext cx="215900" cy="0"/>
          </a:xfrm>
          <a:prstGeom prst="straightConnector1">
            <a:avLst/>
          </a:prstGeom>
          <a:noFill/>
          <a:ln w="158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33" name="AutoShape 57">
            <a:extLst>
              <a:ext uri="{FF2B5EF4-FFF2-40B4-BE49-F238E27FC236}">
                <a16:creationId xmlns:a16="http://schemas.microsoft.com/office/drawing/2014/main" id="{0FF55006-70EB-9304-8DEA-97748FEA371F}"/>
              </a:ext>
            </a:extLst>
          </p:cNvPr>
          <p:cNvCxnSpPr>
            <a:cxnSpLocks noChangeShapeType="1"/>
            <a:stCxn id="203793" idx="3"/>
            <a:endCxn id="203826" idx="1"/>
          </p:cNvCxnSpPr>
          <p:nvPr/>
        </p:nvCxnSpPr>
        <p:spPr bwMode="auto">
          <a:xfrm>
            <a:off x="4759325" y="4770438"/>
            <a:ext cx="441325" cy="0"/>
          </a:xfrm>
          <a:prstGeom prst="straightConnector1">
            <a:avLst/>
          </a:prstGeom>
          <a:noFill/>
          <a:ln w="15875">
            <a:solidFill>
              <a:srgbClr val="9933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Group 4">
            <a:extLst>
              <a:ext uri="{FF2B5EF4-FFF2-40B4-BE49-F238E27FC236}">
                <a16:creationId xmlns:a16="http://schemas.microsoft.com/office/drawing/2014/main" id="{86B5AA3F-F4C5-34DB-FE1F-F6141BE886E7}"/>
              </a:ext>
            </a:extLst>
          </p:cNvPr>
          <p:cNvGrpSpPr/>
          <p:nvPr/>
        </p:nvGrpSpPr>
        <p:grpSpPr>
          <a:xfrm>
            <a:off x="2068513" y="2590977"/>
            <a:ext cx="1214438" cy="2177875"/>
            <a:chOff x="2068513" y="2590977"/>
            <a:chExt cx="1214438" cy="2177875"/>
          </a:xfrm>
        </p:grpSpPr>
        <p:cxnSp>
          <p:nvCxnSpPr>
            <p:cNvPr id="203809" name="AutoShape 33">
              <a:extLst>
                <a:ext uri="{FF2B5EF4-FFF2-40B4-BE49-F238E27FC236}">
                  <a16:creationId xmlns:a16="http://schemas.microsoft.com/office/drawing/2014/main" id="{BB83BA71-8910-E04F-C968-3CF82EAE9679}"/>
                </a:ext>
              </a:extLst>
            </p:cNvPr>
            <p:cNvCxnSpPr>
              <a:cxnSpLocks noChangeShapeType="1"/>
              <a:stCxn id="203784" idx="3"/>
              <a:endCxn id="203786" idx="1"/>
            </p:cNvCxnSpPr>
            <p:nvPr/>
          </p:nvCxnSpPr>
          <p:spPr bwMode="auto">
            <a:xfrm flipV="1">
              <a:off x="2068513" y="3016251"/>
              <a:ext cx="1214438" cy="1298576"/>
            </a:xfrm>
            <a:prstGeom prst="straightConnector1">
              <a:avLst/>
            </a:prstGeom>
            <a:noFill/>
            <a:ln w="158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10" name="AutoShape 34">
              <a:extLst>
                <a:ext uri="{FF2B5EF4-FFF2-40B4-BE49-F238E27FC236}">
                  <a16:creationId xmlns:a16="http://schemas.microsoft.com/office/drawing/2014/main" id="{6C6F8F5F-3EBF-D2BE-8356-1E95C60AAF60}"/>
                </a:ext>
              </a:extLst>
            </p:cNvPr>
            <p:cNvCxnSpPr>
              <a:cxnSpLocks noChangeShapeType="1"/>
              <a:stCxn id="203784" idx="3"/>
              <a:endCxn id="203793" idx="1"/>
            </p:cNvCxnSpPr>
            <p:nvPr/>
          </p:nvCxnSpPr>
          <p:spPr bwMode="auto">
            <a:xfrm>
              <a:off x="2068513" y="4314827"/>
              <a:ext cx="1208088" cy="454025"/>
            </a:xfrm>
            <a:prstGeom prst="straightConnector1">
              <a:avLst/>
            </a:prstGeom>
            <a:noFill/>
            <a:ln w="158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 name="AutoShape 33">
              <a:extLst>
                <a:ext uri="{FF2B5EF4-FFF2-40B4-BE49-F238E27FC236}">
                  <a16:creationId xmlns:a16="http://schemas.microsoft.com/office/drawing/2014/main" id="{FCB3BC34-C8F6-2217-0EE5-CA798564CF97}"/>
                </a:ext>
              </a:extLst>
            </p:cNvPr>
            <p:cNvCxnSpPr>
              <a:cxnSpLocks noChangeShapeType="1"/>
              <a:stCxn id="203784" idx="3"/>
            </p:cNvCxnSpPr>
            <p:nvPr/>
          </p:nvCxnSpPr>
          <p:spPr bwMode="auto">
            <a:xfrm flipV="1">
              <a:off x="2069227" y="2590977"/>
              <a:ext cx="1198642" cy="1724364"/>
            </a:xfrm>
            <a:prstGeom prst="straightConnector1">
              <a:avLst/>
            </a:prstGeom>
            <a:noFill/>
            <a:ln w="158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8" name="Group 27">
            <a:extLst>
              <a:ext uri="{FF2B5EF4-FFF2-40B4-BE49-F238E27FC236}">
                <a16:creationId xmlns:a16="http://schemas.microsoft.com/office/drawing/2014/main" id="{BBFBFC31-C6C7-F254-70B3-7721042208ED}"/>
              </a:ext>
            </a:extLst>
          </p:cNvPr>
          <p:cNvGrpSpPr/>
          <p:nvPr/>
        </p:nvGrpSpPr>
        <p:grpSpPr>
          <a:xfrm>
            <a:off x="5457825" y="2593181"/>
            <a:ext cx="1063625" cy="2176463"/>
            <a:chOff x="5457825" y="2593181"/>
            <a:chExt cx="1063625" cy="2176463"/>
          </a:xfrm>
        </p:grpSpPr>
        <p:cxnSp>
          <p:nvCxnSpPr>
            <p:cNvPr id="203838" name="AutoShape 62">
              <a:extLst>
                <a:ext uri="{FF2B5EF4-FFF2-40B4-BE49-F238E27FC236}">
                  <a16:creationId xmlns:a16="http://schemas.microsoft.com/office/drawing/2014/main" id="{43DE1631-F477-CCA0-A958-AA09A16A6E94}"/>
                </a:ext>
              </a:extLst>
            </p:cNvPr>
            <p:cNvCxnSpPr>
              <a:cxnSpLocks noChangeShapeType="1"/>
              <a:stCxn id="203835" idx="1"/>
              <a:endCxn id="203822" idx="3"/>
            </p:cNvCxnSpPr>
            <p:nvPr/>
          </p:nvCxnSpPr>
          <p:spPr bwMode="auto">
            <a:xfrm flipH="1" flipV="1">
              <a:off x="5505450" y="3017044"/>
              <a:ext cx="1016000" cy="595663"/>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39" name="AutoShape 63">
              <a:extLst>
                <a:ext uri="{FF2B5EF4-FFF2-40B4-BE49-F238E27FC236}">
                  <a16:creationId xmlns:a16="http://schemas.microsoft.com/office/drawing/2014/main" id="{8B15A11D-14EF-3690-473C-1BE56DFFFB56}"/>
                </a:ext>
              </a:extLst>
            </p:cNvPr>
            <p:cNvCxnSpPr>
              <a:cxnSpLocks noChangeShapeType="1"/>
              <a:stCxn id="203835" idx="1"/>
              <a:endCxn id="203823" idx="3"/>
            </p:cNvCxnSpPr>
            <p:nvPr/>
          </p:nvCxnSpPr>
          <p:spPr bwMode="auto">
            <a:xfrm flipH="1" flipV="1">
              <a:off x="5514975" y="3459956"/>
              <a:ext cx="1006475" cy="152751"/>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40" name="AutoShape 64">
              <a:extLst>
                <a:ext uri="{FF2B5EF4-FFF2-40B4-BE49-F238E27FC236}">
                  <a16:creationId xmlns:a16="http://schemas.microsoft.com/office/drawing/2014/main" id="{6FB41EE8-75FD-63CA-9C4A-36EB90CF52E6}"/>
                </a:ext>
              </a:extLst>
            </p:cNvPr>
            <p:cNvCxnSpPr>
              <a:cxnSpLocks noChangeShapeType="1"/>
              <a:stCxn id="203835" idx="1"/>
              <a:endCxn id="203824" idx="3"/>
            </p:cNvCxnSpPr>
            <p:nvPr/>
          </p:nvCxnSpPr>
          <p:spPr bwMode="auto">
            <a:xfrm flipH="1">
              <a:off x="5521325" y="3612707"/>
              <a:ext cx="1000125" cy="280637"/>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41" name="AutoShape 65">
              <a:extLst>
                <a:ext uri="{FF2B5EF4-FFF2-40B4-BE49-F238E27FC236}">
                  <a16:creationId xmlns:a16="http://schemas.microsoft.com/office/drawing/2014/main" id="{83068185-995E-C90D-EBA3-ADE504805258}"/>
                </a:ext>
              </a:extLst>
            </p:cNvPr>
            <p:cNvCxnSpPr>
              <a:cxnSpLocks noChangeShapeType="1"/>
              <a:stCxn id="203835" idx="1"/>
              <a:endCxn id="203825" idx="3"/>
            </p:cNvCxnSpPr>
            <p:nvPr/>
          </p:nvCxnSpPr>
          <p:spPr bwMode="auto">
            <a:xfrm flipH="1">
              <a:off x="5514975" y="3612707"/>
              <a:ext cx="1006475" cy="699737"/>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3842" name="AutoShape 66">
              <a:extLst>
                <a:ext uri="{FF2B5EF4-FFF2-40B4-BE49-F238E27FC236}">
                  <a16:creationId xmlns:a16="http://schemas.microsoft.com/office/drawing/2014/main" id="{F9988FDB-B34B-B584-39F8-CC406CD1A383}"/>
                </a:ext>
              </a:extLst>
            </p:cNvPr>
            <p:cNvCxnSpPr>
              <a:cxnSpLocks noChangeShapeType="1"/>
              <a:stCxn id="203835" idx="1"/>
              <a:endCxn id="203826" idx="3"/>
            </p:cNvCxnSpPr>
            <p:nvPr/>
          </p:nvCxnSpPr>
          <p:spPr bwMode="auto">
            <a:xfrm flipH="1">
              <a:off x="5511800" y="3612707"/>
              <a:ext cx="1009650" cy="1156937"/>
            </a:xfrm>
            <a:prstGeom prst="straightConnector1">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AutoShape 62">
              <a:extLst>
                <a:ext uri="{FF2B5EF4-FFF2-40B4-BE49-F238E27FC236}">
                  <a16:creationId xmlns:a16="http://schemas.microsoft.com/office/drawing/2014/main" id="{84296D75-45A2-F6BF-31DB-9875A6EF46A3}"/>
                </a:ext>
              </a:extLst>
            </p:cNvPr>
            <p:cNvCxnSpPr>
              <a:cxnSpLocks noChangeShapeType="1"/>
              <a:stCxn id="203835" idx="1"/>
            </p:cNvCxnSpPr>
            <p:nvPr/>
          </p:nvCxnSpPr>
          <p:spPr bwMode="auto">
            <a:xfrm flipH="1" flipV="1">
              <a:off x="5457825" y="2593181"/>
              <a:ext cx="1063625" cy="1019526"/>
            </a:xfrm>
            <a:prstGeom prst="straightConnector1">
              <a:avLst/>
            </a:prstGeom>
            <a:noFill/>
            <a:ln w="15875">
              <a:solidFill>
                <a:schemeClr val="tx1"/>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0" name="Group 29">
            <a:extLst>
              <a:ext uri="{FF2B5EF4-FFF2-40B4-BE49-F238E27FC236}">
                <a16:creationId xmlns:a16="http://schemas.microsoft.com/office/drawing/2014/main" id="{0947D9A2-641C-AFCE-E973-E89589165CAB}"/>
              </a:ext>
            </a:extLst>
          </p:cNvPr>
          <p:cNvGrpSpPr/>
          <p:nvPr/>
        </p:nvGrpSpPr>
        <p:grpSpPr>
          <a:xfrm>
            <a:off x="6521450" y="2189440"/>
            <a:ext cx="812800" cy="2800258"/>
            <a:chOff x="6521450" y="2189440"/>
            <a:chExt cx="812800" cy="2800258"/>
          </a:xfrm>
        </p:grpSpPr>
        <p:sp>
          <p:nvSpPr>
            <p:cNvPr id="203835" name="Text Box 59">
              <a:extLst>
                <a:ext uri="{FF2B5EF4-FFF2-40B4-BE49-F238E27FC236}">
                  <a16:creationId xmlns:a16="http://schemas.microsoft.com/office/drawing/2014/main" id="{8D49571C-533F-D4E8-0AF0-7B4CB5A8EB18}"/>
                </a:ext>
              </a:extLst>
            </p:cNvPr>
            <p:cNvSpPr txBox="1">
              <a:spLocks noChangeArrowheads="1"/>
            </p:cNvSpPr>
            <p:nvPr/>
          </p:nvSpPr>
          <p:spPr bwMode="auto">
            <a:xfrm>
              <a:off x="6521450" y="3425085"/>
              <a:ext cx="355600" cy="375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800" noProof="0" dirty="0"/>
                <a:t>1</a:t>
              </a:r>
            </a:p>
          </p:txBody>
        </p:sp>
        <p:sp>
          <p:nvSpPr>
            <p:cNvPr id="203836" name="AutoShape 60">
              <a:extLst>
                <a:ext uri="{FF2B5EF4-FFF2-40B4-BE49-F238E27FC236}">
                  <a16:creationId xmlns:a16="http://schemas.microsoft.com/office/drawing/2014/main" id="{B8E48D3B-C247-889F-65B1-172CA84E38E1}"/>
                </a:ext>
              </a:extLst>
            </p:cNvPr>
            <p:cNvSpPr>
              <a:spLocks/>
            </p:cNvSpPr>
            <p:nvPr/>
          </p:nvSpPr>
          <p:spPr bwMode="auto">
            <a:xfrm>
              <a:off x="6943725" y="2251076"/>
              <a:ext cx="304800" cy="2738622"/>
            </a:xfrm>
            <a:prstGeom prst="leftBrace">
              <a:avLst>
                <a:gd name="adj1" fmla="val 54167"/>
                <a:gd name="adj2" fmla="val 50000"/>
              </a:avLst>
            </a:prstGeom>
            <a:noFill/>
            <a:ln w="158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US" noProof="0" dirty="0"/>
            </a:p>
          </p:txBody>
        </p:sp>
        <p:sp>
          <p:nvSpPr>
            <p:cNvPr id="29" name="Rectangle 28">
              <a:extLst>
                <a:ext uri="{FF2B5EF4-FFF2-40B4-BE49-F238E27FC236}">
                  <a16:creationId xmlns:a16="http://schemas.microsoft.com/office/drawing/2014/main" id="{53CD2F58-00E8-2BF9-3888-8284F79D8AE7}"/>
                </a:ext>
              </a:extLst>
            </p:cNvPr>
            <p:cNvSpPr/>
            <p:nvPr/>
          </p:nvSpPr>
          <p:spPr bwMode="auto">
            <a:xfrm>
              <a:off x="6943725" y="2189440"/>
              <a:ext cx="390525" cy="404674"/>
            </a:xfrm>
            <a:prstGeom prst="rect">
              <a:avLst/>
            </a:prstGeom>
            <a:solidFill>
              <a:schemeClr val="bg1">
                <a:alpha val="86000"/>
              </a:schemeClr>
            </a:solidFill>
            <a:ln>
              <a:no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noProof="0" dirty="0">
                <a:ln>
                  <a:noFill/>
                </a:ln>
                <a:solidFill>
                  <a:schemeClr val="tx1"/>
                </a:solidFill>
                <a:effectLst/>
                <a:latin typeface="Arial" panose="020B0604020202020204" pitchFamily="34" charset="0"/>
              </a:endParaRPr>
            </a:p>
          </p:txBody>
        </p:sp>
      </p:grpSp>
      <p:sp>
        <p:nvSpPr>
          <p:cNvPr id="31" name="Rectangle 30">
            <a:extLst>
              <a:ext uri="{FF2B5EF4-FFF2-40B4-BE49-F238E27FC236}">
                <a16:creationId xmlns:a16="http://schemas.microsoft.com/office/drawing/2014/main" id="{47450BC0-8594-C225-EF77-692841D7421D}"/>
              </a:ext>
            </a:extLst>
          </p:cNvPr>
          <p:cNvSpPr/>
          <p:nvPr/>
        </p:nvSpPr>
        <p:spPr bwMode="auto">
          <a:xfrm>
            <a:off x="3298825" y="2776538"/>
            <a:ext cx="4352925" cy="2352053"/>
          </a:xfrm>
          <a:prstGeom prst="rect">
            <a:avLst/>
          </a:prstGeom>
          <a:noFill/>
          <a:ln w="50800" cap="flat" cmpd="sng" algn="ctr">
            <a:solidFill>
              <a:srgbClr val="00B0F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noProof="0" dirty="0">
              <a:ln>
                <a:noFill/>
              </a:ln>
              <a:solidFill>
                <a:schemeClr val="tx1"/>
              </a:solidFill>
              <a:effectLst/>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20379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20379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20380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20380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03820"/>
                                        </p:tgtEl>
                                        <p:attrNameLst>
                                          <p:attrName>style.visibility</p:attrName>
                                        </p:attrNameLst>
                                      </p:cBhvr>
                                      <p:to>
                                        <p:strVal val="visible"/>
                                      </p:to>
                                    </p:set>
                                  </p:childTnLst>
                                </p:cTn>
                              </p:par>
                            </p:childTnLst>
                          </p:cTn>
                        </p:par>
                        <p:par>
                          <p:cTn id="27" fill="hold" nodeType="afterGroup">
                            <p:stCondLst>
                              <p:cond delay="0"/>
                            </p:stCondLst>
                            <p:childTnLst>
                              <p:par>
                                <p:cTn id="28" presetID="1" presetClass="entr" presetSubtype="0" fill="hold" nodeType="afterEffect">
                                  <p:stCondLst>
                                    <p:cond delay="1000"/>
                                  </p:stCondLst>
                                  <p:childTnLst>
                                    <p:set>
                                      <p:cBhvr>
                                        <p:cTn id="29" dur="1" fill="hold">
                                          <p:stCondLst>
                                            <p:cond delay="499"/>
                                          </p:stCondLst>
                                        </p:cTn>
                                        <p:tgtEl>
                                          <p:spTgt spid="203828"/>
                                        </p:tgtEl>
                                        <p:attrNameLst>
                                          <p:attrName>style.visibility</p:attrName>
                                        </p:attrNameLst>
                                      </p:cBhvr>
                                      <p:to>
                                        <p:strVal val="visible"/>
                                      </p:to>
                                    </p:set>
                                  </p:childTnLst>
                                </p:cTn>
                              </p:par>
                            </p:childTnLst>
                          </p:cTn>
                        </p:par>
                        <p:par>
                          <p:cTn id="30" fill="hold" nodeType="afterGroup">
                            <p:stCondLst>
                              <p:cond delay="1500"/>
                            </p:stCondLst>
                            <p:childTnLst>
                              <p:par>
                                <p:cTn id="31" presetID="1" presetClass="entr" presetSubtype="0" fill="hold" nodeType="afterEffect">
                                  <p:stCondLst>
                                    <p:cond delay="1000"/>
                                  </p:stCondLst>
                                  <p:childTnLst>
                                    <p:set>
                                      <p:cBhvr>
                                        <p:cTn id="32" dur="1" fill="hold">
                                          <p:stCondLst>
                                            <p:cond delay="499"/>
                                          </p:stCondLst>
                                        </p:cTn>
                                        <p:tgtEl>
                                          <p:spTgt spid="203829"/>
                                        </p:tgtEl>
                                        <p:attrNameLst>
                                          <p:attrName>style.visibility</p:attrName>
                                        </p:attrNameLst>
                                      </p:cBhvr>
                                      <p:to>
                                        <p:strVal val="visible"/>
                                      </p:to>
                                    </p:set>
                                  </p:childTnLst>
                                </p:cTn>
                              </p:par>
                            </p:childTnLst>
                          </p:cTn>
                        </p:par>
                        <p:par>
                          <p:cTn id="33" fill="hold" nodeType="afterGroup">
                            <p:stCondLst>
                              <p:cond delay="3000"/>
                            </p:stCondLst>
                            <p:childTnLst>
                              <p:par>
                                <p:cTn id="34" presetID="1" presetClass="entr" presetSubtype="0" fill="hold" nodeType="afterEffect">
                                  <p:stCondLst>
                                    <p:cond delay="1000"/>
                                  </p:stCondLst>
                                  <p:childTnLst>
                                    <p:set>
                                      <p:cBhvr>
                                        <p:cTn id="35" dur="1" fill="hold">
                                          <p:stCondLst>
                                            <p:cond delay="499"/>
                                          </p:stCondLst>
                                        </p:cTn>
                                        <p:tgtEl>
                                          <p:spTgt spid="203830"/>
                                        </p:tgtEl>
                                        <p:attrNameLst>
                                          <p:attrName>style.visibility</p:attrName>
                                        </p:attrNameLst>
                                      </p:cBhvr>
                                      <p:to>
                                        <p:strVal val="visible"/>
                                      </p:to>
                                    </p:set>
                                  </p:childTnLst>
                                </p:cTn>
                              </p:par>
                            </p:childTnLst>
                          </p:cTn>
                        </p:par>
                        <p:par>
                          <p:cTn id="36" fill="hold" nodeType="afterGroup">
                            <p:stCondLst>
                              <p:cond delay="4500"/>
                            </p:stCondLst>
                            <p:childTnLst>
                              <p:par>
                                <p:cTn id="37" presetID="1" presetClass="entr" presetSubtype="0" fill="hold" nodeType="afterEffect">
                                  <p:stCondLst>
                                    <p:cond delay="1000"/>
                                  </p:stCondLst>
                                  <p:childTnLst>
                                    <p:set>
                                      <p:cBhvr>
                                        <p:cTn id="38" dur="1" fill="hold">
                                          <p:stCondLst>
                                            <p:cond delay="499"/>
                                          </p:stCondLst>
                                        </p:cTn>
                                        <p:tgtEl>
                                          <p:spTgt spid="203831"/>
                                        </p:tgtEl>
                                        <p:attrNameLst>
                                          <p:attrName>style.visibility</p:attrName>
                                        </p:attrNameLst>
                                      </p:cBhvr>
                                      <p:to>
                                        <p:strVal val="visible"/>
                                      </p:to>
                                    </p:set>
                                  </p:childTnLst>
                                </p:cTn>
                              </p:par>
                            </p:childTnLst>
                          </p:cTn>
                        </p:par>
                        <p:par>
                          <p:cTn id="39" fill="hold" nodeType="afterGroup">
                            <p:stCondLst>
                              <p:cond delay="6000"/>
                            </p:stCondLst>
                            <p:childTnLst>
                              <p:par>
                                <p:cTn id="40" presetID="1" presetClass="entr" presetSubtype="0" fill="hold" nodeType="afterEffect">
                                  <p:stCondLst>
                                    <p:cond delay="1000"/>
                                  </p:stCondLst>
                                  <p:childTnLst>
                                    <p:set>
                                      <p:cBhvr>
                                        <p:cTn id="41" dur="1" fill="hold">
                                          <p:stCondLst>
                                            <p:cond delay="499"/>
                                          </p:stCondLst>
                                        </p:cTn>
                                        <p:tgtEl>
                                          <p:spTgt spid="203832"/>
                                        </p:tgtEl>
                                        <p:attrNameLst>
                                          <p:attrName>style.visibility</p:attrName>
                                        </p:attrNameLst>
                                      </p:cBhvr>
                                      <p:to>
                                        <p:strVal val="visible"/>
                                      </p:to>
                                    </p:set>
                                  </p:childTnLst>
                                </p:cTn>
                              </p:par>
                            </p:childTnLst>
                          </p:cTn>
                        </p:par>
                        <p:par>
                          <p:cTn id="42" fill="hold" nodeType="afterGroup">
                            <p:stCondLst>
                              <p:cond delay="7500"/>
                            </p:stCondLst>
                            <p:childTnLst>
                              <p:par>
                                <p:cTn id="43" presetID="1" presetClass="entr" presetSubtype="0" fill="hold" nodeType="afterEffect">
                                  <p:stCondLst>
                                    <p:cond delay="1000"/>
                                  </p:stCondLst>
                                  <p:childTnLst>
                                    <p:set>
                                      <p:cBhvr>
                                        <p:cTn id="44" dur="1" fill="hold">
                                          <p:stCondLst>
                                            <p:cond delay="499"/>
                                          </p:stCondLst>
                                        </p:cTn>
                                        <p:tgtEl>
                                          <p:spTgt spid="203833"/>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nodeType="clickEffect">
                                  <p:stCondLst>
                                    <p:cond delay="0"/>
                                  </p:stCondLst>
                                  <p:childTnLst>
                                    <p:set>
                                      <p:cBhvr>
                                        <p:cTn id="48" dur="1" fill="hold">
                                          <p:stCondLst>
                                            <p:cond delay="499"/>
                                          </p:stCondLst>
                                        </p:cTn>
                                        <p:tgtEl>
                                          <p:spTgt spid="20381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3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theme/theme1.xml><?xml version="1.0" encoding="utf-8"?>
<a:theme xmlns:a="http://schemas.openxmlformats.org/drawingml/2006/main" name="Diseño personalizado">
  <a:themeElements>
    <a:clrScheme name="Diseño personaliz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ersonaliz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altLang="en-ES" sz="14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altLang="en-ES" sz="14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Diseño personaliz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ersonaliz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ersonaliz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ersonaliz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ersonaliz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ersonaliz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ersonaliz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ersonaliz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ersonaliz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ersonaliz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ersonaliz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ersonaliz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altLang="en-ES" sz="14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altLang="en-ES" sz="14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15340</TotalTime>
  <Words>6444</Words>
  <Application>Microsoft Macintosh PowerPoint</Application>
  <PresentationFormat>On-screen Show (4:3)</PresentationFormat>
  <Paragraphs>701</Paragraphs>
  <Slides>52</Slides>
  <Notes>28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52</vt:i4>
      </vt:variant>
    </vt:vector>
  </HeadingPairs>
  <TitlesOfParts>
    <vt:vector size="61" baseType="lpstr">
      <vt:lpstr>Arial</vt:lpstr>
      <vt:lpstr>Comic Sans MS</vt:lpstr>
      <vt:lpstr>Consolas</vt:lpstr>
      <vt:lpstr>Courier New</vt:lpstr>
      <vt:lpstr>Times New Roman</vt:lpstr>
      <vt:lpstr>Verdana</vt:lpstr>
      <vt:lpstr>Wingdings</vt:lpstr>
      <vt:lpstr>Diseño personalizado</vt:lpstr>
      <vt:lpstr>Diseño predeterminado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Universitat Autonoma de Barcelona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c:creator>
  <cp:lastModifiedBy>Oscar Conchillo Solé</cp:lastModifiedBy>
  <cp:revision>130</cp:revision>
  <dcterms:created xsi:type="dcterms:W3CDTF">2005-02-25T14:00:25Z</dcterms:created>
  <dcterms:modified xsi:type="dcterms:W3CDTF">2025-11-28T17:02:03Z</dcterms:modified>
</cp:coreProperties>
</file>