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7" r:id="rId2"/>
    <p:sldId id="259" r:id="rId3"/>
    <p:sldId id="258" r:id="rId4"/>
    <p:sldId id="260" r:id="rId5"/>
    <p:sldId id="306" r:id="rId6"/>
    <p:sldId id="261" r:id="rId7"/>
    <p:sldId id="307" r:id="rId8"/>
    <p:sldId id="262" r:id="rId9"/>
    <p:sldId id="263" r:id="rId10"/>
    <p:sldId id="264" r:id="rId11"/>
    <p:sldId id="265" r:id="rId12"/>
    <p:sldId id="266" r:id="rId13"/>
    <p:sldId id="267" r:id="rId14"/>
    <p:sldId id="268" r:id="rId15"/>
    <p:sldId id="269" r:id="rId16"/>
  </p:sldIdLst>
  <p:sldSz cx="12192000" cy="6858000"/>
  <p:notesSz cx="6858000" cy="9144000"/>
  <p:defaultTextStyle>
    <a:defPPr>
      <a:defRPr lang="en-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41B823-131D-6C46-8C03-1C4BECAF938C}" v="1" dt="2024-03-25T13:24:31.7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11"/>
    <p:restoredTop sz="94694"/>
  </p:normalViewPr>
  <p:slideViewPr>
    <p:cSldViewPr snapToGrid="0">
      <p:cViewPr>
        <p:scale>
          <a:sx n="313" d="100"/>
          <a:sy n="313" d="100"/>
        </p:scale>
        <p:origin x="-6872" y="-4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scar Conchillo Solé" userId="299a079f-4da3-4d47-8e1d-bbc9751933f1" providerId="ADAL" clId="{40015771-00CC-1047-9A5D-E3ED5477B925}"/>
    <pc:docChg chg="undo custSel addSld delSld modSld sldOrd">
      <pc:chgData name="Oscar Conchillo Solé" userId="299a079f-4da3-4d47-8e1d-bbc9751933f1" providerId="ADAL" clId="{40015771-00CC-1047-9A5D-E3ED5477B925}" dt="2022-09-15T10:00:55.242" v="2848" actId="20577"/>
      <pc:docMkLst>
        <pc:docMk/>
      </pc:docMkLst>
      <pc:sldChg chg="del">
        <pc:chgData name="Oscar Conchillo Solé" userId="299a079f-4da3-4d47-8e1d-bbc9751933f1" providerId="ADAL" clId="{40015771-00CC-1047-9A5D-E3ED5477B925}" dt="2022-09-15T09:49:45.403" v="2684" actId="2696"/>
        <pc:sldMkLst>
          <pc:docMk/>
          <pc:sldMk cId="1186541035" sldId="256"/>
        </pc:sldMkLst>
      </pc:sldChg>
      <pc:sldChg chg="modSp mod">
        <pc:chgData name="Oscar Conchillo Solé" userId="299a079f-4da3-4d47-8e1d-bbc9751933f1" providerId="ADAL" clId="{40015771-00CC-1047-9A5D-E3ED5477B925}" dt="2022-09-13T11:35:15.991" v="0" actId="20577"/>
        <pc:sldMkLst>
          <pc:docMk/>
          <pc:sldMk cId="2630641996" sldId="257"/>
        </pc:sldMkLst>
        <pc:spChg chg="mod">
          <ac:chgData name="Oscar Conchillo Solé" userId="299a079f-4da3-4d47-8e1d-bbc9751933f1" providerId="ADAL" clId="{40015771-00CC-1047-9A5D-E3ED5477B925}" dt="2022-09-13T11:35:15.991" v="0" actId="20577"/>
          <ac:spMkLst>
            <pc:docMk/>
            <pc:sldMk cId="2630641996" sldId="257"/>
            <ac:spMk id="6" creationId="{4D30EB5C-2B08-805C-DAA6-97D72E7725C9}"/>
          </ac:spMkLst>
        </pc:spChg>
      </pc:sldChg>
      <pc:sldChg chg="addSp modSp mod ord">
        <pc:chgData name="Oscar Conchillo Solé" userId="299a079f-4da3-4d47-8e1d-bbc9751933f1" providerId="ADAL" clId="{40015771-00CC-1047-9A5D-E3ED5477B925}" dt="2022-09-14T08:29:06.060" v="241" actId="208"/>
        <pc:sldMkLst>
          <pc:docMk/>
          <pc:sldMk cId="3700019529" sldId="258"/>
        </pc:sldMkLst>
        <pc:spChg chg="add mod">
          <ac:chgData name="Oscar Conchillo Solé" userId="299a079f-4da3-4d47-8e1d-bbc9751933f1" providerId="ADAL" clId="{40015771-00CC-1047-9A5D-E3ED5477B925}" dt="2022-09-14T08:06:31.660" v="36" actId="1076"/>
          <ac:spMkLst>
            <pc:docMk/>
            <pc:sldMk cId="3700019529" sldId="258"/>
            <ac:spMk id="2" creationId="{CB2FECA4-5A95-9564-A72A-5195650CE5E1}"/>
          </ac:spMkLst>
        </pc:spChg>
        <pc:spChg chg="add mod">
          <ac:chgData name="Oscar Conchillo Solé" userId="299a079f-4da3-4d47-8e1d-bbc9751933f1" providerId="ADAL" clId="{40015771-00CC-1047-9A5D-E3ED5477B925}" dt="2022-09-14T08:26:29.230" v="222" actId="113"/>
          <ac:spMkLst>
            <pc:docMk/>
            <pc:sldMk cId="3700019529" sldId="258"/>
            <ac:spMk id="3" creationId="{69BC1381-E7D7-7686-09C5-674DF7548594}"/>
          </ac:spMkLst>
        </pc:spChg>
        <pc:spChg chg="add mod">
          <ac:chgData name="Oscar Conchillo Solé" userId="299a079f-4da3-4d47-8e1d-bbc9751933f1" providerId="ADAL" clId="{40015771-00CC-1047-9A5D-E3ED5477B925}" dt="2022-09-14T08:10:05.432" v="66" actId="6549"/>
          <ac:spMkLst>
            <pc:docMk/>
            <pc:sldMk cId="3700019529" sldId="258"/>
            <ac:spMk id="4" creationId="{C4BD825A-66EB-4FE3-DC27-29B59D3A9639}"/>
          </ac:spMkLst>
        </pc:spChg>
        <pc:spChg chg="add mod">
          <ac:chgData name="Oscar Conchillo Solé" userId="299a079f-4da3-4d47-8e1d-bbc9751933f1" providerId="ADAL" clId="{40015771-00CC-1047-9A5D-E3ED5477B925}" dt="2022-09-14T08:24:27.004" v="220" actId="20577"/>
          <ac:spMkLst>
            <pc:docMk/>
            <pc:sldMk cId="3700019529" sldId="258"/>
            <ac:spMk id="5" creationId="{5146036E-B639-A4B1-EE52-53AAB306B673}"/>
          </ac:spMkLst>
        </pc:spChg>
        <pc:spChg chg="add mod">
          <ac:chgData name="Oscar Conchillo Solé" userId="299a079f-4da3-4d47-8e1d-bbc9751933f1" providerId="ADAL" clId="{40015771-00CC-1047-9A5D-E3ED5477B925}" dt="2022-09-14T08:27:54.492" v="229" actId="1076"/>
          <ac:spMkLst>
            <pc:docMk/>
            <pc:sldMk cId="3700019529" sldId="258"/>
            <ac:spMk id="6" creationId="{C381D620-42FA-0B4D-3189-051B1D4862B5}"/>
          </ac:spMkLst>
        </pc:spChg>
        <pc:spChg chg="add mod">
          <ac:chgData name="Oscar Conchillo Solé" userId="299a079f-4da3-4d47-8e1d-bbc9751933f1" providerId="ADAL" clId="{40015771-00CC-1047-9A5D-E3ED5477B925}" dt="2022-09-14T08:28:25.504" v="237" actId="208"/>
          <ac:spMkLst>
            <pc:docMk/>
            <pc:sldMk cId="3700019529" sldId="258"/>
            <ac:spMk id="7" creationId="{6BC3BD20-703E-B022-1B79-873E8698FE7E}"/>
          </ac:spMkLst>
        </pc:spChg>
        <pc:cxnChg chg="add mod">
          <ac:chgData name="Oscar Conchillo Solé" userId="299a079f-4da3-4d47-8e1d-bbc9751933f1" providerId="ADAL" clId="{40015771-00CC-1047-9A5D-E3ED5477B925}" dt="2022-09-14T08:28:47.768" v="239" actId="208"/>
          <ac:cxnSpMkLst>
            <pc:docMk/>
            <pc:sldMk cId="3700019529" sldId="258"/>
            <ac:cxnSpMk id="9" creationId="{0D13A7DD-AF5B-B5AD-0022-90812FA06EA4}"/>
          </ac:cxnSpMkLst>
        </pc:cxnChg>
        <pc:cxnChg chg="add mod">
          <ac:chgData name="Oscar Conchillo Solé" userId="299a079f-4da3-4d47-8e1d-bbc9751933f1" providerId="ADAL" clId="{40015771-00CC-1047-9A5D-E3ED5477B925}" dt="2022-09-14T08:29:06.060" v="241" actId="208"/>
          <ac:cxnSpMkLst>
            <pc:docMk/>
            <pc:sldMk cId="3700019529" sldId="258"/>
            <ac:cxnSpMk id="11" creationId="{C8D59C54-61CC-CDAF-AEF5-5BCD1E7544D5}"/>
          </ac:cxnSpMkLst>
        </pc:cxnChg>
      </pc:sldChg>
      <pc:sldChg chg="addSp delSp modSp mod ord">
        <pc:chgData name="Oscar Conchillo Solé" userId="299a079f-4da3-4d47-8e1d-bbc9751933f1" providerId="ADAL" clId="{40015771-00CC-1047-9A5D-E3ED5477B925}" dt="2022-09-14T11:59:58.422" v="559" actId="255"/>
        <pc:sldMkLst>
          <pc:docMk/>
          <pc:sldMk cId="55992929" sldId="260"/>
        </pc:sldMkLst>
        <pc:spChg chg="add del mod">
          <ac:chgData name="Oscar Conchillo Solé" userId="299a079f-4da3-4d47-8e1d-bbc9751933f1" providerId="ADAL" clId="{40015771-00CC-1047-9A5D-E3ED5477B925}" dt="2022-09-14T08:04:49.703" v="26" actId="478"/>
          <ac:spMkLst>
            <pc:docMk/>
            <pc:sldMk cId="55992929" sldId="260"/>
            <ac:spMk id="3" creationId="{7F67A9E3-C8F5-53C0-1D07-9419B00E9EE5}"/>
          </ac:spMkLst>
        </pc:spChg>
        <pc:spChg chg="add mod">
          <ac:chgData name="Oscar Conchillo Solé" userId="299a079f-4da3-4d47-8e1d-bbc9751933f1" providerId="ADAL" clId="{40015771-00CC-1047-9A5D-E3ED5477B925}" dt="2022-09-14T11:59:58.422" v="559" actId="255"/>
          <ac:spMkLst>
            <pc:docMk/>
            <pc:sldMk cId="55992929" sldId="260"/>
            <ac:spMk id="4" creationId="{03E36602-6EDB-A01E-20DB-AD510444FC3C}"/>
          </ac:spMkLst>
        </pc:spChg>
        <pc:spChg chg="add mod">
          <ac:chgData name="Oscar Conchillo Solé" userId="299a079f-4da3-4d47-8e1d-bbc9751933f1" providerId="ADAL" clId="{40015771-00CC-1047-9A5D-E3ED5477B925}" dt="2022-09-14T11:59:36.875" v="557" actId="20577"/>
          <ac:spMkLst>
            <pc:docMk/>
            <pc:sldMk cId="55992929" sldId="260"/>
            <ac:spMk id="5" creationId="{83E25FE7-C576-3048-0B80-E68773A32965}"/>
          </ac:spMkLst>
        </pc:spChg>
        <pc:spChg chg="add mod">
          <ac:chgData name="Oscar Conchillo Solé" userId="299a079f-4da3-4d47-8e1d-bbc9751933f1" providerId="ADAL" clId="{40015771-00CC-1047-9A5D-E3ED5477B925}" dt="2022-09-14T11:56:10.136" v="356" actId="20577"/>
          <ac:spMkLst>
            <pc:docMk/>
            <pc:sldMk cId="55992929" sldId="260"/>
            <ac:spMk id="6" creationId="{0CB62AA3-83A1-DBF0-0BD3-ED2688FC0121}"/>
          </ac:spMkLst>
        </pc:spChg>
      </pc:sldChg>
      <pc:sldChg chg="addSp modSp mod">
        <pc:chgData name="Oscar Conchillo Solé" userId="299a079f-4da3-4d47-8e1d-bbc9751933f1" providerId="ADAL" clId="{40015771-00CC-1047-9A5D-E3ED5477B925}" dt="2022-09-15T09:54:41.136" v="2770" actId="255"/>
        <pc:sldMkLst>
          <pc:docMk/>
          <pc:sldMk cId="1726671893" sldId="261"/>
        </pc:sldMkLst>
        <pc:spChg chg="add mod">
          <ac:chgData name="Oscar Conchillo Solé" userId="299a079f-4da3-4d47-8e1d-bbc9751933f1" providerId="ADAL" clId="{40015771-00CC-1047-9A5D-E3ED5477B925}" dt="2022-09-14T12:16:46.813" v="782" actId="20577"/>
          <ac:spMkLst>
            <pc:docMk/>
            <pc:sldMk cId="1726671893" sldId="261"/>
            <ac:spMk id="2" creationId="{1CF33EEF-3B01-6506-0376-93DAC4A151CF}"/>
          </ac:spMkLst>
        </pc:spChg>
        <pc:spChg chg="add mod">
          <ac:chgData name="Oscar Conchillo Solé" userId="299a079f-4da3-4d47-8e1d-bbc9751933f1" providerId="ADAL" clId="{40015771-00CC-1047-9A5D-E3ED5477B925}" dt="2022-09-14T12:16:30.243" v="781" actId="20577"/>
          <ac:spMkLst>
            <pc:docMk/>
            <pc:sldMk cId="1726671893" sldId="261"/>
            <ac:spMk id="3" creationId="{D172F679-20EE-3F1D-D239-310B921CB259}"/>
          </ac:spMkLst>
        </pc:spChg>
        <pc:spChg chg="add mod">
          <ac:chgData name="Oscar Conchillo Solé" userId="299a079f-4da3-4d47-8e1d-bbc9751933f1" providerId="ADAL" clId="{40015771-00CC-1047-9A5D-E3ED5477B925}" dt="2022-09-14T12:17:07.324" v="805" actId="20577"/>
          <ac:spMkLst>
            <pc:docMk/>
            <pc:sldMk cId="1726671893" sldId="261"/>
            <ac:spMk id="4" creationId="{063C9438-1CB3-EF12-8DD3-93FA45C894C3}"/>
          </ac:spMkLst>
        </pc:spChg>
        <pc:spChg chg="add mod">
          <ac:chgData name="Oscar Conchillo Solé" userId="299a079f-4da3-4d47-8e1d-bbc9751933f1" providerId="ADAL" clId="{40015771-00CC-1047-9A5D-E3ED5477B925}" dt="2022-09-15T09:54:41.136" v="2770" actId="255"/>
          <ac:spMkLst>
            <pc:docMk/>
            <pc:sldMk cId="1726671893" sldId="261"/>
            <ac:spMk id="5" creationId="{3142813B-A5E9-BB1D-8ACD-8B680A608207}"/>
          </ac:spMkLst>
        </pc:spChg>
      </pc:sldChg>
      <pc:sldChg chg="addSp modSp mod">
        <pc:chgData name="Oscar Conchillo Solé" userId="299a079f-4da3-4d47-8e1d-bbc9751933f1" providerId="ADAL" clId="{40015771-00CC-1047-9A5D-E3ED5477B925}" dt="2022-09-14T12:39:24.308" v="1302" actId="1076"/>
        <pc:sldMkLst>
          <pc:docMk/>
          <pc:sldMk cId="1658816150" sldId="262"/>
        </pc:sldMkLst>
        <pc:spChg chg="add mod">
          <ac:chgData name="Oscar Conchillo Solé" userId="299a079f-4da3-4d47-8e1d-bbc9751933f1" providerId="ADAL" clId="{40015771-00CC-1047-9A5D-E3ED5477B925}" dt="2022-09-14T12:32:48.389" v="1129" actId="313"/>
          <ac:spMkLst>
            <pc:docMk/>
            <pc:sldMk cId="1658816150" sldId="262"/>
            <ac:spMk id="2" creationId="{A52D8384-1BF3-441E-6397-6E00FB3E94CB}"/>
          </ac:spMkLst>
        </pc:spChg>
        <pc:spChg chg="add mod">
          <ac:chgData name="Oscar Conchillo Solé" userId="299a079f-4da3-4d47-8e1d-bbc9751933f1" providerId="ADAL" clId="{40015771-00CC-1047-9A5D-E3ED5477B925}" dt="2022-09-14T12:36:05.526" v="1146" actId="1076"/>
          <ac:spMkLst>
            <pc:docMk/>
            <pc:sldMk cId="1658816150" sldId="262"/>
            <ac:spMk id="3" creationId="{C2C61C5A-701C-1CD4-E3F8-CD4AF049FF55}"/>
          </ac:spMkLst>
        </pc:spChg>
        <pc:spChg chg="add mod">
          <ac:chgData name="Oscar Conchillo Solé" userId="299a079f-4da3-4d47-8e1d-bbc9751933f1" providerId="ADAL" clId="{40015771-00CC-1047-9A5D-E3ED5477B925}" dt="2022-09-14T12:36:18.820" v="1147"/>
          <ac:spMkLst>
            <pc:docMk/>
            <pc:sldMk cId="1658816150" sldId="262"/>
            <ac:spMk id="4" creationId="{31BDBBD7-1827-2A41-DBBA-56D313727686}"/>
          </ac:spMkLst>
        </pc:spChg>
        <pc:spChg chg="add mod">
          <ac:chgData name="Oscar Conchillo Solé" userId="299a079f-4da3-4d47-8e1d-bbc9751933f1" providerId="ADAL" clId="{40015771-00CC-1047-9A5D-E3ED5477B925}" dt="2022-09-14T12:36:05.526" v="1146" actId="1076"/>
          <ac:spMkLst>
            <pc:docMk/>
            <pc:sldMk cId="1658816150" sldId="262"/>
            <ac:spMk id="5" creationId="{F248DCC4-0CE7-CDF3-19E5-2F43A1B6E628}"/>
          </ac:spMkLst>
        </pc:spChg>
        <pc:spChg chg="add mod">
          <ac:chgData name="Oscar Conchillo Solé" userId="299a079f-4da3-4d47-8e1d-bbc9751933f1" providerId="ADAL" clId="{40015771-00CC-1047-9A5D-E3ED5477B925}" dt="2022-09-14T12:36:52.171" v="1168" actId="1076"/>
          <ac:spMkLst>
            <pc:docMk/>
            <pc:sldMk cId="1658816150" sldId="262"/>
            <ac:spMk id="6" creationId="{7AC9E10A-B679-8FCD-BEB6-32194C127E8B}"/>
          </ac:spMkLst>
        </pc:spChg>
        <pc:spChg chg="add mod">
          <ac:chgData name="Oscar Conchillo Solé" userId="299a079f-4da3-4d47-8e1d-bbc9751933f1" providerId="ADAL" clId="{40015771-00CC-1047-9A5D-E3ED5477B925}" dt="2022-09-14T12:37:38.168" v="1214" actId="1076"/>
          <ac:spMkLst>
            <pc:docMk/>
            <pc:sldMk cId="1658816150" sldId="262"/>
            <ac:spMk id="7" creationId="{EB525FCD-36B2-0435-41AD-47A7815CBF00}"/>
          </ac:spMkLst>
        </pc:spChg>
        <pc:spChg chg="add mod">
          <ac:chgData name="Oscar Conchillo Solé" userId="299a079f-4da3-4d47-8e1d-bbc9751933f1" providerId="ADAL" clId="{40015771-00CC-1047-9A5D-E3ED5477B925}" dt="2022-09-14T12:39:24.308" v="1302" actId="1076"/>
          <ac:spMkLst>
            <pc:docMk/>
            <pc:sldMk cId="1658816150" sldId="262"/>
            <ac:spMk id="8" creationId="{FB782E78-1223-A2B5-86CA-9D284D31E8C3}"/>
          </ac:spMkLst>
        </pc:spChg>
      </pc:sldChg>
      <pc:sldChg chg="addSp modSp mod">
        <pc:chgData name="Oscar Conchillo Solé" userId="299a079f-4da3-4d47-8e1d-bbc9751933f1" providerId="ADAL" clId="{40015771-00CC-1047-9A5D-E3ED5477B925}" dt="2022-09-14T13:37:16.091" v="1683" actId="14100"/>
        <pc:sldMkLst>
          <pc:docMk/>
          <pc:sldMk cId="462757074" sldId="263"/>
        </pc:sldMkLst>
        <pc:spChg chg="add mod">
          <ac:chgData name="Oscar Conchillo Solé" userId="299a079f-4da3-4d47-8e1d-bbc9751933f1" providerId="ADAL" clId="{40015771-00CC-1047-9A5D-E3ED5477B925}" dt="2022-09-14T13:29:55.202" v="1430" actId="1076"/>
          <ac:spMkLst>
            <pc:docMk/>
            <pc:sldMk cId="462757074" sldId="263"/>
            <ac:spMk id="2" creationId="{255944B0-3029-121D-1CFF-1996CC3B52E0}"/>
          </ac:spMkLst>
        </pc:spChg>
        <pc:spChg chg="add mod">
          <ac:chgData name="Oscar Conchillo Solé" userId="299a079f-4da3-4d47-8e1d-bbc9751933f1" providerId="ADAL" clId="{40015771-00CC-1047-9A5D-E3ED5477B925}" dt="2022-09-14T13:28:57.671" v="1426" actId="1076"/>
          <ac:spMkLst>
            <pc:docMk/>
            <pc:sldMk cId="462757074" sldId="263"/>
            <ac:spMk id="3" creationId="{92EB03CE-DC75-5635-7243-3688E7D3DA33}"/>
          </ac:spMkLst>
        </pc:spChg>
        <pc:spChg chg="add mod">
          <ac:chgData name="Oscar Conchillo Solé" userId="299a079f-4da3-4d47-8e1d-bbc9751933f1" providerId="ADAL" clId="{40015771-00CC-1047-9A5D-E3ED5477B925}" dt="2022-09-14T13:30:57.423" v="1483" actId="1076"/>
          <ac:spMkLst>
            <pc:docMk/>
            <pc:sldMk cId="462757074" sldId="263"/>
            <ac:spMk id="4" creationId="{93A36A4F-9E2D-9A9A-84D6-BB5AA712D5B9}"/>
          </ac:spMkLst>
        </pc:spChg>
        <pc:spChg chg="add mod">
          <ac:chgData name="Oscar Conchillo Solé" userId="299a079f-4da3-4d47-8e1d-bbc9751933f1" providerId="ADAL" clId="{40015771-00CC-1047-9A5D-E3ED5477B925}" dt="2022-09-14T13:30:57.423" v="1483" actId="1076"/>
          <ac:spMkLst>
            <pc:docMk/>
            <pc:sldMk cId="462757074" sldId="263"/>
            <ac:spMk id="5" creationId="{630BD7B8-70A1-948E-A932-2D15456A8E29}"/>
          </ac:spMkLst>
        </pc:spChg>
        <pc:spChg chg="add mod">
          <ac:chgData name="Oscar Conchillo Solé" userId="299a079f-4da3-4d47-8e1d-bbc9751933f1" providerId="ADAL" clId="{40015771-00CC-1047-9A5D-E3ED5477B925}" dt="2022-09-14T13:31:44.493" v="1488" actId="14100"/>
          <ac:spMkLst>
            <pc:docMk/>
            <pc:sldMk cId="462757074" sldId="263"/>
            <ac:spMk id="6" creationId="{9C7A7F03-8FAF-EDE3-7DE4-4D575AE0413E}"/>
          </ac:spMkLst>
        </pc:spChg>
        <pc:spChg chg="add mod">
          <ac:chgData name="Oscar Conchillo Solé" userId="299a079f-4da3-4d47-8e1d-bbc9751933f1" providerId="ADAL" clId="{40015771-00CC-1047-9A5D-E3ED5477B925}" dt="2022-09-14T13:32:11.640" v="1513" actId="1076"/>
          <ac:spMkLst>
            <pc:docMk/>
            <pc:sldMk cId="462757074" sldId="263"/>
            <ac:spMk id="7" creationId="{7C433AC1-714A-98F7-9C1B-B3914715D2B1}"/>
          </ac:spMkLst>
        </pc:spChg>
        <pc:spChg chg="add mod">
          <ac:chgData name="Oscar Conchillo Solé" userId="299a079f-4da3-4d47-8e1d-bbc9751933f1" providerId="ADAL" clId="{40015771-00CC-1047-9A5D-E3ED5477B925}" dt="2022-09-14T13:32:22.126" v="1515" actId="1076"/>
          <ac:spMkLst>
            <pc:docMk/>
            <pc:sldMk cId="462757074" sldId="263"/>
            <ac:spMk id="8" creationId="{70C2267D-0397-6F11-1CBB-9601C8791347}"/>
          </ac:spMkLst>
        </pc:spChg>
        <pc:spChg chg="add mod">
          <ac:chgData name="Oscar Conchillo Solé" userId="299a079f-4da3-4d47-8e1d-bbc9751933f1" providerId="ADAL" clId="{40015771-00CC-1047-9A5D-E3ED5477B925}" dt="2022-09-14T13:32:33.787" v="1532" actId="20577"/>
          <ac:spMkLst>
            <pc:docMk/>
            <pc:sldMk cId="462757074" sldId="263"/>
            <ac:spMk id="9" creationId="{310F929E-73FA-6618-C593-EE3A27CDAA9C}"/>
          </ac:spMkLst>
        </pc:spChg>
        <pc:spChg chg="add mod">
          <ac:chgData name="Oscar Conchillo Solé" userId="299a079f-4da3-4d47-8e1d-bbc9751933f1" providerId="ADAL" clId="{40015771-00CC-1047-9A5D-E3ED5477B925}" dt="2022-09-14T13:36:48.691" v="1678" actId="2711"/>
          <ac:spMkLst>
            <pc:docMk/>
            <pc:sldMk cId="462757074" sldId="263"/>
            <ac:spMk id="10" creationId="{30BE8944-CDC5-E7A4-80CB-C6EA9C9D9463}"/>
          </ac:spMkLst>
        </pc:spChg>
        <pc:spChg chg="add mod">
          <ac:chgData name="Oscar Conchillo Solé" userId="299a079f-4da3-4d47-8e1d-bbc9751933f1" providerId="ADAL" clId="{40015771-00CC-1047-9A5D-E3ED5477B925}" dt="2022-09-14T13:37:16.091" v="1683" actId="14100"/>
          <ac:spMkLst>
            <pc:docMk/>
            <pc:sldMk cId="462757074" sldId="263"/>
            <ac:spMk id="11" creationId="{F453A9E1-F99B-A995-7E75-D393538F317E}"/>
          </ac:spMkLst>
        </pc:spChg>
      </pc:sldChg>
      <pc:sldChg chg="addSp modSp mod">
        <pc:chgData name="Oscar Conchillo Solé" userId="299a079f-4da3-4d47-8e1d-bbc9751933f1" providerId="ADAL" clId="{40015771-00CC-1047-9A5D-E3ED5477B925}" dt="2022-09-14T13:57:14.336" v="1814" actId="1076"/>
        <pc:sldMkLst>
          <pc:docMk/>
          <pc:sldMk cId="3064796968" sldId="264"/>
        </pc:sldMkLst>
        <pc:spChg chg="add mod">
          <ac:chgData name="Oscar Conchillo Solé" userId="299a079f-4da3-4d47-8e1d-bbc9751933f1" providerId="ADAL" clId="{40015771-00CC-1047-9A5D-E3ED5477B925}" dt="2022-09-14T13:55:03.608" v="1759" actId="1076"/>
          <ac:spMkLst>
            <pc:docMk/>
            <pc:sldMk cId="3064796968" sldId="264"/>
            <ac:spMk id="2" creationId="{C115AD19-762E-C0A5-A870-F1F521618B81}"/>
          </ac:spMkLst>
        </pc:spChg>
        <pc:spChg chg="add mod">
          <ac:chgData name="Oscar Conchillo Solé" userId="299a079f-4da3-4d47-8e1d-bbc9751933f1" providerId="ADAL" clId="{40015771-00CC-1047-9A5D-E3ED5477B925}" dt="2022-09-14T13:54:41.084" v="1756" actId="20577"/>
          <ac:spMkLst>
            <pc:docMk/>
            <pc:sldMk cId="3064796968" sldId="264"/>
            <ac:spMk id="3" creationId="{DC39011C-D099-46C1-5421-25D314D547E3}"/>
          </ac:spMkLst>
        </pc:spChg>
        <pc:spChg chg="add mod">
          <ac:chgData name="Oscar Conchillo Solé" userId="299a079f-4da3-4d47-8e1d-bbc9751933f1" providerId="ADAL" clId="{40015771-00CC-1047-9A5D-E3ED5477B925}" dt="2022-09-14T13:55:46.870" v="1763" actId="14100"/>
          <ac:spMkLst>
            <pc:docMk/>
            <pc:sldMk cId="3064796968" sldId="264"/>
            <ac:spMk id="4" creationId="{3B7E0DCE-C682-3E55-BC95-7288AF0A4195}"/>
          </ac:spMkLst>
        </pc:spChg>
        <pc:spChg chg="add mod">
          <ac:chgData name="Oscar Conchillo Solé" userId="299a079f-4da3-4d47-8e1d-bbc9751933f1" providerId="ADAL" clId="{40015771-00CC-1047-9A5D-E3ED5477B925}" dt="2022-09-14T13:56:21.963" v="1783" actId="1076"/>
          <ac:spMkLst>
            <pc:docMk/>
            <pc:sldMk cId="3064796968" sldId="264"/>
            <ac:spMk id="5" creationId="{5F4ABB58-6089-5BCC-D7EE-A37828601459}"/>
          </ac:spMkLst>
        </pc:spChg>
        <pc:spChg chg="add mod">
          <ac:chgData name="Oscar Conchillo Solé" userId="299a079f-4da3-4d47-8e1d-bbc9751933f1" providerId="ADAL" clId="{40015771-00CC-1047-9A5D-E3ED5477B925}" dt="2022-09-14T13:57:14.336" v="1814" actId="1076"/>
          <ac:spMkLst>
            <pc:docMk/>
            <pc:sldMk cId="3064796968" sldId="264"/>
            <ac:spMk id="6" creationId="{0A0B041C-8B18-B290-173B-AB264E266D5E}"/>
          </ac:spMkLst>
        </pc:spChg>
        <pc:cxnChg chg="add">
          <ac:chgData name="Oscar Conchillo Solé" userId="299a079f-4da3-4d47-8e1d-bbc9751933f1" providerId="ADAL" clId="{40015771-00CC-1047-9A5D-E3ED5477B925}" dt="2022-09-14T13:56:58.553" v="1813" actId="11529"/>
          <ac:cxnSpMkLst>
            <pc:docMk/>
            <pc:sldMk cId="3064796968" sldId="264"/>
            <ac:cxnSpMk id="8" creationId="{66EB0014-671A-A6AC-BC01-96889C42754D}"/>
          </ac:cxnSpMkLst>
        </pc:cxnChg>
      </pc:sldChg>
      <pc:sldChg chg="addSp modSp mod">
        <pc:chgData name="Oscar Conchillo Solé" userId="299a079f-4da3-4d47-8e1d-bbc9751933f1" providerId="ADAL" clId="{40015771-00CC-1047-9A5D-E3ED5477B925}" dt="2022-09-14T14:01:44.481" v="1994" actId="2711"/>
        <pc:sldMkLst>
          <pc:docMk/>
          <pc:sldMk cId="3979091148" sldId="265"/>
        </pc:sldMkLst>
        <pc:spChg chg="add mod">
          <ac:chgData name="Oscar Conchillo Solé" userId="299a079f-4da3-4d47-8e1d-bbc9751933f1" providerId="ADAL" clId="{40015771-00CC-1047-9A5D-E3ED5477B925}" dt="2022-09-14T13:59:30.784" v="1819" actId="1076"/>
          <ac:spMkLst>
            <pc:docMk/>
            <pc:sldMk cId="3979091148" sldId="265"/>
            <ac:spMk id="2" creationId="{BD9E11F0-2F35-AD5F-92EF-60F035F5C0F9}"/>
          </ac:spMkLst>
        </pc:spChg>
        <pc:spChg chg="add mod">
          <ac:chgData name="Oscar Conchillo Solé" userId="299a079f-4da3-4d47-8e1d-bbc9751933f1" providerId="ADAL" clId="{40015771-00CC-1047-9A5D-E3ED5477B925}" dt="2022-09-14T14:01:44.481" v="1994" actId="2711"/>
          <ac:spMkLst>
            <pc:docMk/>
            <pc:sldMk cId="3979091148" sldId="265"/>
            <ac:spMk id="3" creationId="{D528B365-9818-CFFE-D2D2-5623B44614FF}"/>
          </ac:spMkLst>
        </pc:spChg>
      </pc:sldChg>
      <pc:sldChg chg="addSp modSp mod">
        <pc:chgData name="Oscar Conchillo Solé" userId="299a079f-4da3-4d47-8e1d-bbc9751933f1" providerId="ADAL" clId="{40015771-00CC-1047-9A5D-E3ED5477B925}" dt="2022-09-14T14:13:42.466" v="2119" actId="11529"/>
        <pc:sldMkLst>
          <pc:docMk/>
          <pc:sldMk cId="3205710980" sldId="266"/>
        </pc:sldMkLst>
        <pc:spChg chg="add mod">
          <ac:chgData name="Oscar Conchillo Solé" userId="299a079f-4da3-4d47-8e1d-bbc9751933f1" providerId="ADAL" clId="{40015771-00CC-1047-9A5D-E3ED5477B925}" dt="2022-09-14T14:08:53.851" v="2000" actId="1076"/>
          <ac:spMkLst>
            <pc:docMk/>
            <pc:sldMk cId="3205710980" sldId="266"/>
            <ac:spMk id="2" creationId="{09F6AC79-F730-DCF8-6F4C-B415BD2635DC}"/>
          </ac:spMkLst>
        </pc:spChg>
        <pc:spChg chg="add mod">
          <ac:chgData name="Oscar Conchillo Solé" userId="299a079f-4da3-4d47-8e1d-bbc9751933f1" providerId="ADAL" clId="{40015771-00CC-1047-9A5D-E3ED5477B925}" dt="2022-09-14T14:12:49.155" v="2113" actId="2711"/>
          <ac:spMkLst>
            <pc:docMk/>
            <pc:sldMk cId="3205710980" sldId="266"/>
            <ac:spMk id="3" creationId="{965462A2-5C0F-D703-0F31-41FC659BAD88}"/>
          </ac:spMkLst>
        </pc:spChg>
        <pc:spChg chg="add mod">
          <ac:chgData name="Oscar Conchillo Solé" userId="299a079f-4da3-4d47-8e1d-bbc9751933f1" providerId="ADAL" clId="{40015771-00CC-1047-9A5D-E3ED5477B925}" dt="2022-09-14T14:10:47.640" v="2075" actId="1076"/>
          <ac:spMkLst>
            <pc:docMk/>
            <pc:sldMk cId="3205710980" sldId="266"/>
            <ac:spMk id="4" creationId="{F11ECE2E-043F-EDD1-D718-326ED2425392}"/>
          </ac:spMkLst>
        </pc:spChg>
        <pc:spChg chg="add mod">
          <ac:chgData name="Oscar Conchillo Solé" userId="299a079f-4da3-4d47-8e1d-bbc9751933f1" providerId="ADAL" clId="{40015771-00CC-1047-9A5D-E3ED5477B925}" dt="2022-09-14T14:11:05.552" v="2105" actId="20577"/>
          <ac:spMkLst>
            <pc:docMk/>
            <pc:sldMk cId="3205710980" sldId="266"/>
            <ac:spMk id="5" creationId="{78BB42A7-A75E-4E99-1282-60E6AA2EF674}"/>
          </ac:spMkLst>
        </pc:spChg>
        <pc:spChg chg="add mod">
          <ac:chgData name="Oscar Conchillo Solé" userId="299a079f-4da3-4d47-8e1d-bbc9751933f1" providerId="ADAL" clId="{40015771-00CC-1047-9A5D-E3ED5477B925}" dt="2022-09-14T14:13:29.805" v="2118" actId="1076"/>
          <ac:spMkLst>
            <pc:docMk/>
            <pc:sldMk cId="3205710980" sldId="266"/>
            <ac:spMk id="11" creationId="{2E1F8676-11C0-452F-9BC8-1A84D50E4187}"/>
          </ac:spMkLst>
        </pc:spChg>
        <pc:cxnChg chg="add">
          <ac:chgData name="Oscar Conchillo Solé" userId="299a079f-4da3-4d47-8e1d-bbc9751933f1" providerId="ADAL" clId="{40015771-00CC-1047-9A5D-E3ED5477B925}" dt="2022-09-14T14:13:01.769" v="2114" actId="11529"/>
          <ac:cxnSpMkLst>
            <pc:docMk/>
            <pc:sldMk cId="3205710980" sldId="266"/>
            <ac:cxnSpMk id="7" creationId="{8F75BC0F-774B-3C93-8016-AAD6AC4A018C}"/>
          </ac:cxnSpMkLst>
        </pc:cxnChg>
        <pc:cxnChg chg="add">
          <ac:chgData name="Oscar Conchillo Solé" userId="299a079f-4da3-4d47-8e1d-bbc9751933f1" providerId="ADAL" clId="{40015771-00CC-1047-9A5D-E3ED5477B925}" dt="2022-09-14T14:13:09.447" v="2115" actId="11529"/>
          <ac:cxnSpMkLst>
            <pc:docMk/>
            <pc:sldMk cId="3205710980" sldId="266"/>
            <ac:cxnSpMk id="9" creationId="{8A041D3D-CE56-C1D3-11F5-D0202147A6A1}"/>
          </ac:cxnSpMkLst>
        </pc:cxnChg>
        <pc:cxnChg chg="add">
          <ac:chgData name="Oscar Conchillo Solé" userId="299a079f-4da3-4d47-8e1d-bbc9751933f1" providerId="ADAL" clId="{40015771-00CC-1047-9A5D-E3ED5477B925}" dt="2022-09-14T14:13:42.466" v="2119" actId="11529"/>
          <ac:cxnSpMkLst>
            <pc:docMk/>
            <pc:sldMk cId="3205710980" sldId="266"/>
            <ac:cxnSpMk id="13" creationId="{9DE5D7A5-C800-78EA-E353-92BCE3CBE0DD}"/>
          </ac:cxnSpMkLst>
        </pc:cxnChg>
      </pc:sldChg>
      <pc:sldChg chg="addSp modSp mod">
        <pc:chgData name="Oscar Conchillo Solé" userId="299a079f-4da3-4d47-8e1d-bbc9751933f1" providerId="ADAL" clId="{40015771-00CC-1047-9A5D-E3ED5477B925}" dt="2022-09-14T14:17:28.744" v="2305" actId="1076"/>
        <pc:sldMkLst>
          <pc:docMk/>
          <pc:sldMk cId="1051563664" sldId="267"/>
        </pc:sldMkLst>
        <pc:spChg chg="add mod">
          <ac:chgData name="Oscar Conchillo Solé" userId="299a079f-4da3-4d47-8e1d-bbc9751933f1" providerId="ADAL" clId="{40015771-00CC-1047-9A5D-E3ED5477B925}" dt="2022-09-14T14:17:28.744" v="2305" actId="1076"/>
          <ac:spMkLst>
            <pc:docMk/>
            <pc:sldMk cId="1051563664" sldId="267"/>
            <ac:spMk id="2" creationId="{9F8F46D1-D217-6473-D2D7-837CB7C91F8D}"/>
          </ac:spMkLst>
        </pc:spChg>
        <pc:spChg chg="add mod">
          <ac:chgData name="Oscar Conchillo Solé" userId="299a079f-4da3-4d47-8e1d-bbc9751933f1" providerId="ADAL" clId="{40015771-00CC-1047-9A5D-E3ED5477B925}" dt="2022-09-14T14:17:13.477" v="2304" actId="20577"/>
          <ac:spMkLst>
            <pc:docMk/>
            <pc:sldMk cId="1051563664" sldId="267"/>
            <ac:spMk id="3" creationId="{DEB61C73-8D73-5F32-B0DA-49688F19D6A0}"/>
          </ac:spMkLst>
        </pc:spChg>
      </pc:sldChg>
      <pc:sldChg chg="addSp delSp modSp mod">
        <pc:chgData name="Oscar Conchillo Solé" userId="299a079f-4da3-4d47-8e1d-bbc9751933f1" providerId="ADAL" clId="{40015771-00CC-1047-9A5D-E3ED5477B925}" dt="2022-09-14T14:44:43.344" v="2677" actId="20577"/>
        <pc:sldMkLst>
          <pc:docMk/>
          <pc:sldMk cId="1759806839" sldId="268"/>
        </pc:sldMkLst>
        <pc:spChg chg="add mod">
          <ac:chgData name="Oscar Conchillo Solé" userId="299a079f-4da3-4d47-8e1d-bbc9751933f1" providerId="ADAL" clId="{40015771-00CC-1047-9A5D-E3ED5477B925}" dt="2022-09-14T14:35:37.691" v="2420" actId="1076"/>
          <ac:spMkLst>
            <pc:docMk/>
            <pc:sldMk cId="1759806839" sldId="268"/>
            <ac:spMk id="2" creationId="{31E3889D-25ED-25B5-61AD-8734C7942AB1}"/>
          </ac:spMkLst>
        </pc:spChg>
        <pc:spChg chg="add mod">
          <ac:chgData name="Oscar Conchillo Solé" userId="299a079f-4da3-4d47-8e1d-bbc9751933f1" providerId="ADAL" clId="{40015771-00CC-1047-9A5D-E3ED5477B925}" dt="2022-09-14T14:44:43.344" v="2677" actId="20577"/>
          <ac:spMkLst>
            <pc:docMk/>
            <pc:sldMk cId="1759806839" sldId="268"/>
            <ac:spMk id="3" creationId="{FC2212BC-A09A-4203-65E6-F2CA0B4B1617}"/>
          </ac:spMkLst>
        </pc:spChg>
        <pc:cxnChg chg="add del mod">
          <ac:chgData name="Oscar Conchillo Solé" userId="299a079f-4da3-4d47-8e1d-bbc9751933f1" providerId="ADAL" clId="{40015771-00CC-1047-9A5D-E3ED5477B925}" dt="2022-09-14T14:44:03.297" v="2675" actId="478"/>
          <ac:cxnSpMkLst>
            <pc:docMk/>
            <pc:sldMk cId="1759806839" sldId="268"/>
            <ac:cxnSpMk id="5" creationId="{08C31F2B-EE3C-3B50-7D8A-5484661DF4F9}"/>
          </ac:cxnSpMkLst>
        </pc:cxnChg>
        <pc:cxnChg chg="add del mod">
          <ac:chgData name="Oscar Conchillo Solé" userId="299a079f-4da3-4d47-8e1d-bbc9751933f1" providerId="ADAL" clId="{40015771-00CC-1047-9A5D-E3ED5477B925}" dt="2022-09-14T14:42:22.542" v="2658" actId="478"/>
          <ac:cxnSpMkLst>
            <pc:docMk/>
            <pc:sldMk cId="1759806839" sldId="268"/>
            <ac:cxnSpMk id="7" creationId="{7FFA7FC2-99E4-ADF3-5FA8-0A90DF918426}"/>
          </ac:cxnSpMkLst>
        </pc:cxnChg>
        <pc:cxnChg chg="add del mod">
          <ac:chgData name="Oscar Conchillo Solé" userId="299a079f-4da3-4d47-8e1d-bbc9751933f1" providerId="ADAL" clId="{40015771-00CC-1047-9A5D-E3ED5477B925}" dt="2022-09-14T14:43:25.986" v="2668" actId="478"/>
          <ac:cxnSpMkLst>
            <pc:docMk/>
            <pc:sldMk cId="1759806839" sldId="268"/>
            <ac:cxnSpMk id="9" creationId="{B4C527A6-7FF7-C388-4FB5-49A82AA6812E}"/>
          </ac:cxnSpMkLst>
        </pc:cxnChg>
        <pc:cxnChg chg="add del mod">
          <ac:chgData name="Oscar Conchillo Solé" userId="299a079f-4da3-4d47-8e1d-bbc9751933f1" providerId="ADAL" clId="{40015771-00CC-1047-9A5D-E3ED5477B925}" dt="2022-09-14T14:42:41.141" v="2663" actId="478"/>
          <ac:cxnSpMkLst>
            <pc:docMk/>
            <pc:sldMk cId="1759806839" sldId="268"/>
            <ac:cxnSpMk id="12" creationId="{70DEB895-B2D8-D5F9-C115-286EA24A09A9}"/>
          </ac:cxnSpMkLst>
        </pc:cxnChg>
        <pc:cxnChg chg="add del">
          <ac:chgData name="Oscar Conchillo Solé" userId="299a079f-4da3-4d47-8e1d-bbc9751933f1" providerId="ADAL" clId="{40015771-00CC-1047-9A5D-E3ED5477B925}" dt="2022-09-14T14:43:07.643" v="2665" actId="478"/>
          <ac:cxnSpMkLst>
            <pc:docMk/>
            <pc:sldMk cId="1759806839" sldId="268"/>
            <ac:cxnSpMk id="15" creationId="{BA9F8D6C-2530-862B-C8D5-8F20065C9BC9}"/>
          </ac:cxnSpMkLst>
        </pc:cxnChg>
        <pc:cxnChg chg="add mod">
          <ac:chgData name="Oscar Conchillo Solé" userId="299a079f-4da3-4d47-8e1d-bbc9751933f1" providerId="ADAL" clId="{40015771-00CC-1047-9A5D-E3ED5477B925}" dt="2022-09-14T14:43:41.003" v="2670" actId="14100"/>
          <ac:cxnSpMkLst>
            <pc:docMk/>
            <pc:sldMk cId="1759806839" sldId="268"/>
            <ac:cxnSpMk id="19" creationId="{49F6E3F5-F45A-A7AF-AAB2-6C7CE4F4B30E}"/>
          </ac:cxnSpMkLst>
        </pc:cxnChg>
        <pc:cxnChg chg="add mod">
          <ac:chgData name="Oscar Conchillo Solé" userId="299a079f-4da3-4d47-8e1d-bbc9751933f1" providerId="ADAL" clId="{40015771-00CC-1047-9A5D-E3ED5477B925}" dt="2022-09-14T14:43:58.901" v="2674" actId="14100"/>
          <ac:cxnSpMkLst>
            <pc:docMk/>
            <pc:sldMk cId="1759806839" sldId="268"/>
            <ac:cxnSpMk id="22" creationId="{257C494A-5C20-E0BD-4A33-991F9B6AB141}"/>
          </ac:cxnSpMkLst>
        </pc:cxnChg>
        <pc:cxnChg chg="add">
          <ac:chgData name="Oscar Conchillo Solé" userId="299a079f-4da3-4d47-8e1d-bbc9751933f1" providerId="ADAL" clId="{40015771-00CC-1047-9A5D-E3ED5477B925}" dt="2022-09-14T14:44:14.762" v="2676" actId="11529"/>
          <ac:cxnSpMkLst>
            <pc:docMk/>
            <pc:sldMk cId="1759806839" sldId="268"/>
            <ac:cxnSpMk id="25" creationId="{FE28D228-F183-4824-D0A8-639543E0797D}"/>
          </ac:cxnSpMkLst>
        </pc:cxnChg>
      </pc:sldChg>
      <pc:sldChg chg="addSp delSp modSp mod">
        <pc:chgData name="Oscar Conchillo Solé" userId="299a079f-4da3-4d47-8e1d-bbc9751933f1" providerId="ADAL" clId="{40015771-00CC-1047-9A5D-E3ED5477B925}" dt="2022-09-14T14:48:05.157" v="2682" actId="478"/>
        <pc:sldMkLst>
          <pc:docMk/>
          <pc:sldMk cId="1259203056" sldId="269"/>
        </pc:sldMkLst>
        <pc:spChg chg="add del mod">
          <ac:chgData name="Oscar Conchillo Solé" userId="299a079f-4da3-4d47-8e1d-bbc9751933f1" providerId="ADAL" clId="{40015771-00CC-1047-9A5D-E3ED5477B925}" dt="2022-09-14T14:48:05.157" v="2682" actId="478"/>
          <ac:spMkLst>
            <pc:docMk/>
            <pc:sldMk cId="1259203056" sldId="269"/>
            <ac:spMk id="2" creationId="{F9D2D29C-2ADF-4015-CCBA-C02E9AED53DC}"/>
          </ac:spMkLst>
        </pc:spChg>
      </pc:sldChg>
      <pc:sldChg chg="del">
        <pc:chgData name="Oscar Conchillo Solé" userId="299a079f-4da3-4d47-8e1d-bbc9751933f1" providerId="ADAL" clId="{40015771-00CC-1047-9A5D-E3ED5477B925}" dt="2022-09-14T14:48:26.280" v="2683" actId="2696"/>
        <pc:sldMkLst>
          <pc:docMk/>
          <pc:sldMk cId="3903101049" sldId="270"/>
        </pc:sldMkLst>
      </pc:sldChg>
      <pc:sldChg chg="del">
        <pc:chgData name="Oscar Conchillo Solé" userId="299a079f-4da3-4d47-8e1d-bbc9751933f1" providerId="ADAL" clId="{40015771-00CC-1047-9A5D-E3ED5477B925}" dt="2022-09-14T14:48:26.280" v="2683" actId="2696"/>
        <pc:sldMkLst>
          <pc:docMk/>
          <pc:sldMk cId="550241061" sldId="271"/>
        </pc:sldMkLst>
      </pc:sldChg>
      <pc:sldChg chg="del">
        <pc:chgData name="Oscar Conchillo Solé" userId="299a079f-4da3-4d47-8e1d-bbc9751933f1" providerId="ADAL" clId="{40015771-00CC-1047-9A5D-E3ED5477B925}" dt="2022-09-14T14:48:26.280" v="2683" actId="2696"/>
        <pc:sldMkLst>
          <pc:docMk/>
          <pc:sldMk cId="1495073587" sldId="272"/>
        </pc:sldMkLst>
      </pc:sldChg>
      <pc:sldChg chg="del">
        <pc:chgData name="Oscar Conchillo Solé" userId="299a079f-4da3-4d47-8e1d-bbc9751933f1" providerId="ADAL" clId="{40015771-00CC-1047-9A5D-E3ED5477B925}" dt="2022-09-14T14:48:26.280" v="2683" actId="2696"/>
        <pc:sldMkLst>
          <pc:docMk/>
          <pc:sldMk cId="2505168585" sldId="273"/>
        </pc:sldMkLst>
      </pc:sldChg>
      <pc:sldChg chg="del">
        <pc:chgData name="Oscar Conchillo Solé" userId="299a079f-4da3-4d47-8e1d-bbc9751933f1" providerId="ADAL" clId="{40015771-00CC-1047-9A5D-E3ED5477B925}" dt="2022-09-14T14:48:26.280" v="2683" actId="2696"/>
        <pc:sldMkLst>
          <pc:docMk/>
          <pc:sldMk cId="665799546" sldId="274"/>
        </pc:sldMkLst>
      </pc:sldChg>
      <pc:sldChg chg="addSp delSp modSp add mod">
        <pc:chgData name="Oscar Conchillo Solé" userId="299a079f-4da3-4d47-8e1d-bbc9751933f1" providerId="ADAL" clId="{40015771-00CC-1047-9A5D-E3ED5477B925}" dt="2022-09-15T09:55:00.627" v="2774"/>
        <pc:sldMkLst>
          <pc:docMk/>
          <pc:sldMk cId="3323000307" sldId="306"/>
        </pc:sldMkLst>
        <pc:spChg chg="add mod">
          <ac:chgData name="Oscar Conchillo Solé" userId="299a079f-4da3-4d47-8e1d-bbc9751933f1" providerId="ADAL" clId="{40015771-00CC-1047-9A5D-E3ED5477B925}" dt="2022-09-15T09:55:00.627" v="2774"/>
          <ac:spMkLst>
            <pc:docMk/>
            <pc:sldMk cId="3323000307" sldId="306"/>
            <ac:spMk id="3" creationId="{25348E59-9EBC-D696-031F-50CDB8CF9412}"/>
          </ac:spMkLst>
        </pc:spChg>
        <pc:spChg chg="del mod">
          <ac:chgData name="Oscar Conchillo Solé" userId="299a079f-4da3-4d47-8e1d-bbc9751933f1" providerId="ADAL" clId="{40015771-00CC-1047-9A5D-E3ED5477B925}" dt="2022-09-14T12:03:45.633" v="561" actId="478"/>
          <ac:spMkLst>
            <pc:docMk/>
            <pc:sldMk cId="3323000307" sldId="306"/>
            <ac:spMk id="16" creationId="{00000000-0000-0000-0000-000000000000}"/>
          </ac:spMkLst>
        </pc:spChg>
        <pc:spChg chg="mod">
          <ac:chgData name="Oscar Conchillo Solé" userId="299a079f-4da3-4d47-8e1d-bbc9751933f1" providerId="ADAL" clId="{40015771-00CC-1047-9A5D-E3ED5477B925}" dt="2022-09-14T12:08:46.419" v="711" actId="1038"/>
          <ac:spMkLst>
            <pc:docMk/>
            <pc:sldMk cId="3323000307" sldId="306"/>
            <ac:spMk id="23" creationId="{00000000-0000-0000-0000-000000000000}"/>
          </ac:spMkLst>
        </pc:spChg>
        <pc:spChg chg="mod">
          <ac:chgData name="Oscar Conchillo Solé" userId="299a079f-4da3-4d47-8e1d-bbc9751933f1" providerId="ADAL" clId="{40015771-00CC-1047-9A5D-E3ED5477B925}" dt="2022-09-14T12:19:05.687" v="918" actId="1076"/>
          <ac:spMkLst>
            <pc:docMk/>
            <pc:sldMk cId="3323000307" sldId="306"/>
            <ac:spMk id="24" creationId="{00000000-0000-0000-0000-000000000000}"/>
          </ac:spMkLst>
        </pc:spChg>
        <pc:spChg chg="mod">
          <ac:chgData name="Oscar Conchillo Solé" userId="299a079f-4da3-4d47-8e1d-bbc9751933f1" providerId="ADAL" clId="{40015771-00CC-1047-9A5D-E3ED5477B925}" dt="2022-09-14T12:19:12.470" v="919" actId="1076"/>
          <ac:spMkLst>
            <pc:docMk/>
            <pc:sldMk cId="3323000307" sldId="306"/>
            <ac:spMk id="29" creationId="{00000000-0000-0000-0000-000000000000}"/>
          </ac:spMkLst>
        </pc:spChg>
        <pc:grpChg chg="add mod">
          <ac:chgData name="Oscar Conchillo Solé" userId="299a079f-4da3-4d47-8e1d-bbc9751933f1" providerId="ADAL" clId="{40015771-00CC-1047-9A5D-E3ED5477B925}" dt="2022-09-14T12:06:32.302" v="596" actId="1076"/>
          <ac:grpSpMkLst>
            <pc:docMk/>
            <pc:sldMk cId="3323000307" sldId="306"/>
            <ac:grpSpMk id="2" creationId="{2083C70E-599D-FFEF-8815-0DFC9EB82AC9}"/>
          </ac:grpSpMkLst>
        </pc:grpChg>
        <pc:cxnChg chg="mod">
          <ac:chgData name="Oscar Conchillo Solé" userId="299a079f-4da3-4d47-8e1d-bbc9751933f1" providerId="ADAL" clId="{40015771-00CC-1047-9A5D-E3ED5477B925}" dt="2022-09-14T12:19:17.056" v="920" actId="14100"/>
          <ac:cxnSpMkLst>
            <pc:docMk/>
            <pc:sldMk cId="3323000307" sldId="306"/>
            <ac:cxnSpMk id="30" creationId="{00000000-0000-0000-0000-000000000000}"/>
          </ac:cxnSpMkLst>
        </pc:cxnChg>
      </pc:sldChg>
      <pc:sldChg chg="addSp delSp modSp new mod">
        <pc:chgData name="Oscar Conchillo Solé" userId="299a079f-4da3-4d47-8e1d-bbc9751933f1" providerId="ADAL" clId="{40015771-00CC-1047-9A5D-E3ED5477B925}" dt="2022-09-15T10:00:55.242" v="2848" actId="20577"/>
        <pc:sldMkLst>
          <pc:docMk/>
          <pc:sldMk cId="3798223589" sldId="307"/>
        </pc:sldMkLst>
        <pc:spChg chg="del">
          <ac:chgData name="Oscar Conchillo Solé" userId="299a079f-4da3-4d47-8e1d-bbc9751933f1" providerId="ADAL" clId="{40015771-00CC-1047-9A5D-E3ED5477B925}" dt="2022-09-15T09:56:14.200" v="2776" actId="478"/>
          <ac:spMkLst>
            <pc:docMk/>
            <pc:sldMk cId="3798223589" sldId="307"/>
            <ac:spMk id="2" creationId="{F31E1184-3C49-969A-3EF0-71FDE186A187}"/>
          </ac:spMkLst>
        </pc:spChg>
        <pc:spChg chg="del">
          <ac:chgData name="Oscar Conchillo Solé" userId="299a079f-4da3-4d47-8e1d-bbc9751933f1" providerId="ADAL" clId="{40015771-00CC-1047-9A5D-E3ED5477B925}" dt="2022-09-15T09:56:14.200" v="2776" actId="478"/>
          <ac:spMkLst>
            <pc:docMk/>
            <pc:sldMk cId="3798223589" sldId="307"/>
            <ac:spMk id="3" creationId="{CF05D496-55ED-DFB9-850D-A251844A4044}"/>
          </ac:spMkLst>
        </pc:spChg>
        <pc:spChg chg="add mod">
          <ac:chgData name="Oscar Conchillo Solé" userId="299a079f-4da3-4d47-8e1d-bbc9751933f1" providerId="ADAL" clId="{40015771-00CC-1047-9A5D-E3ED5477B925}" dt="2022-09-15T10:00:55.242" v="2848" actId="20577"/>
          <ac:spMkLst>
            <pc:docMk/>
            <pc:sldMk cId="3798223589" sldId="307"/>
            <ac:spMk id="4" creationId="{A1FE6E48-4AB2-D752-7DA0-FFC2C2FCE31E}"/>
          </ac:spMkLst>
        </pc:spChg>
        <pc:spChg chg="add mod">
          <ac:chgData name="Oscar Conchillo Solé" userId="299a079f-4da3-4d47-8e1d-bbc9751933f1" providerId="ADAL" clId="{40015771-00CC-1047-9A5D-E3ED5477B925}" dt="2022-09-15T09:58:43.168" v="2786" actId="1076"/>
          <ac:spMkLst>
            <pc:docMk/>
            <pc:sldMk cId="3798223589" sldId="307"/>
            <ac:spMk id="5" creationId="{0A29AB57-B412-873F-1AD4-ABE4875BACED}"/>
          </ac:spMkLst>
        </pc:spChg>
      </pc:sldChg>
    </pc:docChg>
  </pc:docChgLst>
  <pc:docChgLst>
    <pc:chgData name="Oscar Conchillo Solé" userId="299a079f-4da3-4d47-8e1d-bbc9751933f1" providerId="ADAL" clId="{AE41B823-131D-6C46-8C03-1C4BECAF938C}"/>
    <pc:docChg chg="modSld">
      <pc:chgData name="Oscar Conchillo Solé" userId="299a079f-4da3-4d47-8e1d-bbc9751933f1" providerId="ADAL" clId="{AE41B823-131D-6C46-8C03-1C4BECAF938C}" dt="2024-03-25T13:25:20.891" v="9" actId="14100"/>
      <pc:docMkLst>
        <pc:docMk/>
      </pc:docMkLst>
      <pc:sldChg chg="modSp mod">
        <pc:chgData name="Oscar Conchillo Solé" userId="299a079f-4da3-4d47-8e1d-bbc9751933f1" providerId="ADAL" clId="{AE41B823-131D-6C46-8C03-1C4BECAF938C}" dt="2024-03-25T13:20:38.518" v="3" actId="20577"/>
        <pc:sldMkLst>
          <pc:docMk/>
          <pc:sldMk cId="2630641996" sldId="257"/>
        </pc:sldMkLst>
        <pc:spChg chg="mod">
          <ac:chgData name="Oscar Conchillo Solé" userId="299a079f-4da3-4d47-8e1d-bbc9751933f1" providerId="ADAL" clId="{AE41B823-131D-6C46-8C03-1C4BECAF938C}" dt="2024-03-25T13:20:38.518" v="3" actId="20577"/>
          <ac:spMkLst>
            <pc:docMk/>
            <pc:sldMk cId="2630641996" sldId="257"/>
            <ac:spMk id="7" creationId="{AF07CA8B-EA0C-935B-5C5B-23A9C36E2602}"/>
          </ac:spMkLst>
        </pc:spChg>
      </pc:sldChg>
      <pc:sldChg chg="addSp modSp mod">
        <pc:chgData name="Oscar Conchillo Solé" userId="299a079f-4da3-4d47-8e1d-bbc9751933f1" providerId="ADAL" clId="{AE41B823-131D-6C46-8C03-1C4BECAF938C}" dt="2024-03-25T13:25:20.891" v="9" actId="14100"/>
        <pc:sldMkLst>
          <pc:docMk/>
          <pc:sldMk cId="1759806839" sldId="268"/>
        </pc:sldMkLst>
        <pc:cxnChg chg="add mod">
          <ac:chgData name="Oscar Conchillo Solé" userId="299a079f-4da3-4d47-8e1d-bbc9751933f1" providerId="ADAL" clId="{AE41B823-131D-6C46-8C03-1C4BECAF938C}" dt="2024-03-25T13:25:20.891" v="9" actId="14100"/>
          <ac:cxnSpMkLst>
            <pc:docMk/>
            <pc:sldMk cId="1759806839" sldId="268"/>
            <ac:cxnSpMk id="4" creationId="{B25C41FD-2750-27FC-72C7-3A12FEFAC615}"/>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6C9421-8CA7-7D48-B4AA-272CB91B3637}" type="datetimeFigureOut">
              <a:rPr lang="en-US" smtClean="0"/>
              <a:t>3/25/24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369DA8-1557-2F4F-BD6D-5F7044FB2B5C}" type="slidenum">
              <a:rPr lang="en-US" smtClean="0"/>
              <a:t>‹#›</a:t>
            </a:fld>
            <a:endParaRPr lang="en-US"/>
          </a:p>
        </p:txBody>
      </p:sp>
    </p:spTree>
    <p:extLst>
      <p:ext uri="{BB962C8B-B14F-4D97-AF65-F5344CB8AC3E}">
        <p14:creationId xmlns:p14="http://schemas.microsoft.com/office/powerpoint/2010/main" val="822685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F491C7E0-D169-4FDF-8683-4906C74CF9D7}" type="slidenum">
              <a:rPr lang="es-ES" smtClean="0"/>
              <a:t>5</a:t>
            </a:fld>
            <a:endParaRPr lang="es-ES"/>
          </a:p>
        </p:txBody>
      </p:sp>
    </p:spTree>
    <p:extLst>
      <p:ext uri="{BB962C8B-B14F-4D97-AF65-F5344CB8AC3E}">
        <p14:creationId xmlns:p14="http://schemas.microsoft.com/office/powerpoint/2010/main" val="3505763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38BF-8C3C-87A2-1FE4-CE11D10B1DF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DF48550C-9B84-5428-144F-AD61879B5B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1930152-BEB0-3BAB-9F28-4F7A55727756}"/>
              </a:ext>
            </a:extLst>
          </p:cNvPr>
          <p:cNvSpPr>
            <a:spLocks noGrp="1"/>
          </p:cNvSpPr>
          <p:nvPr>
            <p:ph type="dt" sz="half" idx="10"/>
          </p:nvPr>
        </p:nvSpPr>
        <p:spPr/>
        <p:txBody>
          <a:bodyPr/>
          <a:lstStyle/>
          <a:p>
            <a:fld id="{EF6D6ADD-D4A5-3B4A-B8ED-836CE70EACC9}" type="datetimeFigureOut">
              <a:rPr lang="en-US" smtClean="0"/>
              <a:t>3/25/24</a:t>
            </a:fld>
            <a:endParaRPr lang="en-US"/>
          </a:p>
        </p:txBody>
      </p:sp>
      <p:sp>
        <p:nvSpPr>
          <p:cNvPr id="5" name="Footer Placeholder 4">
            <a:extLst>
              <a:ext uri="{FF2B5EF4-FFF2-40B4-BE49-F238E27FC236}">
                <a16:creationId xmlns:a16="http://schemas.microsoft.com/office/drawing/2014/main" id="{F8E1150A-4573-FB01-911E-731B95F01F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04DADA-22F9-884E-CB3E-957CC7DA2D89}"/>
              </a:ext>
            </a:extLst>
          </p:cNvPr>
          <p:cNvSpPr>
            <a:spLocks noGrp="1"/>
          </p:cNvSpPr>
          <p:nvPr>
            <p:ph type="sldNum" sz="quarter" idx="12"/>
          </p:nvPr>
        </p:nvSpPr>
        <p:spPr/>
        <p:txBody>
          <a:bodyPr/>
          <a:lstStyle/>
          <a:p>
            <a:fld id="{E850B436-F395-0943-B022-0391DD97BC74}" type="slidenum">
              <a:rPr lang="en-US" smtClean="0"/>
              <a:t>‹#›</a:t>
            </a:fld>
            <a:endParaRPr lang="en-US"/>
          </a:p>
        </p:txBody>
      </p:sp>
    </p:spTree>
    <p:extLst>
      <p:ext uri="{BB962C8B-B14F-4D97-AF65-F5344CB8AC3E}">
        <p14:creationId xmlns:p14="http://schemas.microsoft.com/office/powerpoint/2010/main" val="81490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39EBE-79A2-6E55-676D-A2BB85321B3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6143571-1336-1BCA-4B2B-99FC5F9B9F5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04F5D55-3324-61E7-C38D-A07731030AC9}"/>
              </a:ext>
            </a:extLst>
          </p:cNvPr>
          <p:cNvSpPr>
            <a:spLocks noGrp="1"/>
          </p:cNvSpPr>
          <p:nvPr>
            <p:ph type="dt" sz="half" idx="10"/>
          </p:nvPr>
        </p:nvSpPr>
        <p:spPr/>
        <p:txBody>
          <a:bodyPr/>
          <a:lstStyle/>
          <a:p>
            <a:fld id="{EF6D6ADD-D4A5-3B4A-B8ED-836CE70EACC9}" type="datetimeFigureOut">
              <a:rPr lang="en-US" smtClean="0"/>
              <a:t>3/25/24</a:t>
            </a:fld>
            <a:endParaRPr lang="en-US"/>
          </a:p>
        </p:txBody>
      </p:sp>
      <p:sp>
        <p:nvSpPr>
          <p:cNvPr id="5" name="Footer Placeholder 4">
            <a:extLst>
              <a:ext uri="{FF2B5EF4-FFF2-40B4-BE49-F238E27FC236}">
                <a16:creationId xmlns:a16="http://schemas.microsoft.com/office/drawing/2014/main" id="{FEE73F91-5DD6-0448-4208-0692F8FB7F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37CBE7-724E-6610-B5D5-B445F69A10BE}"/>
              </a:ext>
            </a:extLst>
          </p:cNvPr>
          <p:cNvSpPr>
            <a:spLocks noGrp="1"/>
          </p:cNvSpPr>
          <p:nvPr>
            <p:ph type="sldNum" sz="quarter" idx="12"/>
          </p:nvPr>
        </p:nvSpPr>
        <p:spPr/>
        <p:txBody>
          <a:bodyPr/>
          <a:lstStyle/>
          <a:p>
            <a:fld id="{E850B436-F395-0943-B022-0391DD97BC74}" type="slidenum">
              <a:rPr lang="en-US" smtClean="0"/>
              <a:t>‹#›</a:t>
            </a:fld>
            <a:endParaRPr lang="en-US"/>
          </a:p>
        </p:txBody>
      </p:sp>
    </p:spTree>
    <p:extLst>
      <p:ext uri="{BB962C8B-B14F-4D97-AF65-F5344CB8AC3E}">
        <p14:creationId xmlns:p14="http://schemas.microsoft.com/office/powerpoint/2010/main" val="2355099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59F8F-BD19-63AC-E4C1-800C337848D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D3F343A-1387-2ADB-8B6C-A747C90264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68119FF-BA46-9910-D256-8198401EF923}"/>
              </a:ext>
            </a:extLst>
          </p:cNvPr>
          <p:cNvSpPr>
            <a:spLocks noGrp="1"/>
          </p:cNvSpPr>
          <p:nvPr>
            <p:ph type="dt" sz="half" idx="10"/>
          </p:nvPr>
        </p:nvSpPr>
        <p:spPr/>
        <p:txBody>
          <a:bodyPr/>
          <a:lstStyle/>
          <a:p>
            <a:fld id="{EF6D6ADD-D4A5-3B4A-B8ED-836CE70EACC9}" type="datetimeFigureOut">
              <a:rPr lang="en-US" smtClean="0"/>
              <a:t>3/25/24</a:t>
            </a:fld>
            <a:endParaRPr lang="en-US"/>
          </a:p>
        </p:txBody>
      </p:sp>
      <p:sp>
        <p:nvSpPr>
          <p:cNvPr id="5" name="Footer Placeholder 4">
            <a:extLst>
              <a:ext uri="{FF2B5EF4-FFF2-40B4-BE49-F238E27FC236}">
                <a16:creationId xmlns:a16="http://schemas.microsoft.com/office/drawing/2014/main" id="{D741C090-41A4-5DB1-9BF7-BCEFBFF181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BF78C3-EC49-4E32-7453-630C68A5B34B}"/>
              </a:ext>
            </a:extLst>
          </p:cNvPr>
          <p:cNvSpPr>
            <a:spLocks noGrp="1"/>
          </p:cNvSpPr>
          <p:nvPr>
            <p:ph type="sldNum" sz="quarter" idx="12"/>
          </p:nvPr>
        </p:nvSpPr>
        <p:spPr/>
        <p:txBody>
          <a:bodyPr/>
          <a:lstStyle/>
          <a:p>
            <a:fld id="{E850B436-F395-0943-B022-0391DD97BC74}" type="slidenum">
              <a:rPr lang="en-US" smtClean="0"/>
              <a:t>‹#›</a:t>
            </a:fld>
            <a:endParaRPr lang="en-US"/>
          </a:p>
        </p:txBody>
      </p:sp>
    </p:spTree>
    <p:extLst>
      <p:ext uri="{BB962C8B-B14F-4D97-AF65-F5344CB8AC3E}">
        <p14:creationId xmlns:p14="http://schemas.microsoft.com/office/powerpoint/2010/main" val="2586871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E1715-F5C3-068A-2BC5-57CD6565AC7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E5294F5-25A1-3C6C-4A03-A91E5F64913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F16F328-5DAE-63D9-BCF5-0E3E63591A3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6F3E4A5D-BB6F-43BB-E7E8-73A8D19E77AC}"/>
              </a:ext>
            </a:extLst>
          </p:cNvPr>
          <p:cNvSpPr>
            <a:spLocks noGrp="1"/>
          </p:cNvSpPr>
          <p:nvPr>
            <p:ph type="dt" sz="half" idx="10"/>
          </p:nvPr>
        </p:nvSpPr>
        <p:spPr/>
        <p:txBody>
          <a:bodyPr/>
          <a:lstStyle/>
          <a:p>
            <a:fld id="{EF6D6ADD-D4A5-3B4A-B8ED-836CE70EACC9}" type="datetimeFigureOut">
              <a:rPr lang="en-US" smtClean="0"/>
              <a:t>3/25/24</a:t>
            </a:fld>
            <a:endParaRPr lang="en-US"/>
          </a:p>
        </p:txBody>
      </p:sp>
      <p:sp>
        <p:nvSpPr>
          <p:cNvPr id="6" name="Footer Placeholder 5">
            <a:extLst>
              <a:ext uri="{FF2B5EF4-FFF2-40B4-BE49-F238E27FC236}">
                <a16:creationId xmlns:a16="http://schemas.microsoft.com/office/drawing/2014/main" id="{EDA070FE-37D6-DF75-7752-C4E8E81134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E3A062-D8E7-C735-ADE0-67F098009486}"/>
              </a:ext>
            </a:extLst>
          </p:cNvPr>
          <p:cNvSpPr>
            <a:spLocks noGrp="1"/>
          </p:cNvSpPr>
          <p:nvPr>
            <p:ph type="sldNum" sz="quarter" idx="12"/>
          </p:nvPr>
        </p:nvSpPr>
        <p:spPr/>
        <p:txBody>
          <a:bodyPr/>
          <a:lstStyle/>
          <a:p>
            <a:fld id="{E850B436-F395-0943-B022-0391DD97BC74}" type="slidenum">
              <a:rPr lang="en-US" smtClean="0"/>
              <a:t>‹#›</a:t>
            </a:fld>
            <a:endParaRPr lang="en-US"/>
          </a:p>
        </p:txBody>
      </p:sp>
    </p:spTree>
    <p:extLst>
      <p:ext uri="{BB962C8B-B14F-4D97-AF65-F5344CB8AC3E}">
        <p14:creationId xmlns:p14="http://schemas.microsoft.com/office/powerpoint/2010/main" val="3654136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CEB84-56F1-8B97-ADC9-B91BDE6327D5}"/>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0B867AC-D7DC-0EF1-51D2-F71AE0EBB3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D0FEFD4-BCBF-44B6-AE96-5B9110F1F58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B09176A-13B2-3272-3E05-8010F8B845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FC59AA9-6FC5-588E-408D-5A37D012C36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6DC362C-A24E-874F-592C-9B313ABC9E39}"/>
              </a:ext>
            </a:extLst>
          </p:cNvPr>
          <p:cNvSpPr>
            <a:spLocks noGrp="1"/>
          </p:cNvSpPr>
          <p:nvPr>
            <p:ph type="dt" sz="half" idx="10"/>
          </p:nvPr>
        </p:nvSpPr>
        <p:spPr/>
        <p:txBody>
          <a:bodyPr/>
          <a:lstStyle/>
          <a:p>
            <a:fld id="{EF6D6ADD-D4A5-3B4A-B8ED-836CE70EACC9}" type="datetimeFigureOut">
              <a:rPr lang="en-US" smtClean="0"/>
              <a:t>3/25/24</a:t>
            </a:fld>
            <a:endParaRPr lang="en-US"/>
          </a:p>
        </p:txBody>
      </p:sp>
      <p:sp>
        <p:nvSpPr>
          <p:cNvPr id="8" name="Footer Placeholder 7">
            <a:extLst>
              <a:ext uri="{FF2B5EF4-FFF2-40B4-BE49-F238E27FC236}">
                <a16:creationId xmlns:a16="http://schemas.microsoft.com/office/drawing/2014/main" id="{BDA7EA98-6DC9-5C82-2DBA-D8016AFE19D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23035FB-2E19-385B-EDC6-C1DE0AD6E86D}"/>
              </a:ext>
            </a:extLst>
          </p:cNvPr>
          <p:cNvSpPr>
            <a:spLocks noGrp="1"/>
          </p:cNvSpPr>
          <p:nvPr>
            <p:ph type="sldNum" sz="quarter" idx="12"/>
          </p:nvPr>
        </p:nvSpPr>
        <p:spPr/>
        <p:txBody>
          <a:bodyPr/>
          <a:lstStyle/>
          <a:p>
            <a:fld id="{E850B436-F395-0943-B022-0391DD97BC74}" type="slidenum">
              <a:rPr lang="en-US" smtClean="0"/>
              <a:t>‹#›</a:t>
            </a:fld>
            <a:endParaRPr lang="en-US"/>
          </a:p>
        </p:txBody>
      </p:sp>
    </p:spTree>
    <p:extLst>
      <p:ext uri="{BB962C8B-B14F-4D97-AF65-F5344CB8AC3E}">
        <p14:creationId xmlns:p14="http://schemas.microsoft.com/office/powerpoint/2010/main" val="2892863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9C71C-4D36-F470-3204-6A86AB5838E1}"/>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78193AB-7836-0B13-A90F-3786FD6CDB93}"/>
              </a:ext>
            </a:extLst>
          </p:cNvPr>
          <p:cNvSpPr>
            <a:spLocks noGrp="1"/>
          </p:cNvSpPr>
          <p:nvPr>
            <p:ph type="dt" sz="half" idx="10"/>
          </p:nvPr>
        </p:nvSpPr>
        <p:spPr/>
        <p:txBody>
          <a:bodyPr/>
          <a:lstStyle/>
          <a:p>
            <a:fld id="{EF6D6ADD-D4A5-3B4A-B8ED-836CE70EACC9}" type="datetimeFigureOut">
              <a:rPr lang="en-US" smtClean="0"/>
              <a:t>3/25/24</a:t>
            </a:fld>
            <a:endParaRPr lang="en-US"/>
          </a:p>
        </p:txBody>
      </p:sp>
      <p:sp>
        <p:nvSpPr>
          <p:cNvPr id="4" name="Footer Placeholder 3">
            <a:extLst>
              <a:ext uri="{FF2B5EF4-FFF2-40B4-BE49-F238E27FC236}">
                <a16:creationId xmlns:a16="http://schemas.microsoft.com/office/drawing/2014/main" id="{08205CFC-2945-79E9-3288-D49BB85488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8B12A10-0E6C-16D9-5344-BC68376EE660}"/>
              </a:ext>
            </a:extLst>
          </p:cNvPr>
          <p:cNvSpPr>
            <a:spLocks noGrp="1"/>
          </p:cNvSpPr>
          <p:nvPr>
            <p:ph type="sldNum" sz="quarter" idx="12"/>
          </p:nvPr>
        </p:nvSpPr>
        <p:spPr/>
        <p:txBody>
          <a:bodyPr/>
          <a:lstStyle/>
          <a:p>
            <a:fld id="{E850B436-F395-0943-B022-0391DD97BC74}" type="slidenum">
              <a:rPr lang="en-US" smtClean="0"/>
              <a:t>‹#›</a:t>
            </a:fld>
            <a:endParaRPr lang="en-US"/>
          </a:p>
        </p:txBody>
      </p:sp>
    </p:spTree>
    <p:extLst>
      <p:ext uri="{BB962C8B-B14F-4D97-AF65-F5344CB8AC3E}">
        <p14:creationId xmlns:p14="http://schemas.microsoft.com/office/powerpoint/2010/main" val="3513927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1A16BE-C2B1-E5B0-D47F-449F165E9F8D}"/>
              </a:ext>
            </a:extLst>
          </p:cNvPr>
          <p:cNvSpPr>
            <a:spLocks noGrp="1"/>
          </p:cNvSpPr>
          <p:nvPr>
            <p:ph type="dt" sz="half" idx="10"/>
          </p:nvPr>
        </p:nvSpPr>
        <p:spPr/>
        <p:txBody>
          <a:bodyPr/>
          <a:lstStyle/>
          <a:p>
            <a:fld id="{EF6D6ADD-D4A5-3B4A-B8ED-836CE70EACC9}" type="datetimeFigureOut">
              <a:rPr lang="en-US" smtClean="0"/>
              <a:t>3/25/24</a:t>
            </a:fld>
            <a:endParaRPr lang="en-US"/>
          </a:p>
        </p:txBody>
      </p:sp>
      <p:sp>
        <p:nvSpPr>
          <p:cNvPr id="3" name="Footer Placeholder 2">
            <a:extLst>
              <a:ext uri="{FF2B5EF4-FFF2-40B4-BE49-F238E27FC236}">
                <a16:creationId xmlns:a16="http://schemas.microsoft.com/office/drawing/2014/main" id="{F55A83C0-2E01-7E2A-242C-8F8C5C60D98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8CFE261-E409-FED8-B334-ACA0B174B6DA}"/>
              </a:ext>
            </a:extLst>
          </p:cNvPr>
          <p:cNvSpPr>
            <a:spLocks noGrp="1"/>
          </p:cNvSpPr>
          <p:nvPr>
            <p:ph type="sldNum" sz="quarter" idx="12"/>
          </p:nvPr>
        </p:nvSpPr>
        <p:spPr/>
        <p:txBody>
          <a:bodyPr/>
          <a:lstStyle/>
          <a:p>
            <a:fld id="{E850B436-F395-0943-B022-0391DD97BC74}" type="slidenum">
              <a:rPr lang="en-US" smtClean="0"/>
              <a:t>‹#›</a:t>
            </a:fld>
            <a:endParaRPr lang="en-US"/>
          </a:p>
        </p:txBody>
      </p:sp>
    </p:spTree>
    <p:extLst>
      <p:ext uri="{BB962C8B-B14F-4D97-AF65-F5344CB8AC3E}">
        <p14:creationId xmlns:p14="http://schemas.microsoft.com/office/powerpoint/2010/main" val="1321656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C7FBE-C096-3A8E-6CF1-1AF32A3078C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9AE8D1D-2485-5FA9-3BD1-89EB5C386D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52A0F65-5BAF-0B2C-FCA6-5952FAEC3D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110CA2A-8F3F-A3B3-0A1B-AE3D38564983}"/>
              </a:ext>
            </a:extLst>
          </p:cNvPr>
          <p:cNvSpPr>
            <a:spLocks noGrp="1"/>
          </p:cNvSpPr>
          <p:nvPr>
            <p:ph type="dt" sz="half" idx="10"/>
          </p:nvPr>
        </p:nvSpPr>
        <p:spPr/>
        <p:txBody>
          <a:bodyPr/>
          <a:lstStyle/>
          <a:p>
            <a:fld id="{EF6D6ADD-D4A5-3B4A-B8ED-836CE70EACC9}" type="datetimeFigureOut">
              <a:rPr lang="en-US" smtClean="0"/>
              <a:t>3/25/24</a:t>
            </a:fld>
            <a:endParaRPr lang="en-US"/>
          </a:p>
        </p:txBody>
      </p:sp>
      <p:sp>
        <p:nvSpPr>
          <p:cNvPr id="6" name="Footer Placeholder 5">
            <a:extLst>
              <a:ext uri="{FF2B5EF4-FFF2-40B4-BE49-F238E27FC236}">
                <a16:creationId xmlns:a16="http://schemas.microsoft.com/office/drawing/2014/main" id="{EA3311A2-FA6E-49B6-CD8A-1DCF5ED9F0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3AC641-2978-7DFE-9073-ED9BD70B49EA}"/>
              </a:ext>
            </a:extLst>
          </p:cNvPr>
          <p:cNvSpPr>
            <a:spLocks noGrp="1"/>
          </p:cNvSpPr>
          <p:nvPr>
            <p:ph type="sldNum" sz="quarter" idx="12"/>
          </p:nvPr>
        </p:nvSpPr>
        <p:spPr/>
        <p:txBody>
          <a:bodyPr/>
          <a:lstStyle/>
          <a:p>
            <a:fld id="{E850B436-F395-0943-B022-0391DD97BC74}" type="slidenum">
              <a:rPr lang="en-US" smtClean="0"/>
              <a:t>‹#›</a:t>
            </a:fld>
            <a:endParaRPr lang="en-US"/>
          </a:p>
        </p:txBody>
      </p:sp>
    </p:spTree>
    <p:extLst>
      <p:ext uri="{BB962C8B-B14F-4D97-AF65-F5344CB8AC3E}">
        <p14:creationId xmlns:p14="http://schemas.microsoft.com/office/powerpoint/2010/main" val="3372680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A3B78-CA62-AF59-2030-DC8F0C2FAD4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EB854BF-3CB8-6418-9A3B-5F8FBB62F1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4CE7A66-0EE4-E2E1-0722-A28194899E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8297A9E-3120-BBEF-CC3A-521A42BAF616}"/>
              </a:ext>
            </a:extLst>
          </p:cNvPr>
          <p:cNvSpPr>
            <a:spLocks noGrp="1"/>
          </p:cNvSpPr>
          <p:nvPr>
            <p:ph type="dt" sz="half" idx="10"/>
          </p:nvPr>
        </p:nvSpPr>
        <p:spPr/>
        <p:txBody>
          <a:bodyPr/>
          <a:lstStyle/>
          <a:p>
            <a:fld id="{EF6D6ADD-D4A5-3B4A-B8ED-836CE70EACC9}" type="datetimeFigureOut">
              <a:rPr lang="en-US" smtClean="0"/>
              <a:t>3/25/24</a:t>
            </a:fld>
            <a:endParaRPr lang="en-US"/>
          </a:p>
        </p:txBody>
      </p:sp>
      <p:sp>
        <p:nvSpPr>
          <p:cNvPr id="6" name="Footer Placeholder 5">
            <a:extLst>
              <a:ext uri="{FF2B5EF4-FFF2-40B4-BE49-F238E27FC236}">
                <a16:creationId xmlns:a16="http://schemas.microsoft.com/office/drawing/2014/main" id="{CDF1AF9E-5626-4BF6-EC20-8EA01F62A4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661BF9-ED78-15F0-9279-CC49236A2128}"/>
              </a:ext>
            </a:extLst>
          </p:cNvPr>
          <p:cNvSpPr>
            <a:spLocks noGrp="1"/>
          </p:cNvSpPr>
          <p:nvPr>
            <p:ph type="sldNum" sz="quarter" idx="12"/>
          </p:nvPr>
        </p:nvSpPr>
        <p:spPr/>
        <p:txBody>
          <a:bodyPr/>
          <a:lstStyle/>
          <a:p>
            <a:fld id="{E850B436-F395-0943-B022-0391DD97BC74}" type="slidenum">
              <a:rPr lang="en-US" smtClean="0"/>
              <a:t>‹#›</a:t>
            </a:fld>
            <a:endParaRPr lang="en-US"/>
          </a:p>
        </p:txBody>
      </p:sp>
    </p:spTree>
    <p:extLst>
      <p:ext uri="{BB962C8B-B14F-4D97-AF65-F5344CB8AC3E}">
        <p14:creationId xmlns:p14="http://schemas.microsoft.com/office/powerpoint/2010/main" val="3618709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7C207-7F8C-CF08-CC68-EF2836CAB6D6}"/>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BE5359C-14C6-EBF8-28D3-1A7BF327A50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CCBC1DE-7BBA-D8D6-27FD-DE2370D95D6B}"/>
              </a:ext>
            </a:extLst>
          </p:cNvPr>
          <p:cNvSpPr>
            <a:spLocks noGrp="1"/>
          </p:cNvSpPr>
          <p:nvPr>
            <p:ph type="dt" sz="half" idx="10"/>
          </p:nvPr>
        </p:nvSpPr>
        <p:spPr/>
        <p:txBody>
          <a:bodyPr/>
          <a:lstStyle/>
          <a:p>
            <a:fld id="{EF6D6ADD-D4A5-3B4A-B8ED-836CE70EACC9}" type="datetimeFigureOut">
              <a:rPr lang="en-US" smtClean="0"/>
              <a:t>3/25/24</a:t>
            </a:fld>
            <a:endParaRPr lang="en-US"/>
          </a:p>
        </p:txBody>
      </p:sp>
      <p:sp>
        <p:nvSpPr>
          <p:cNvPr id="5" name="Footer Placeholder 4">
            <a:extLst>
              <a:ext uri="{FF2B5EF4-FFF2-40B4-BE49-F238E27FC236}">
                <a16:creationId xmlns:a16="http://schemas.microsoft.com/office/drawing/2014/main" id="{4BF366B6-E832-8C05-C1E5-F62B58317E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F5265F-C81E-9859-AFE7-7A24E9A0B0CB}"/>
              </a:ext>
            </a:extLst>
          </p:cNvPr>
          <p:cNvSpPr>
            <a:spLocks noGrp="1"/>
          </p:cNvSpPr>
          <p:nvPr>
            <p:ph type="sldNum" sz="quarter" idx="12"/>
          </p:nvPr>
        </p:nvSpPr>
        <p:spPr/>
        <p:txBody>
          <a:bodyPr/>
          <a:lstStyle/>
          <a:p>
            <a:fld id="{E850B436-F395-0943-B022-0391DD97BC74}" type="slidenum">
              <a:rPr lang="en-US" smtClean="0"/>
              <a:t>‹#›</a:t>
            </a:fld>
            <a:endParaRPr lang="en-US"/>
          </a:p>
        </p:txBody>
      </p:sp>
    </p:spTree>
    <p:extLst>
      <p:ext uri="{BB962C8B-B14F-4D97-AF65-F5344CB8AC3E}">
        <p14:creationId xmlns:p14="http://schemas.microsoft.com/office/powerpoint/2010/main" val="25239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FEE8A8-661F-C32C-E696-75E9D38A81B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776FC50-ED80-338F-D8DA-91C8181D5BA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5B8BBA9-8B31-148E-B7A3-5683E9124F1F}"/>
              </a:ext>
            </a:extLst>
          </p:cNvPr>
          <p:cNvSpPr>
            <a:spLocks noGrp="1"/>
          </p:cNvSpPr>
          <p:nvPr>
            <p:ph type="dt" sz="half" idx="10"/>
          </p:nvPr>
        </p:nvSpPr>
        <p:spPr/>
        <p:txBody>
          <a:bodyPr/>
          <a:lstStyle/>
          <a:p>
            <a:fld id="{EF6D6ADD-D4A5-3B4A-B8ED-836CE70EACC9}" type="datetimeFigureOut">
              <a:rPr lang="en-US" smtClean="0"/>
              <a:t>3/25/24</a:t>
            </a:fld>
            <a:endParaRPr lang="en-US"/>
          </a:p>
        </p:txBody>
      </p:sp>
      <p:sp>
        <p:nvSpPr>
          <p:cNvPr id="5" name="Footer Placeholder 4">
            <a:extLst>
              <a:ext uri="{FF2B5EF4-FFF2-40B4-BE49-F238E27FC236}">
                <a16:creationId xmlns:a16="http://schemas.microsoft.com/office/drawing/2014/main" id="{3C77DFE5-ECEE-363F-6DBB-9C795F9552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8568B1-442B-42D1-5786-083E8C782EF9}"/>
              </a:ext>
            </a:extLst>
          </p:cNvPr>
          <p:cNvSpPr>
            <a:spLocks noGrp="1"/>
          </p:cNvSpPr>
          <p:nvPr>
            <p:ph type="sldNum" sz="quarter" idx="12"/>
          </p:nvPr>
        </p:nvSpPr>
        <p:spPr/>
        <p:txBody>
          <a:bodyPr/>
          <a:lstStyle/>
          <a:p>
            <a:fld id="{E850B436-F395-0943-B022-0391DD97BC74}" type="slidenum">
              <a:rPr lang="en-US" smtClean="0"/>
              <a:t>‹#›</a:t>
            </a:fld>
            <a:endParaRPr lang="en-US"/>
          </a:p>
        </p:txBody>
      </p:sp>
    </p:spTree>
    <p:extLst>
      <p:ext uri="{BB962C8B-B14F-4D97-AF65-F5344CB8AC3E}">
        <p14:creationId xmlns:p14="http://schemas.microsoft.com/office/powerpoint/2010/main" val="3241568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4A586D-0D1B-43F2-86CF-434172CEE8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6369037-3124-A7D5-C11A-28C0DDFFFD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2B07F41-23A7-4F71-D47E-9AC749D0C3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6D6ADD-D4A5-3B4A-B8ED-836CE70EACC9}" type="datetimeFigureOut">
              <a:rPr lang="en-US" smtClean="0"/>
              <a:t>3/25/24</a:t>
            </a:fld>
            <a:endParaRPr lang="en-US"/>
          </a:p>
        </p:txBody>
      </p:sp>
      <p:sp>
        <p:nvSpPr>
          <p:cNvPr id="5" name="Footer Placeholder 4">
            <a:extLst>
              <a:ext uri="{FF2B5EF4-FFF2-40B4-BE49-F238E27FC236}">
                <a16:creationId xmlns:a16="http://schemas.microsoft.com/office/drawing/2014/main" id="{BEE3678C-49EF-92BE-E1CB-2A6A3502CE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D27551C-EFA9-386C-518C-27EA999911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50B436-F395-0943-B022-0391DD97BC74}" type="slidenum">
              <a:rPr lang="en-US" smtClean="0"/>
              <a:t>‹#›</a:t>
            </a:fld>
            <a:endParaRPr lang="en-US"/>
          </a:p>
        </p:txBody>
      </p:sp>
    </p:spTree>
    <p:extLst>
      <p:ext uri="{BB962C8B-B14F-4D97-AF65-F5344CB8AC3E}">
        <p14:creationId xmlns:p14="http://schemas.microsoft.com/office/powerpoint/2010/main" val="7500353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en.wikipedia.org/wiki/FASTA_format"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www.bioinformatics.nl/tools/crab_pir.html"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s://en.wikipedia.org/wiki/FASTQ_format"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www.ncbi.nlm.nih.gov/Sitemap/samplerecord.ht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www.insdc.org/files/feature_table.html"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eb.expasy.org/docs/userman.html" TargetMode="External"/><Relationship Id="rId2" Type="http://schemas.openxmlformats.org/officeDocument/2006/relationships/hyperlink" Target="https://ena-docs.readthedocs.io/en/latest/submit/fileprep/flat-file-example.html" TargetMode="External"/><Relationship Id="rId1" Type="http://schemas.openxmlformats.org/officeDocument/2006/relationships/slideLayout" Target="../slideLayouts/slideLayout1.xml"/><Relationship Id="rId4" Type="http://schemas.openxmlformats.org/officeDocument/2006/relationships/hyperlink" Target="http://www.insdc.org/files/feature_table.html" TargetMode="External"/></Relationships>
</file>

<file path=ppt/slides/_rels/slide7.xml.rels><?xml version="1.0" encoding="UTF-8" standalone="yes"?>
<Relationships xmlns="http://schemas.openxmlformats.org/package/2006/relationships"><Relationship Id="rId2" Type="http://schemas.openxmlformats.org/officeDocument/2006/relationships/hyperlink" Target="https://www.ensembl.org/info/website/upload/gff3.htm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hyperlink" Target="https://en.wikipedia.org/wiki/JSON"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32EE56-2E4B-0C8A-8F61-A6873D8F7D34}"/>
              </a:ext>
            </a:extLst>
          </p:cNvPr>
          <p:cNvSpPr txBox="1"/>
          <p:nvPr/>
        </p:nvSpPr>
        <p:spPr>
          <a:xfrm>
            <a:off x="416459" y="307818"/>
            <a:ext cx="4379725" cy="1200329"/>
          </a:xfrm>
          <a:prstGeom prst="rect">
            <a:avLst/>
          </a:prstGeom>
          <a:noFill/>
        </p:spPr>
        <p:txBody>
          <a:bodyPr wrap="none" rtlCol="0">
            <a:spAutoFit/>
          </a:bodyPr>
          <a:lstStyle/>
          <a:p>
            <a:r>
              <a:rPr lang="en-US" dirty="0" err="1"/>
              <a:t>Fasta</a:t>
            </a:r>
            <a:endParaRPr lang="en-US" dirty="0"/>
          </a:p>
          <a:p>
            <a:r>
              <a:rPr lang="en-US" dirty="0">
                <a:hlinkClick r:id="rId2"/>
              </a:rPr>
              <a:t>https://en.wikipedia.org/wiki/FASTA_format</a:t>
            </a:r>
            <a:endParaRPr lang="en-US" dirty="0"/>
          </a:p>
          <a:p>
            <a:r>
              <a:rPr lang="en-US" dirty="0"/>
              <a:t>Nucleotides or proteins</a:t>
            </a:r>
          </a:p>
          <a:p>
            <a:r>
              <a:rPr lang="en-US" dirty="0"/>
              <a:t>Unaligned or Aligned sequences</a:t>
            </a:r>
          </a:p>
        </p:txBody>
      </p:sp>
      <p:sp>
        <p:nvSpPr>
          <p:cNvPr id="3" name="TextBox 2">
            <a:extLst>
              <a:ext uri="{FF2B5EF4-FFF2-40B4-BE49-F238E27FC236}">
                <a16:creationId xmlns:a16="http://schemas.microsoft.com/office/drawing/2014/main" id="{A2CF5E26-097D-98A9-7AA7-AA5E6FA00DCF}"/>
              </a:ext>
            </a:extLst>
          </p:cNvPr>
          <p:cNvSpPr txBox="1"/>
          <p:nvPr/>
        </p:nvSpPr>
        <p:spPr>
          <a:xfrm>
            <a:off x="2502708" y="1508147"/>
            <a:ext cx="7186583" cy="3016210"/>
          </a:xfrm>
          <a:prstGeom prst="rect">
            <a:avLst/>
          </a:prstGeom>
          <a:noFill/>
        </p:spPr>
        <p:txBody>
          <a:bodyPr wrap="none" rtlCol="0">
            <a:spAutoFit/>
          </a:bodyPr>
          <a:lstStyle/>
          <a:p>
            <a:r>
              <a:rPr lang="en-US" sz="1000" dirty="0">
                <a:latin typeface="Courier" pitchFamily="2" charset="0"/>
                <a:cs typeface="Consolas" panose="020B0609020204030204" pitchFamily="49" charset="0"/>
              </a:rPr>
              <a:t>&gt;</a:t>
            </a:r>
            <a:r>
              <a:rPr lang="en-US" sz="1000" dirty="0" err="1">
                <a:latin typeface="Courier" pitchFamily="2" charset="0"/>
                <a:cs typeface="Consolas" panose="020B0609020204030204" pitchFamily="49" charset="0"/>
              </a:rPr>
              <a:t>HM222709.1</a:t>
            </a:r>
            <a:r>
              <a:rPr lang="en-US" sz="1000" dirty="0">
                <a:latin typeface="Courier" pitchFamily="2" charset="0"/>
                <a:cs typeface="Consolas" panose="020B0609020204030204" pitchFamily="49" charset="0"/>
              </a:rPr>
              <a:t> Mus musculus isolate RF-4 cytochrome b (</a:t>
            </a:r>
            <a:r>
              <a:rPr lang="en-US" sz="1000" dirty="0" err="1">
                <a:latin typeface="Courier" pitchFamily="2" charset="0"/>
                <a:cs typeface="Consolas" panose="020B0609020204030204" pitchFamily="49" charset="0"/>
              </a:rPr>
              <a:t>cytb</a:t>
            </a:r>
            <a:r>
              <a:rPr lang="en-US" sz="1000" dirty="0">
                <a:latin typeface="Courier" pitchFamily="2" charset="0"/>
                <a:cs typeface="Consolas" panose="020B0609020204030204" pitchFamily="49" charset="0"/>
              </a:rPr>
              <a:t>) gene, complete </a:t>
            </a:r>
            <a:r>
              <a:rPr lang="en-US" sz="1000" dirty="0" err="1">
                <a:latin typeface="Courier" pitchFamily="2" charset="0"/>
                <a:cs typeface="Consolas" panose="020B0609020204030204" pitchFamily="49" charset="0"/>
              </a:rPr>
              <a:t>cds</a:t>
            </a:r>
            <a:r>
              <a:rPr lang="en-US" sz="1000" dirty="0">
                <a:latin typeface="Courier" pitchFamily="2" charset="0"/>
                <a:cs typeface="Consolas" panose="020B0609020204030204" pitchFamily="49" charset="0"/>
              </a:rPr>
              <a:t>; mitochondrial</a:t>
            </a:r>
          </a:p>
          <a:p>
            <a:r>
              <a:rPr lang="en-US" sz="1000" dirty="0">
                <a:latin typeface="Courier" pitchFamily="2" charset="0"/>
                <a:cs typeface="Consolas" panose="020B0609020204030204" pitchFamily="49" charset="0"/>
              </a:rPr>
              <a:t>ATGACAAACATACGAAAAACACACCCATTATTTAAAATTATTAACCACTCATTCATTGACCTACCTGCCC</a:t>
            </a:r>
          </a:p>
          <a:p>
            <a:r>
              <a:rPr lang="en-US" sz="1000" dirty="0">
                <a:latin typeface="Courier" pitchFamily="2" charset="0"/>
                <a:cs typeface="Consolas" panose="020B0609020204030204" pitchFamily="49" charset="0"/>
              </a:rPr>
              <a:t>CATCCAACATTTCATCATGATGAAACTTTGGGTCCCTTCTAGGAGTCTGCCTAATAGTCCAAATCATTAC</a:t>
            </a:r>
          </a:p>
          <a:p>
            <a:r>
              <a:rPr lang="en-US" sz="1000" dirty="0">
                <a:latin typeface="Courier" pitchFamily="2" charset="0"/>
                <a:cs typeface="Consolas" panose="020B0609020204030204" pitchFamily="49" charset="0"/>
              </a:rPr>
              <a:t>AGGTCTTTTCTTAGCCATACACTACACATCAGATACAATAACAGCCTTTTCATCAGTAACACACATTTGT</a:t>
            </a:r>
          </a:p>
          <a:p>
            <a:r>
              <a:rPr lang="en-US" sz="1000" dirty="0">
                <a:latin typeface="Courier" pitchFamily="2" charset="0"/>
                <a:cs typeface="Consolas" panose="020B0609020204030204" pitchFamily="49" charset="0"/>
              </a:rPr>
              <a:t>CGAGACGTAAATTACGGGTGACTAATCCGATATATACACGCAAACGGAGCCTCAATATTTTTTATTTGCT</a:t>
            </a:r>
          </a:p>
          <a:p>
            <a:r>
              <a:rPr lang="en-US" sz="1000" dirty="0">
                <a:latin typeface="Courier" pitchFamily="2" charset="0"/>
                <a:cs typeface="Consolas" panose="020B0609020204030204" pitchFamily="49" charset="0"/>
              </a:rPr>
              <a:t>TATTCCTTCATGTCGGACGAGGCTTATATTATGGATCATATACATTTATAGAAACCTGAAACATTGGAGT</a:t>
            </a:r>
          </a:p>
          <a:p>
            <a:r>
              <a:rPr lang="en-US" sz="1000" dirty="0">
                <a:latin typeface="Courier" pitchFamily="2" charset="0"/>
                <a:cs typeface="Consolas" panose="020B0609020204030204" pitchFamily="49" charset="0"/>
              </a:rPr>
              <a:t>ACTTCTACTGTTCGCAGTCATAGCCACAGCATTTATAGGCTACGTCCTTCCATGAGGACAAATATCATTC</a:t>
            </a:r>
          </a:p>
          <a:p>
            <a:r>
              <a:rPr lang="en-US" sz="1000" dirty="0">
                <a:latin typeface="Courier" pitchFamily="2" charset="0"/>
                <a:cs typeface="Consolas" panose="020B0609020204030204" pitchFamily="49" charset="0"/>
              </a:rPr>
              <a:t>TGAGGTGCCACAGTTATTACAAACCTCCTATCAGCCATCCCATATATTGGAACAACCCTAGTCGAATGAA</a:t>
            </a:r>
          </a:p>
          <a:p>
            <a:r>
              <a:rPr lang="en-US" sz="1000" dirty="0">
                <a:latin typeface="Courier" pitchFamily="2" charset="0"/>
                <a:cs typeface="Consolas" panose="020B0609020204030204" pitchFamily="49" charset="0"/>
              </a:rPr>
              <a:t>TTTGAGGGGGCTTCTCAGTAGACAAAGCCACCTTGACCCGATTCTTCGCTTTCCACTTCATCTTACCATT</a:t>
            </a:r>
          </a:p>
          <a:p>
            <a:r>
              <a:rPr lang="en-US" sz="1000" dirty="0">
                <a:latin typeface="Courier" pitchFamily="2" charset="0"/>
                <a:cs typeface="Consolas" panose="020B0609020204030204" pitchFamily="49" charset="0"/>
              </a:rPr>
              <a:t>TATTATCGCGGCCCTAGCAATCGTTCACCTCCTCTTCCTCCACGAAACAGGATCAAACAACCCAACAGGA</a:t>
            </a:r>
          </a:p>
          <a:p>
            <a:r>
              <a:rPr lang="en-US" sz="1000" dirty="0">
                <a:latin typeface="Courier" pitchFamily="2" charset="0"/>
                <a:cs typeface="Consolas" panose="020B0609020204030204" pitchFamily="49" charset="0"/>
              </a:rPr>
              <a:t>TTAAACTCAGATGCAGATAAAATTCCATTTCACCCCTACTATACAATCAAAGATATCCTAGGTATCCTAA</a:t>
            </a:r>
          </a:p>
          <a:p>
            <a:r>
              <a:rPr lang="en-US" sz="1000" dirty="0">
                <a:latin typeface="Courier" pitchFamily="2" charset="0"/>
                <a:cs typeface="Consolas" panose="020B0609020204030204" pitchFamily="49" charset="0"/>
              </a:rPr>
              <a:t>TCATATTCTTAATTCTCATAACCCTAGTATTATTTTTCCCAGACATACTAGGAGACCCAGACAACTACAT</a:t>
            </a:r>
          </a:p>
          <a:p>
            <a:r>
              <a:rPr lang="en-US" sz="1000" dirty="0">
                <a:latin typeface="Courier" pitchFamily="2" charset="0"/>
                <a:cs typeface="Consolas" panose="020B0609020204030204" pitchFamily="49" charset="0"/>
              </a:rPr>
              <a:t>ACCAGCTAATCCACTAAACACCCCACCCCATATTAAACCCGAATGATATTTCCTATTTGCATACGCCATT</a:t>
            </a:r>
          </a:p>
          <a:p>
            <a:r>
              <a:rPr lang="en-US" sz="1000" dirty="0">
                <a:latin typeface="Courier" pitchFamily="2" charset="0"/>
                <a:cs typeface="Consolas" panose="020B0609020204030204" pitchFamily="49" charset="0"/>
              </a:rPr>
              <a:t>CTACGCTCAATCCCCAATAAACTAGGAGGTGTCCTAGCCTTAATCTTATCTATCCTAATTTTAGCCCTAA</a:t>
            </a:r>
          </a:p>
          <a:p>
            <a:r>
              <a:rPr lang="en-US" sz="1000" dirty="0">
                <a:latin typeface="Courier" pitchFamily="2" charset="0"/>
                <a:cs typeface="Consolas" panose="020B0609020204030204" pitchFamily="49" charset="0"/>
              </a:rPr>
              <a:t>TACCTTTCCTTCATACCTCAAAGCAACGAAGCCTAATATTCCGCCCAATCACACAAATTTTGTACTGAAT</a:t>
            </a:r>
          </a:p>
          <a:p>
            <a:r>
              <a:rPr lang="en-US" sz="1000" dirty="0">
                <a:latin typeface="Courier" pitchFamily="2" charset="0"/>
                <a:cs typeface="Consolas" panose="020B0609020204030204" pitchFamily="49" charset="0"/>
              </a:rPr>
              <a:t>CCTAGTAGCCAACCTACTTATCTTAACCTGAATTGGGGGCCAACCAGTAGAACACCCATTTATTATCATT</a:t>
            </a:r>
          </a:p>
          <a:p>
            <a:r>
              <a:rPr lang="en-US" sz="1000" dirty="0">
                <a:latin typeface="Courier" pitchFamily="2" charset="0"/>
                <a:cs typeface="Consolas" panose="020B0609020204030204" pitchFamily="49" charset="0"/>
              </a:rPr>
              <a:t>GGCCAACTAGCCTCCATCTCATACTTCTCAATCATCTTAATTCTTATACCAATCTCAGGAATTATCGAAG</a:t>
            </a:r>
          </a:p>
          <a:p>
            <a:r>
              <a:rPr lang="en-US" sz="1000" dirty="0" err="1">
                <a:latin typeface="Courier" pitchFamily="2" charset="0"/>
                <a:cs typeface="Consolas" panose="020B0609020204030204" pitchFamily="49" charset="0"/>
              </a:rPr>
              <a:t>ACAAAATACTAAAATTATATCCATAA</a:t>
            </a:r>
            <a:endParaRPr lang="en-US" sz="1000" dirty="0">
              <a:latin typeface="Courier" pitchFamily="2" charset="0"/>
              <a:cs typeface="Consolas" panose="020B0609020204030204" pitchFamily="49" charset="0"/>
            </a:endParaRPr>
          </a:p>
          <a:p>
            <a:endParaRPr lang="en-US" sz="1000" dirty="0">
              <a:latin typeface="Courier" pitchFamily="2" charset="0"/>
              <a:cs typeface="Consolas" panose="020B0609020204030204" pitchFamily="49" charset="0"/>
            </a:endParaRPr>
          </a:p>
        </p:txBody>
      </p:sp>
      <p:sp>
        <p:nvSpPr>
          <p:cNvPr id="4" name="TextBox 3">
            <a:extLst>
              <a:ext uri="{FF2B5EF4-FFF2-40B4-BE49-F238E27FC236}">
                <a16:creationId xmlns:a16="http://schemas.microsoft.com/office/drawing/2014/main" id="{D08D975B-45DA-6A9A-B686-2E27F2719499}"/>
              </a:ext>
            </a:extLst>
          </p:cNvPr>
          <p:cNvSpPr txBox="1"/>
          <p:nvPr/>
        </p:nvSpPr>
        <p:spPr>
          <a:xfrm>
            <a:off x="2502708" y="4366611"/>
            <a:ext cx="7109639" cy="1323439"/>
          </a:xfrm>
          <a:prstGeom prst="rect">
            <a:avLst/>
          </a:prstGeom>
          <a:noFill/>
        </p:spPr>
        <p:txBody>
          <a:bodyPr wrap="none" rtlCol="0">
            <a:spAutoFit/>
          </a:bodyPr>
          <a:lstStyle/>
          <a:p>
            <a:r>
              <a:rPr lang="en-US" sz="1000" dirty="0">
                <a:latin typeface="Courier" pitchFamily="2" charset="0"/>
                <a:cs typeface="Consolas" panose="020B0609020204030204" pitchFamily="49" charset="0"/>
              </a:rPr>
              <a:t>&gt;</a:t>
            </a:r>
            <a:r>
              <a:rPr lang="en-US" sz="1000" dirty="0" err="1">
                <a:latin typeface="Courier" pitchFamily="2" charset="0"/>
                <a:cs typeface="Consolas" panose="020B0609020204030204" pitchFamily="49" charset="0"/>
              </a:rPr>
              <a:t>tr|Q7JCZ6|Q7JCZ6_MOUSE</a:t>
            </a:r>
            <a:r>
              <a:rPr lang="en-US" sz="1000" dirty="0">
                <a:latin typeface="Courier" pitchFamily="2" charset="0"/>
                <a:cs typeface="Consolas" panose="020B0609020204030204" pitchFamily="49" charset="0"/>
              </a:rPr>
              <a:t> Cytochrome b OS=Mus musculus </a:t>
            </a:r>
            <a:r>
              <a:rPr lang="en-US" sz="1000" dirty="0" err="1">
                <a:latin typeface="Courier" pitchFamily="2" charset="0"/>
                <a:cs typeface="Consolas" panose="020B0609020204030204" pitchFamily="49" charset="0"/>
              </a:rPr>
              <a:t>domesticus</a:t>
            </a:r>
            <a:r>
              <a:rPr lang="en-US" sz="1000" dirty="0">
                <a:latin typeface="Courier" pitchFamily="2" charset="0"/>
                <a:cs typeface="Consolas" panose="020B0609020204030204" pitchFamily="49" charset="0"/>
              </a:rPr>
              <a:t> OX=10092 </a:t>
            </a:r>
            <a:r>
              <a:rPr lang="en-US" sz="1000" dirty="0" err="1">
                <a:latin typeface="Courier" pitchFamily="2" charset="0"/>
                <a:cs typeface="Consolas" panose="020B0609020204030204" pitchFamily="49" charset="0"/>
              </a:rPr>
              <a:t>GN</a:t>
            </a:r>
            <a:r>
              <a:rPr lang="en-US" sz="1000" dirty="0">
                <a:latin typeface="Courier" pitchFamily="2" charset="0"/>
                <a:cs typeface="Consolas" panose="020B0609020204030204" pitchFamily="49" charset="0"/>
              </a:rPr>
              <a:t>=</a:t>
            </a:r>
            <a:r>
              <a:rPr lang="en-US" sz="1000" dirty="0" err="1">
                <a:latin typeface="Courier" pitchFamily="2" charset="0"/>
                <a:cs typeface="Consolas" panose="020B0609020204030204" pitchFamily="49" charset="0"/>
              </a:rPr>
              <a:t>cytb</a:t>
            </a:r>
            <a:r>
              <a:rPr lang="en-US" sz="1000" dirty="0">
                <a:latin typeface="Courier" pitchFamily="2" charset="0"/>
                <a:cs typeface="Consolas" panose="020B0609020204030204" pitchFamily="49" charset="0"/>
              </a:rPr>
              <a:t> PE=3 SV=1</a:t>
            </a:r>
          </a:p>
          <a:p>
            <a:r>
              <a:rPr lang="en-US" sz="1000" dirty="0" err="1">
                <a:latin typeface="Courier" pitchFamily="2" charset="0"/>
                <a:cs typeface="Consolas" panose="020B0609020204030204" pitchFamily="49" charset="0"/>
              </a:rPr>
              <a:t>MTNMRKTHPLFKIINHSFIDLPAPSNISSWWNFGSLLGVCLMVQIITGLFLAMHYTSDTM</a:t>
            </a:r>
            <a:endParaRPr lang="en-US" sz="1000" dirty="0">
              <a:latin typeface="Courier" pitchFamily="2" charset="0"/>
              <a:cs typeface="Consolas" panose="020B0609020204030204" pitchFamily="49" charset="0"/>
            </a:endParaRPr>
          </a:p>
          <a:p>
            <a:r>
              <a:rPr lang="en-US" sz="1000" dirty="0" err="1">
                <a:latin typeface="Courier" pitchFamily="2" charset="0"/>
                <a:cs typeface="Consolas" panose="020B0609020204030204" pitchFamily="49" charset="0"/>
              </a:rPr>
              <a:t>TAFSSVTHICRDVNYGWLIRYMHANGASMFFICLFLHVGRGLYYGSYTFMETWNIGVLLL</a:t>
            </a:r>
            <a:endParaRPr lang="en-US" sz="1000" dirty="0">
              <a:latin typeface="Courier" pitchFamily="2" charset="0"/>
              <a:cs typeface="Consolas" panose="020B0609020204030204" pitchFamily="49" charset="0"/>
            </a:endParaRPr>
          </a:p>
          <a:p>
            <a:r>
              <a:rPr lang="en-US" sz="1000" dirty="0" err="1">
                <a:latin typeface="Courier" pitchFamily="2" charset="0"/>
                <a:cs typeface="Consolas" panose="020B0609020204030204" pitchFamily="49" charset="0"/>
              </a:rPr>
              <a:t>FAVMATAFMGYVLPWGQMSFWGATVITNLLSAIPYIGTTLVEWIWGGFSVDKATLTRFFA</a:t>
            </a:r>
            <a:endParaRPr lang="en-US" sz="1000" dirty="0">
              <a:latin typeface="Courier" pitchFamily="2" charset="0"/>
              <a:cs typeface="Consolas" panose="020B0609020204030204" pitchFamily="49" charset="0"/>
            </a:endParaRPr>
          </a:p>
          <a:p>
            <a:r>
              <a:rPr lang="en-US" sz="1000" dirty="0" err="1">
                <a:latin typeface="Courier" pitchFamily="2" charset="0"/>
                <a:cs typeface="Consolas" panose="020B0609020204030204" pitchFamily="49" charset="0"/>
              </a:rPr>
              <a:t>FHFILPFIIAALAIVHLLFLHETGSNNPTGLNSDADKIPFHPYYTIKDILGILIMFLILM</a:t>
            </a:r>
            <a:endParaRPr lang="en-US" sz="1000" dirty="0">
              <a:latin typeface="Courier" pitchFamily="2" charset="0"/>
              <a:cs typeface="Consolas" panose="020B0609020204030204" pitchFamily="49" charset="0"/>
            </a:endParaRPr>
          </a:p>
          <a:p>
            <a:r>
              <a:rPr lang="en-US" sz="1000" dirty="0" err="1">
                <a:latin typeface="Courier" pitchFamily="2" charset="0"/>
                <a:cs typeface="Consolas" panose="020B0609020204030204" pitchFamily="49" charset="0"/>
              </a:rPr>
              <a:t>TLVLFFPDMLGDPDNYMPANPLNTPPHIKPEWYFLFAYAILRSIPNKLGGVLALILSILI</a:t>
            </a:r>
            <a:endParaRPr lang="en-US" sz="1000" dirty="0">
              <a:latin typeface="Courier" pitchFamily="2" charset="0"/>
              <a:cs typeface="Consolas" panose="020B0609020204030204" pitchFamily="49" charset="0"/>
            </a:endParaRPr>
          </a:p>
          <a:p>
            <a:r>
              <a:rPr lang="en-US" sz="1000" dirty="0" err="1">
                <a:latin typeface="Courier" pitchFamily="2" charset="0"/>
                <a:cs typeface="Consolas" panose="020B0609020204030204" pitchFamily="49" charset="0"/>
              </a:rPr>
              <a:t>LALMPFLHTSKQRSLMFRPITQILYWILVANLLILTWIGGQPVEHPFIIIGQLASISYFS</a:t>
            </a:r>
            <a:endParaRPr lang="en-US" sz="1000" dirty="0">
              <a:latin typeface="Courier" pitchFamily="2" charset="0"/>
              <a:cs typeface="Consolas" panose="020B0609020204030204" pitchFamily="49" charset="0"/>
            </a:endParaRPr>
          </a:p>
          <a:p>
            <a:r>
              <a:rPr lang="en-US" sz="1000" dirty="0" err="1">
                <a:latin typeface="Courier" pitchFamily="2" charset="0"/>
                <a:cs typeface="Consolas" panose="020B0609020204030204" pitchFamily="49" charset="0"/>
              </a:rPr>
              <a:t>IILILMPISGIIEDKMLKLYP</a:t>
            </a:r>
            <a:endParaRPr lang="en-US" sz="1000" dirty="0">
              <a:latin typeface="Courier" pitchFamily="2" charset="0"/>
              <a:cs typeface="Consolas" panose="020B0609020204030204" pitchFamily="49" charset="0"/>
            </a:endParaRPr>
          </a:p>
        </p:txBody>
      </p:sp>
      <p:sp>
        <p:nvSpPr>
          <p:cNvPr id="5" name="TextBox 4">
            <a:extLst>
              <a:ext uri="{FF2B5EF4-FFF2-40B4-BE49-F238E27FC236}">
                <a16:creationId xmlns:a16="http://schemas.microsoft.com/office/drawing/2014/main" id="{8404F576-8723-389C-5B64-5AB252F3D024}"/>
              </a:ext>
            </a:extLst>
          </p:cNvPr>
          <p:cNvSpPr txBox="1"/>
          <p:nvPr/>
        </p:nvSpPr>
        <p:spPr>
          <a:xfrm>
            <a:off x="78207" y="2527426"/>
            <a:ext cx="1985983" cy="2585323"/>
          </a:xfrm>
          <a:prstGeom prst="rect">
            <a:avLst/>
          </a:prstGeom>
          <a:noFill/>
        </p:spPr>
        <p:txBody>
          <a:bodyPr wrap="square" rtlCol="0">
            <a:spAutoFit/>
          </a:bodyPr>
          <a:lstStyle/>
          <a:p>
            <a:r>
              <a:rPr lang="en-US" dirty="0"/>
              <a:t>just "&gt;" and something is required.</a:t>
            </a:r>
          </a:p>
          <a:p>
            <a:r>
              <a:rPr lang="en-US" dirty="0"/>
              <a:t>each DB has its own way to format this line.</a:t>
            </a:r>
          </a:p>
          <a:p>
            <a:r>
              <a:rPr lang="en-US" dirty="0"/>
              <a:t>you can create your own</a:t>
            </a:r>
          </a:p>
          <a:p>
            <a:endParaRPr lang="en-US" dirty="0"/>
          </a:p>
        </p:txBody>
      </p:sp>
      <p:sp>
        <p:nvSpPr>
          <p:cNvPr id="6" name="TextBox 5">
            <a:extLst>
              <a:ext uri="{FF2B5EF4-FFF2-40B4-BE49-F238E27FC236}">
                <a16:creationId xmlns:a16="http://schemas.microsoft.com/office/drawing/2014/main" id="{4D30EB5C-2B08-805C-DAA6-97D72E7725C9}"/>
              </a:ext>
            </a:extLst>
          </p:cNvPr>
          <p:cNvSpPr txBox="1"/>
          <p:nvPr/>
        </p:nvSpPr>
        <p:spPr>
          <a:xfrm>
            <a:off x="2502707" y="5847796"/>
            <a:ext cx="5570756" cy="861774"/>
          </a:xfrm>
          <a:prstGeom prst="rect">
            <a:avLst/>
          </a:prstGeom>
          <a:noFill/>
        </p:spPr>
        <p:txBody>
          <a:bodyPr wrap="none" rtlCol="0">
            <a:spAutoFit/>
          </a:bodyPr>
          <a:lstStyle/>
          <a:p>
            <a:r>
              <a:rPr lang="en-US" sz="1000" dirty="0">
                <a:latin typeface="Courier" pitchFamily="2" charset="0"/>
                <a:cs typeface="Consolas" panose="020B0609020204030204" pitchFamily="49" charset="0"/>
              </a:rPr>
              <a:t>&gt;</a:t>
            </a:r>
            <a:r>
              <a:rPr lang="en-US" sz="1000" dirty="0" err="1">
                <a:latin typeface="Courier" pitchFamily="2" charset="0"/>
                <a:cs typeface="Consolas" panose="020B0609020204030204" pitchFamily="49" charset="0"/>
              </a:rPr>
              <a:t>myseq</a:t>
            </a:r>
            <a:endParaRPr lang="en-US" sz="1000" dirty="0">
              <a:latin typeface="Courier" pitchFamily="2" charset="0"/>
              <a:cs typeface="Consolas" panose="020B0609020204030204" pitchFamily="49" charset="0"/>
            </a:endParaRPr>
          </a:p>
          <a:p>
            <a:r>
              <a:rPr lang="en-US" sz="1000" dirty="0">
                <a:latin typeface="Courier" pitchFamily="2" charset="0"/>
                <a:cs typeface="Consolas" panose="020B0609020204030204" pitchFamily="49" charset="0"/>
              </a:rPr>
              <a:t>MTNMRKTHPLFKIINHSFIDLPAPSNISSWWNFGSLLGVCLMVQIITGLFLAMHYTSDTMLVEWIWGGFS</a:t>
            </a:r>
          </a:p>
          <a:p>
            <a:endParaRPr lang="en-US" sz="1000" dirty="0">
              <a:latin typeface="Courier" pitchFamily="2" charset="0"/>
              <a:cs typeface="Consolas" panose="020B0609020204030204" pitchFamily="49" charset="0"/>
            </a:endParaRPr>
          </a:p>
          <a:p>
            <a:r>
              <a:rPr lang="en-US" sz="1000" dirty="0" err="1">
                <a:latin typeface="Courier" pitchFamily="2" charset="0"/>
                <a:cs typeface="Consolas" panose="020B0609020204030204" pitchFamily="49" charset="0"/>
              </a:rPr>
              <a:t>TAFSSVTHICRDVNYGWLIRYMHANGASMFF</a:t>
            </a:r>
            <a:r>
              <a:rPr lang="en-US" sz="1000" dirty="0">
                <a:latin typeface="Courier" pitchFamily="2" charset="0"/>
                <a:cs typeface="Consolas" panose="020B0609020204030204" pitchFamily="49" charset="0"/>
              </a:rPr>
              <a:t>  </a:t>
            </a:r>
            <a:r>
              <a:rPr lang="en-US" sz="1000" dirty="0" err="1">
                <a:latin typeface="Courier" pitchFamily="2" charset="0"/>
                <a:cs typeface="Consolas" panose="020B0609020204030204" pitchFamily="49" charset="0"/>
              </a:rPr>
              <a:t>ICLFLHVGRGLYYGSYTFMETWNIGVLLL</a:t>
            </a:r>
            <a:endParaRPr lang="en-US" sz="1000" dirty="0">
              <a:latin typeface="Courier" pitchFamily="2" charset="0"/>
              <a:cs typeface="Consolas" panose="020B0609020204030204" pitchFamily="49" charset="0"/>
            </a:endParaRPr>
          </a:p>
          <a:p>
            <a:r>
              <a:rPr lang="en-US" sz="1000" dirty="0" err="1">
                <a:latin typeface="Courier" pitchFamily="2" charset="0"/>
                <a:cs typeface="Consolas" panose="020B0609020204030204" pitchFamily="49" charset="0"/>
              </a:rPr>
              <a:t>FAVMATAFMGYVLPWGQMSFWGATVITNLLSA</a:t>
            </a:r>
            <a:r>
              <a:rPr lang="en-US" sz="1000" dirty="0">
                <a:latin typeface="Courier" pitchFamily="2" charset="0"/>
                <a:cs typeface="Consolas" panose="020B0609020204030204" pitchFamily="49" charset="0"/>
              </a:rPr>
              <a:t>	</a:t>
            </a:r>
            <a:r>
              <a:rPr lang="en-US" sz="1000" dirty="0" err="1">
                <a:latin typeface="Courier" pitchFamily="2" charset="0"/>
                <a:cs typeface="Consolas" panose="020B0609020204030204" pitchFamily="49" charset="0"/>
              </a:rPr>
              <a:t>IPYIGTT</a:t>
            </a:r>
            <a:r>
              <a:rPr lang="en-US" sz="1000" dirty="0">
                <a:latin typeface="Courier" pitchFamily="2" charset="0"/>
                <a:cs typeface="Consolas" panose="020B0609020204030204" pitchFamily="49" charset="0"/>
              </a:rPr>
              <a:t>	</a:t>
            </a:r>
          </a:p>
        </p:txBody>
      </p:sp>
      <p:sp>
        <p:nvSpPr>
          <p:cNvPr id="7" name="TextBox 6">
            <a:extLst>
              <a:ext uri="{FF2B5EF4-FFF2-40B4-BE49-F238E27FC236}">
                <a16:creationId xmlns:a16="http://schemas.microsoft.com/office/drawing/2014/main" id="{AF07CA8B-EA0C-935B-5C5B-23A9C36E2602}"/>
              </a:ext>
            </a:extLst>
          </p:cNvPr>
          <p:cNvSpPr txBox="1"/>
          <p:nvPr/>
        </p:nvSpPr>
        <p:spPr>
          <a:xfrm>
            <a:off x="10050865" y="1718042"/>
            <a:ext cx="2062928" cy="3693319"/>
          </a:xfrm>
          <a:prstGeom prst="rect">
            <a:avLst/>
          </a:prstGeom>
          <a:noFill/>
        </p:spPr>
        <p:txBody>
          <a:bodyPr wrap="square" rtlCol="0">
            <a:spAutoFit/>
          </a:bodyPr>
          <a:lstStyle/>
          <a:p>
            <a:r>
              <a:rPr lang="en-US" dirty="0"/>
              <a:t>Only </a:t>
            </a:r>
            <a:r>
              <a:rPr lang="en-US" dirty="0" err="1"/>
              <a:t>UPAC</a:t>
            </a:r>
            <a:r>
              <a:rPr lang="en-US" dirty="0"/>
              <a:t> codes are allowed for DNA, RNA and proteins.</a:t>
            </a:r>
          </a:p>
          <a:p>
            <a:r>
              <a:rPr lang="en-US" dirty="0"/>
              <a:t>Beware it is 18 for nucleotides and 28 for peptides.</a:t>
            </a:r>
          </a:p>
          <a:p>
            <a:r>
              <a:rPr lang="en-US" dirty="0"/>
              <a:t>Spaces, tabs and enters are also allowed but ignored.</a:t>
            </a:r>
          </a:p>
          <a:p>
            <a:r>
              <a:rPr lang="en-US" dirty="0"/>
              <a:t>Anything else is forbidden</a:t>
            </a:r>
          </a:p>
        </p:txBody>
      </p:sp>
      <p:cxnSp>
        <p:nvCxnSpPr>
          <p:cNvPr id="9" name="Straight Arrow Connector 8">
            <a:extLst>
              <a:ext uri="{FF2B5EF4-FFF2-40B4-BE49-F238E27FC236}">
                <a16:creationId xmlns:a16="http://schemas.microsoft.com/office/drawing/2014/main" id="{3918437A-710D-439C-6B0D-22FC92447AF5}"/>
              </a:ext>
            </a:extLst>
          </p:cNvPr>
          <p:cNvCxnSpPr/>
          <p:nvPr/>
        </p:nvCxnSpPr>
        <p:spPr>
          <a:xfrm flipV="1">
            <a:off x="1629624" y="1674891"/>
            <a:ext cx="950029" cy="121316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C3FFA0A0-D651-B98B-C778-A4654F279C93}"/>
              </a:ext>
            </a:extLst>
          </p:cNvPr>
          <p:cNvCxnSpPr/>
          <p:nvPr/>
        </p:nvCxnSpPr>
        <p:spPr>
          <a:xfrm>
            <a:off x="1759352" y="4524357"/>
            <a:ext cx="74335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33822B5B-4AEB-141D-A444-608F7A0D7C07}"/>
              </a:ext>
            </a:extLst>
          </p:cNvPr>
          <p:cNvCxnSpPr>
            <a:cxnSpLocks/>
          </p:cNvCxnSpPr>
          <p:nvPr/>
        </p:nvCxnSpPr>
        <p:spPr>
          <a:xfrm>
            <a:off x="1469985" y="4953965"/>
            <a:ext cx="1032722" cy="104894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F4C5A18-81F2-AB30-224D-3C23276051DF}"/>
              </a:ext>
            </a:extLst>
          </p:cNvPr>
          <p:cNvCxnSpPr/>
          <p:nvPr/>
        </p:nvCxnSpPr>
        <p:spPr>
          <a:xfrm flipH="1" flipV="1">
            <a:off x="8073463" y="2527426"/>
            <a:ext cx="1880765" cy="16947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DB1D4635-E201-18F3-8B71-4973971826C6}"/>
              </a:ext>
            </a:extLst>
          </p:cNvPr>
          <p:cNvCxnSpPr/>
          <p:nvPr/>
        </p:nvCxnSpPr>
        <p:spPr>
          <a:xfrm flipH="1">
            <a:off x="7373073" y="4872942"/>
            <a:ext cx="258115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EDE97E6A-1655-8E78-9486-0D811FEF9121}"/>
              </a:ext>
            </a:extLst>
          </p:cNvPr>
          <p:cNvCxnSpPr/>
          <p:nvPr/>
        </p:nvCxnSpPr>
        <p:spPr>
          <a:xfrm flipH="1">
            <a:off x="7511970" y="5411361"/>
            <a:ext cx="3102015" cy="120935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0641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240D9E3-560D-F270-8E09-D8E6E11F6AC6}"/>
              </a:ext>
            </a:extLst>
          </p:cNvPr>
          <p:cNvSpPr txBox="1"/>
          <p:nvPr/>
        </p:nvSpPr>
        <p:spPr>
          <a:xfrm>
            <a:off x="326668" y="304380"/>
            <a:ext cx="7186583" cy="5940088"/>
          </a:xfrm>
          <a:prstGeom prst="rect">
            <a:avLst/>
          </a:prstGeom>
          <a:noFill/>
        </p:spPr>
        <p:txBody>
          <a:bodyPr wrap="none" rtlCol="0">
            <a:spAutoFit/>
          </a:bodyPr>
          <a:lstStyle/>
          <a:p>
            <a:r>
              <a:rPr lang="en-US" sz="1000" dirty="0">
                <a:latin typeface="Courier" pitchFamily="2" charset="0"/>
                <a:cs typeface="Consolas" panose="020B0609020204030204" pitchFamily="49" charset="0"/>
              </a:rPr>
              <a:t>&gt;</a:t>
            </a:r>
            <a:r>
              <a:rPr lang="en-US" sz="1000" dirty="0" err="1">
                <a:latin typeface="Courier" pitchFamily="2" charset="0"/>
                <a:cs typeface="Consolas" panose="020B0609020204030204" pitchFamily="49" charset="0"/>
              </a:rPr>
              <a:t>HM222709.1</a:t>
            </a:r>
            <a:r>
              <a:rPr lang="en-US" sz="1000" dirty="0">
                <a:latin typeface="Courier" pitchFamily="2" charset="0"/>
                <a:cs typeface="Consolas" panose="020B0609020204030204" pitchFamily="49" charset="0"/>
              </a:rPr>
              <a:t> Mus musculus isolate RF-4 cytochrome b (</a:t>
            </a:r>
            <a:r>
              <a:rPr lang="en-US" sz="1000" dirty="0" err="1">
                <a:latin typeface="Courier" pitchFamily="2" charset="0"/>
                <a:cs typeface="Consolas" panose="020B0609020204030204" pitchFamily="49" charset="0"/>
              </a:rPr>
              <a:t>cytb</a:t>
            </a:r>
            <a:r>
              <a:rPr lang="en-US" sz="1000" dirty="0">
                <a:latin typeface="Courier" pitchFamily="2" charset="0"/>
                <a:cs typeface="Consolas" panose="020B0609020204030204" pitchFamily="49" charset="0"/>
              </a:rPr>
              <a:t>) gene, complete </a:t>
            </a:r>
            <a:r>
              <a:rPr lang="en-US" sz="1000" dirty="0" err="1">
                <a:latin typeface="Courier" pitchFamily="2" charset="0"/>
                <a:cs typeface="Consolas" panose="020B0609020204030204" pitchFamily="49" charset="0"/>
              </a:rPr>
              <a:t>cds</a:t>
            </a:r>
            <a:r>
              <a:rPr lang="en-US" sz="1000" dirty="0">
                <a:latin typeface="Courier" pitchFamily="2" charset="0"/>
                <a:cs typeface="Consolas" panose="020B0609020204030204" pitchFamily="49" charset="0"/>
              </a:rPr>
              <a:t>; mitochondrial</a:t>
            </a:r>
          </a:p>
          <a:p>
            <a:r>
              <a:rPr lang="en-US" sz="1000" dirty="0">
                <a:latin typeface="Courier" pitchFamily="2" charset="0"/>
                <a:cs typeface="Consolas" panose="020B0609020204030204" pitchFamily="49" charset="0"/>
              </a:rPr>
              <a:t>ATGACAAACATACGAAAAACACACCCATTATTTAAAATTATTAACCACTCATTCATTGACCTACCTGCCC</a:t>
            </a:r>
          </a:p>
          <a:p>
            <a:r>
              <a:rPr lang="en-US" sz="1000" dirty="0">
                <a:latin typeface="Courier" pitchFamily="2" charset="0"/>
                <a:cs typeface="Consolas" panose="020B0609020204030204" pitchFamily="49" charset="0"/>
              </a:rPr>
              <a:t>CATCCAACATTTCATCATGATGAAACTTTGGGTCCCTTCTAGGAGTCTGCCTAATAGTCCAAATCATTAC</a:t>
            </a:r>
          </a:p>
          <a:p>
            <a:r>
              <a:rPr lang="en-US" sz="1000" dirty="0">
                <a:latin typeface="Courier" pitchFamily="2" charset="0"/>
                <a:cs typeface="Consolas" panose="020B0609020204030204" pitchFamily="49" charset="0"/>
              </a:rPr>
              <a:t>AGGTCTTTTCTTAGCCATACACTACACATCAGATACAATAACAGCCTTTTCATCAGTAACACACATTTGT</a:t>
            </a:r>
          </a:p>
          <a:p>
            <a:r>
              <a:rPr lang="en-US" sz="1000" dirty="0">
                <a:latin typeface="Courier" pitchFamily="2" charset="0"/>
                <a:cs typeface="Consolas" panose="020B0609020204030204" pitchFamily="49" charset="0"/>
              </a:rPr>
              <a:t>CGAGACGTAAATTACGGGTGACTAATCCGATATATACACGCAAACGGAGCCTCAATATTTTTTATTTGCT</a:t>
            </a:r>
          </a:p>
          <a:p>
            <a:r>
              <a:rPr lang="en-US" sz="1000" dirty="0">
                <a:latin typeface="Courier" pitchFamily="2" charset="0"/>
                <a:cs typeface="Consolas" panose="020B0609020204030204" pitchFamily="49" charset="0"/>
              </a:rPr>
              <a:t>TATTCCTTCATGTCGGACGAGGCTTATATTATGGATCATATACATTTATAGAAACCTGAAACATTGGAGT</a:t>
            </a:r>
          </a:p>
          <a:p>
            <a:r>
              <a:rPr lang="en-US" sz="1000" dirty="0">
                <a:latin typeface="Courier" pitchFamily="2" charset="0"/>
                <a:cs typeface="Consolas" panose="020B0609020204030204" pitchFamily="49" charset="0"/>
              </a:rPr>
              <a:t>ACTTCTACTGTTCGCAGTCATAGCCACAGCATTTATAGGCTACGTCCTTCCATGAGGACAAATATCATTC</a:t>
            </a:r>
          </a:p>
          <a:p>
            <a:r>
              <a:rPr lang="en-US" sz="1000" dirty="0">
                <a:latin typeface="Courier" pitchFamily="2" charset="0"/>
                <a:cs typeface="Consolas" panose="020B0609020204030204" pitchFamily="49" charset="0"/>
              </a:rPr>
              <a:t>TGAGGTGCCACAGTTATTACAAACCTCCTATCAGCCATCCCATATATTGGAACAACCCTAGTCGAATGAA</a:t>
            </a:r>
          </a:p>
          <a:p>
            <a:r>
              <a:rPr lang="en-US" sz="1000" dirty="0">
                <a:latin typeface="Courier" pitchFamily="2" charset="0"/>
                <a:cs typeface="Consolas" panose="020B0609020204030204" pitchFamily="49" charset="0"/>
              </a:rPr>
              <a:t>TTTGAGGGGGCTTCTCAGTAGACAAAGCCACCTTGACCCGATTCTTCGCTTTCCACTTCATCTTACCATT</a:t>
            </a:r>
          </a:p>
          <a:p>
            <a:r>
              <a:rPr lang="en-US" sz="1000" dirty="0">
                <a:latin typeface="Courier" pitchFamily="2" charset="0"/>
                <a:cs typeface="Consolas" panose="020B0609020204030204" pitchFamily="49" charset="0"/>
              </a:rPr>
              <a:t>TATTATCGCGGCCCTAGCAATCGTTCACCTCCTCTTCCTCCACGAAACAGGATCAAACAACCCAACAGGA</a:t>
            </a:r>
          </a:p>
          <a:p>
            <a:r>
              <a:rPr lang="en-US" sz="1000" dirty="0">
                <a:latin typeface="Courier" pitchFamily="2" charset="0"/>
                <a:cs typeface="Consolas" panose="020B0609020204030204" pitchFamily="49" charset="0"/>
              </a:rPr>
              <a:t>TTAAACTCAGATGCAGATAAAATTCCATTTCACCCCTACTATACAATCAAAGATATCCTAGGTATCCTAA</a:t>
            </a:r>
          </a:p>
          <a:p>
            <a:r>
              <a:rPr lang="en-US" sz="1000" dirty="0">
                <a:latin typeface="Courier" pitchFamily="2" charset="0"/>
                <a:cs typeface="Consolas" panose="020B0609020204030204" pitchFamily="49" charset="0"/>
              </a:rPr>
              <a:t>TCATATTCTTAATTCTCATAACCCTAGTATTATTTTTCCCAGACATACTAGGAGACCCAGACAACTACAT</a:t>
            </a:r>
          </a:p>
          <a:p>
            <a:r>
              <a:rPr lang="en-US" sz="1000" dirty="0">
                <a:latin typeface="Courier" pitchFamily="2" charset="0"/>
                <a:cs typeface="Consolas" panose="020B0609020204030204" pitchFamily="49" charset="0"/>
              </a:rPr>
              <a:t>ACCAGCTAATCCACTAAACACCCCACCCCATATTAAACCCGAATGATATTTCCTATTTGCATACGCCATT</a:t>
            </a:r>
          </a:p>
          <a:p>
            <a:r>
              <a:rPr lang="en-US" sz="1000" dirty="0">
                <a:latin typeface="Courier" pitchFamily="2" charset="0"/>
                <a:cs typeface="Consolas" panose="020B0609020204030204" pitchFamily="49" charset="0"/>
              </a:rPr>
              <a:t>CTACGCTCAATCCCCAATAAACTAGGAGGTGTCCTAGCCTTAATCTTATCTATCCTAATTTTAGCCCTAA</a:t>
            </a:r>
          </a:p>
          <a:p>
            <a:r>
              <a:rPr lang="en-US" sz="1000" dirty="0">
                <a:latin typeface="Courier" pitchFamily="2" charset="0"/>
                <a:cs typeface="Consolas" panose="020B0609020204030204" pitchFamily="49" charset="0"/>
              </a:rPr>
              <a:t>TACCTTTCCTTCATACCTCAAAGCAACGAAGCCTAATATTCCGCCCAATCACACAAATTTTGTACTGAAT</a:t>
            </a:r>
          </a:p>
          <a:p>
            <a:r>
              <a:rPr lang="en-US" sz="1000" dirty="0">
                <a:latin typeface="Courier" pitchFamily="2" charset="0"/>
                <a:cs typeface="Consolas" panose="020B0609020204030204" pitchFamily="49" charset="0"/>
              </a:rPr>
              <a:t>CCTAGTAGCCAACCTACTTATCTTAACCTGAATTGGGGGCCAACCAGTAGAACACCCATTTATTATCATT</a:t>
            </a:r>
          </a:p>
          <a:p>
            <a:r>
              <a:rPr lang="en-US" sz="1000" dirty="0">
                <a:latin typeface="Courier" pitchFamily="2" charset="0"/>
                <a:cs typeface="Consolas" panose="020B0609020204030204" pitchFamily="49" charset="0"/>
              </a:rPr>
              <a:t>GGCCAACTAGCCTCCATCTCATACTTCTCAATCATCTTAATTCTTATACCAATCTCAGGAATTATCGAAG</a:t>
            </a:r>
          </a:p>
          <a:p>
            <a:r>
              <a:rPr lang="en-US" sz="1000" dirty="0" err="1">
                <a:latin typeface="Courier" pitchFamily="2" charset="0"/>
                <a:cs typeface="Consolas" panose="020B0609020204030204" pitchFamily="49" charset="0"/>
              </a:rPr>
              <a:t>ACAAAATACTAAAATTATATCCATAA</a:t>
            </a:r>
            <a:endParaRPr lang="en-US" sz="1000" dirty="0">
              <a:latin typeface="Courier" pitchFamily="2" charset="0"/>
              <a:cs typeface="Consolas" panose="020B0609020204030204" pitchFamily="49" charset="0"/>
            </a:endParaRPr>
          </a:p>
          <a:p>
            <a:r>
              <a:rPr lang="en-US" sz="1000" dirty="0">
                <a:latin typeface="Courier" pitchFamily="2" charset="0"/>
                <a:cs typeface="Consolas" panose="020B0609020204030204" pitchFamily="49" charset="0"/>
              </a:rPr>
              <a:t>&gt;</a:t>
            </a:r>
            <a:r>
              <a:rPr lang="en-US" sz="1000" dirty="0" err="1">
                <a:latin typeface="Courier" pitchFamily="2" charset="0"/>
                <a:cs typeface="Consolas" panose="020B0609020204030204" pitchFamily="49" charset="0"/>
              </a:rPr>
              <a:t>HE647856.1</a:t>
            </a:r>
            <a:r>
              <a:rPr lang="en-US" sz="1000" dirty="0">
                <a:latin typeface="Courier" pitchFamily="2" charset="0"/>
                <a:cs typeface="Consolas" panose="020B0609020204030204" pitchFamily="49" charset="0"/>
              </a:rPr>
              <a:t> Homo sapiens mitochondrial </a:t>
            </a:r>
            <a:r>
              <a:rPr lang="en-US" sz="1000" dirty="0" err="1">
                <a:latin typeface="Courier" pitchFamily="2" charset="0"/>
                <a:cs typeface="Consolas" panose="020B0609020204030204" pitchFamily="49" charset="0"/>
              </a:rPr>
              <a:t>cytb</a:t>
            </a:r>
            <a:r>
              <a:rPr lang="en-US" sz="1000" dirty="0">
                <a:latin typeface="Courier" pitchFamily="2" charset="0"/>
                <a:cs typeface="Consolas" panose="020B0609020204030204" pitchFamily="49" charset="0"/>
              </a:rPr>
              <a:t> gene for cytochrome b</a:t>
            </a:r>
          </a:p>
          <a:p>
            <a:r>
              <a:rPr lang="en-US" sz="1000" dirty="0">
                <a:latin typeface="Courier" pitchFamily="2" charset="0"/>
                <a:cs typeface="Consolas" panose="020B0609020204030204" pitchFamily="49" charset="0"/>
              </a:rPr>
              <a:t>ATGACCCCAATACGCAAAACTAACCCCCTAATAAAATTAATTAACCACTCATTCATCGACCTCCCCACCC</a:t>
            </a:r>
          </a:p>
          <a:p>
            <a:r>
              <a:rPr lang="en-US" sz="1000" dirty="0">
                <a:latin typeface="Courier" pitchFamily="2" charset="0"/>
                <a:cs typeface="Consolas" panose="020B0609020204030204" pitchFamily="49" charset="0"/>
              </a:rPr>
              <a:t>CATCCAACATCTCCGCATGATGAAACTTCGGCTCACTCCTTGGCGCCTGCCTGATCCTCCAAATCACCAC</a:t>
            </a:r>
          </a:p>
          <a:p>
            <a:r>
              <a:rPr lang="en-US" sz="1000" dirty="0">
                <a:latin typeface="Courier" pitchFamily="2" charset="0"/>
                <a:cs typeface="Consolas" panose="020B0609020204030204" pitchFamily="49" charset="0"/>
              </a:rPr>
              <a:t>AGGACTATTCCTAGCCATGCACTACTCACCAGACGCCTCAACCGCCTTTTCATCAATCGCCCACATCACT</a:t>
            </a:r>
          </a:p>
          <a:p>
            <a:r>
              <a:rPr lang="en-US" sz="1000" dirty="0">
                <a:latin typeface="Courier" pitchFamily="2" charset="0"/>
                <a:cs typeface="Consolas" panose="020B0609020204030204" pitchFamily="49" charset="0"/>
              </a:rPr>
              <a:t>CGAGACGTAAATTATGGCTGAATCATCCGCTACCTTCACGCCAATGGCGCCTCAATATTCTTTATCTGCC</a:t>
            </a:r>
          </a:p>
          <a:p>
            <a:r>
              <a:rPr lang="en-US" sz="1000" dirty="0">
                <a:latin typeface="Courier" pitchFamily="2" charset="0"/>
                <a:cs typeface="Consolas" panose="020B0609020204030204" pitchFamily="49" charset="0"/>
              </a:rPr>
              <a:t>TCTTCCTACACATCGGGCGAGGCCTATATTACGGATCATTTCTCTACTCAGAAACCTGAAACATCGGCAT</a:t>
            </a:r>
          </a:p>
          <a:p>
            <a:r>
              <a:rPr lang="en-US" sz="1000" dirty="0">
                <a:latin typeface="Courier" pitchFamily="2" charset="0"/>
                <a:cs typeface="Consolas" panose="020B0609020204030204" pitchFamily="49" charset="0"/>
              </a:rPr>
              <a:t>TATCCTCCTGCTTGCAACTATAGCAACAGCCTTCATAGGCTATGTCCTCCCGTGAGGCCAAATATCATTC</a:t>
            </a:r>
          </a:p>
          <a:p>
            <a:r>
              <a:rPr lang="en-US" sz="1000" dirty="0">
                <a:latin typeface="Courier" pitchFamily="2" charset="0"/>
                <a:cs typeface="Consolas" panose="020B0609020204030204" pitchFamily="49" charset="0"/>
              </a:rPr>
              <a:t>TGAGGGGCCACAGTAATTACAAACTTACTATCCGCCATCCCATACATTGGGACAGACCTAGTTCAATGAA</a:t>
            </a:r>
          </a:p>
          <a:p>
            <a:r>
              <a:rPr lang="en-US" sz="1000" dirty="0">
                <a:latin typeface="Courier" pitchFamily="2" charset="0"/>
                <a:cs typeface="Consolas" panose="020B0609020204030204" pitchFamily="49" charset="0"/>
              </a:rPr>
              <a:t>TCTGAGGAGGCTACTCAGTAGACAGTCCCACCCTCACACGATTCTTTACCTTTCACTTCATCTTGCCCTT</a:t>
            </a:r>
          </a:p>
          <a:p>
            <a:r>
              <a:rPr lang="en-US" sz="1000" dirty="0">
                <a:latin typeface="Courier" pitchFamily="2" charset="0"/>
                <a:cs typeface="Consolas" panose="020B0609020204030204" pitchFamily="49" charset="0"/>
              </a:rPr>
              <a:t>CATTATTGCAGCCCTAGCAACACTCCACCTCCTATTCTTGCACGAAACGGGATCAAACAACCCCCTAGGA</a:t>
            </a:r>
          </a:p>
          <a:p>
            <a:r>
              <a:rPr lang="en-US" sz="1000" dirty="0">
                <a:latin typeface="Courier" pitchFamily="2" charset="0"/>
                <a:cs typeface="Consolas" panose="020B0609020204030204" pitchFamily="49" charset="0"/>
              </a:rPr>
              <a:t>ATCACCTCCCATTCCGATAAAATCACCTTCCACCCTTACTACACAATCAAAGACGCCCTCGGCTTACTTC</a:t>
            </a:r>
          </a:p>
          <a:p>
            <a:r>
              <a:rPr lang="en-US" sz="1000" dirty="0">
                <a:latin typeface="Courier" pitchFamily="2" charset="0"/>
                <a:cs typeface="Consolas" panose="020B0609020204030204" pitchFamily="49" charset="0"/>
              </a:rPr>
              <a:t>TCTTCCTTCTCTCCTTAATGACATTAACACTATTCTCACCAGACCTCCTAGGCGACCCAGACAATTATAC</a:t>
            </a:r>
          </a:p>
          <a:p>
            <a:r>
              <a:rPr lang="en-US" sz="1000" dirty="0">
                <a:latin typeface="Courier" pitchFamily="2" charset="0"/>
                <a:cs typeface="Consolas" panose="020B0609020204030204" pitchFamily="49" charset="0"/>
              </a:rPr>
              <a:t>CCTAGCCAACCCCTTAAACACCCCTCCCCACATCAAGCCCGAATGATATTTCCTATTCGCCTACACAATT</a:t>
            </a:r>
          </a:p>
          <a:p>
            <a:r>
              <a:rPr lang="en-US" sz="1000" dirty="0">
                <a:latin typeface="Courier" pitchFamily="2" charset="0"/>
                <a:cs typeface="Consolas" panose="020B0609020204030204" pitchFamily="49" charset="0"/>
              </a:rPr>
              <a:t>CTCCGATCCGTCCCTAACAAACTAGGAGGCGTCCTTGCCCTATTACTATCCATCCTCATCCTAGCAATAA</a:t>
            </a:r>
          </a:p>
          <a:p>
            <a:r>
              <a:rPr lang="en-US" sz="1000" dirty="0">
                <a:latin typeface="Courier" pitchFamily="2" charset="0"/>
                <a:cs typeface="Consolas" panose="020B0609020204030204" pitchFamily="49" charset="0"/>
              </a:rPr>
              <a:t>TCCCCATCCTCCATATATCCAAACAACAAAGCATAATATTTCGCCCACTAAGCCAATCACTTTATTGACT</a:t>
            </a:r>
          </a:p>
          <a:p>
            <a:r>
              <a:rPr lang="en-US" sz="1000" dirty="0">
                <a:latin typeface="Courier" pitchFamily="2" charset="0"/>
                <a:cs typeface="Consolas" panose="020B0609020204030204" pitchFamily="49" charset="0"/>
              </a:rPr>
              <a:t>CCTAGCCGCAGACCTCCTCATTCTAACCTGAATCGGAGGACAACCAGTAAGCTACCCTTTTACCATCATT</a:t>
            </a:r>
          </a:p>
          <a:p>
            <a:r>
              <a:rPr lang="en-US" sz="1000" dirty="0">
                <a:latin typeface="Courier" pitchFamily="2" charset="0"/>
                <a:cs typeface="Consolas" panose="020B0609020204030204" pitchFamily="49" charset="0"/>
              </a:rPr>
              <a:t>GGACAAGTAGCATCCGTACTATACTTCACAACAATCCTAATCCTAATACCAACTATCTCCCTAATTGAAA</a:t>
            </a:r>
          </a:p>
          <a:p>
            <a:r>
              <a:rPr lang="en-US" sz="1000" dirty="0" err="1">
                <a:latin typeface="Courier" pitchFamily="2" charset="0"/>
                <a:cs typeface="Consolas" panose="020B0609020204030204" pitchFamily="49" charset="0"/>
              </a:rPr>
              <a:t>ACAAAATACTCAAATGGGCCT</a:t>
            </a:r>
            <a:endParaRPr lang="en-US" sz="1000" dirty="0">
              <a:latin typeface="Courier" pitchFamily="2" charset="0"/>
              <a:cs typeface="Consolas" panose="020B0609020204030204" pitchFamily="49" charset="0"/>
            </a:endParaRPr>
          </a:p>
          <a:p>
            <a:endParaRPr lang="en-US" sz="1000" dirty="0">
              <a:latin typeface="Courier" pitchFamily="2" charset="0"/>
              <a:cs typeface="Consolas" panose="020B0609020204030204" pitchFamily="49" charset="0"/>
            </a:endParaRPr>
          </a:p>
          <a:p>
            <a:endParaRPr lang="en-US" sz="1000" dirty="0">
              <a:latin typeface="Courier" pitchFamily="2" charset="0"/>
              <a:cs typeface="Consolas" panose="020B0609020204030204" pitchFamily="49" charset="0"/>
            </a:endParaRPr>
          </a:p>
        </p:txBody>
      </p:sp>
      <p:sp>
        <p:nvSpPr>
          <p:cNvPr id="3" name="TextBox 2">
            <a:extLst>
              <a:ext uri="{FF2B5EF4-FFF2-40B4-BE49-F238E27FC236}">
                <a16:creationId xmlns:a16="http://schemas.microsoft.com/office/drawing/2014/main" id="{D049D328-DF46-3C4D-345C-4DFAD236F2E8}"/>
              </a:ext>
            </a:extLst>
          </p:cNvPr>
          <p:cNvSpPr txBox="1"/>
          <p:nvPr/>
        </p:nvSpPr>
        <p:spPr>
          <a:xfrm>
            <a:off x="8542116" y="555585"/>
            <a:ext cx="1527859" cy="1477328"/>
          </a:xfrm>
          <a:prstGeom prst="rect">
            <a:avLst/>
          </a:prstGeom>
          <a:noFill/>
        </p:spPr>
        <p:txBody>
          <a:bodyPr wrap="square" rtlCol="0">
            <a:spAutoFit/>
          </a:bodyPr>
          <a:lstStyle/>
          <a:p>
            <a:r>
              <a:rPr lang="en-US" dirty="0" err="1"/>
              <a:t>Fasta</a:t>
            </a:r>
            <a:r>
              <a:rPr lang="en-US" dirty="0"/>
              <a:t>:</a:t>
            </a:r>
          </a:p>
          <a:p>
            <a:r>
              <a:rPr lang="en-US" dirty="0"/>
              <a:t>multiple sequences are allowed in the same file</a:t>
            </a:r>
          </a:p>
        </p:txBody>
      </p:sp>
    </p:spTree>
    <p:extLst>
      <p:ext uri="{BB962C8B-B14F-4D97-AF65-F5344CB8AC3E}">
        <p14:creationId xmlns:p14="http://schemas.microsoft.com/office/powerpoint/2010/main" val="1763980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B2FECA4-5A95-9564-A72A-5195650CE5E1}"/>
              </a:ext>
            </a:extLst>
          </p:cNvPr>
          <p:cNvSpPr txBox="1"/>
          <p:nvPr/>
        </p:nvSpPr>
        <p:spPr>
          <a:xfrm>
            <a:off x="406530" y="2893444"/>
            <a:ext cx="5262979" cy="3785652"/>
          </a:xfrm>
          <a:prstGeom prst="rect">
            <a:avLst/>
          </a:prstGeom>
          <a:noFill/>
        </p:spPr>
        <p:txBody>
          <a:bodyPr wrap="none" rtlCol="0">
            <a:spAutoFit/>
          </a:bodyPr>
          <a:lstStyle/>
          <a:p>
            <a:r>
              <a:rPr lang="en-US" sz="1000" dirty="0">
                <a:latin typeface="Consolas" panose="020B0609020204030204" pitchFamily="49" charset="0"/>
                <a:cs typeface="Consolas" panose="020B0609020204030204" pitchFamily="49" charset="0"/>
              </a:rPr>
              <a:t>&gt;</a:t>
            </a:r>
            <a:r>
              <a:rPr lang="en-US" sz="1000" dirty="0" err="1">
                <a:latin typeface="Consolas" panose="020B0609020204030204" pitchFamily="49" charset="0"/>
                <a:cs typeface="Consolas" panose="020B0609020204030204" pitchFamily="49" charset="0"/>
              </a:rPr>
              <a:t>P1;T22GFP</a:t>
            </a:r>
            <a:endParaRPr lang="en-US" sz="1000" dirty="0">
              <a:latin typeface="Consolas" panose="020B0609020204030204" pitchFamily="49" charset="0"/>
              <a:cs typeface="Consolas" panose="020B0609020204030204" pitchFamily="49" charset="0"/>
            </a:endParaRPr>
          </a:p>
          <a:p>
            <a:r>
              <a:rPr lang="en-US" sz="1000" dirty="0" err="1">
                <a:latin typeface="Consolas" panose="020B0609020204030204" pitchFamily="49" charset="0"/>
                <a:cs typeface="Consolas" panose="020B0609020204030204" pitchFamily="49" charset="0"/>
              </a:rPr>
              <a:t>sequence:T22GFP</a:t>
            </a:r>
            <a:r>
              <a:rPr lang="en-US" sz="1000" dirty="0">
                <a:latin typeface="Consolas" panose="020B0609020204030204" pitchFamily="49" charset="0"/>
                <a:cs typeface="Consolas" panose="020B0609020204030204" pitchFamily="49" charset="0"/>
              </a:rPr>
              <a:t>:::::::0.00:0.00</a:t>
            </a:r>
          </a:p>
          <a:p>
            <a:r>
              <a:rPr lang="en-US" sz="1000" dirty="0">
                <a:latin typeface="Consolas" panose="020B0609020204030204" pitchFamily="49" charset="0"/>
                <a:cs typeface="Consolas" panose="020B0609020204030204" pitchFamily="49" charset="0"/>
              </a:rPr>
              <a:t>MRRWCYRKCYKGYCYRKCRGGSSRSSSKGEELFTGVVPILVELDGDVNGHKFSVSGEGEGDATYGKLTLKFI</a:t>
            </a:r>
          </a:p>
          <a:p>
            <a:r>
              <a:rPr lang="en-US" sz="1000" dirty="0">
                <a:latin typeface="Consolas" panose="020B0609020204030204" pitchFamily="49" charset="0"/>
                <a:cs typeface="Consolas" panose="020B0609020204030204" pitchFamily="49" charset="0"/>
              </a:rPr>
              <a:t>CTTGKLPVPWPTLVTTLTYGVQCFSRYPDHMKRHDFFKSAMPEGYVQERTISFKDDGNYKTRAEVKFEGDTL</a:t>
            </a:r>
          </a:p>
          <a:p>
            <a:r>
              <a:rPr lang="en-US" sz="1000" dirty="0">
                <a:latin typeface="Consolas" panose="020B0609020204030204" pitchFamily="49" charset="0"/>
                <a:cs typeface="Consolas" panose="020B0609020204030204" pitchFamily="49" charset="0"/>
              </a:rPr>
              <a:t>VNRIELKGIDFKEDGNILGHKLEYNYNSHNVYITADKQKNGIKANFKIRHNIEDGSVQLADHYQQNTPIGDG</a:t>
            </a:r>
          </a:p>
          <a:p>
            <a:r>
              <a:rPr lang="en-US" sz="1000" dirty="0" err="1">
                <a:latin typeface="Consolas" panose="020B0609020204030204" pitchFamily="49" charset="0"/>
                <a:cs typeface="Consolas" panose="020B0609020204030204" pitchFamily="49" charset="0"/>
              </a:rPr>
              <a:t>PVLLPDNHYLSTQSALSKDPNEKRDHMVLLEFVTAAGITHGMDELYKHHHHHH</a:t>
            </a:r>
            <a:r>
              <a:rPr lang="en-US" sz="1000" dirty="0">
                <a:latin typeface="Consolas" panose="020B0609020204030204" pitchFamily="49" charset="0"/>
                <a:cs typeface="Consolas" panose="020B0609020204030204" pitchFamily="49" charset="0"/>
              </a:rPr>
              <a:t>*</a:t>
            </a:r>
          </a:p>
          <a:p>
            <a:r>
              <a:rPr lang="en-US" sz="1000" dirty="0">
                <a:latin typeface="Consolas" panose="020B0609020204030204" pitchFamily="49" charset="0"/>
                <a:cs typeface="Consolas" panose="020B0609020204030204" pitchFamily="49" charset="0"/>
              </a:rPr>
              <a:t>&gt;</a:t>
            </a:r>
            <a:r>
              <a:rPr lang="en-US" sz="1000" dirty="0" err="1">
                <a:latin typeface="Consolas" panose="020B0609020204030204" pitchFamily="49" charset="0"/>
                <a:cs typeface="Consolas" panose="020B0609020204030204" pitchFamily="49" charset="0"/>
              </a:rPr>
              <a:t>P1;1qyo</a:t>
            </a:r>
            <a:endParaRPr lang="en-US" sz="1000" dirty="0">
              <a:latin typeface="Consolas" panose="020B0609020204030204" pitchFamily="49" charset="0"/>
              <a:cs typeface="Consolas" panose="020B0609020204030204" pitchFamily="49" charset="0"/>
            </a:endParaRPr>
          </a:p>
          <a:p>
            <a:r>
              <a:rPr lang="en-US" sz="1000" dirty="0" err="1">
                <a:latin typeface="Consolas" panose="020B0609020204030204" pitchFamily="49" charset="0"/>
                <a:cs typeface="Consolas" panose="020B0609020204030204" pitchFamily="49" charset="0"/>
              </a:rPr>
              <a:t>structureX:1qyo.pdb:1:A:236:A</a:t>
            </a:r>
            <a:r>
              <a:rPr lang="en-US" sz="1000" dirty="0">
                <a:latin typeface="Consolas" panose="020B0609020204030204" pitchFamily="49" charset="0"/>
                <a:cs typeface="Consolas" panose="020B0609020204030204" pitchFamily="49" charset="0"/>
              </a:rPr>
              <a:t>::::</a:t>
            </a:r>
          </a:p>
          <a:p>
            <a:r>
              <a:rPr lang="en-US" sz="1000" dirty="0">
                <a:latin typeface="Consolas" panose="020B0609020204030204" pitchFamily="49" charset="0"/>
                <a:cs typeface="Consolas" panose="020B0609020204030204" pitchFamily="49" charset="0"/>
              </a:rPr>
              <a:t>--------------------------</a:t>
            </a:r>
            <a:r>
              <a:rPr lang="en-US" sz="1000" dirty="0" err="1">
                <a:latin typeface="Consolas" panose="020B0609020204030204" pitchFamily="49" charset="0"/>
                <a:cs typeface="Consolas" panose="020B0609020204030204" pitchFamily="49" charset="0"/>
              </a:rPr>
              <a:t>SKGEELFTGVVPILVELDGDVNGHKFSVSGEGEGDATYGKLTLKFI</a:t>
            </a:r>
            <a:endParaRPr lang="en-US" sz="1000" dirty="0">
              <a:latin typeface="Consolas" panose="020B0609020204030204" pitchFamily="49" charset="0"/>
              <a:cs typeface="Consolas" panose="020B0609020204030204" pitchFamily="49" charset="0"/>
            </a:endParaRPr>
          </a:p>
          <a:p>
            <a:r>
              <a:rPr lang="en-US" sz="1000" dirty="0">
                <a:latin typeface="Consolas" panose="020B0609020204030204" pitchFamily="49" charset="0"/>
                <a:cs typeface="Consolas" panose="020B0609020204030204" pitchFamily="49" charset="0"/>
              </a:rPr>
              <a:t>CTTGKLPVPWPTLVTTLGGGVQCFSRYPDHMKQHDFFKSAMPEGYVQERTISFKDDGNYKTRAEVKFEGDTL</a:t>
            </a:r>
          </a:p>
          <a:p>
            <a:r>
              <a:rPr lang="en-US" sz="1000" dirty="0">
                <a:latin typeface="Consolas" panose="020B0609020204030204" pitchFamily="49" charset="0"/>
                <a:cs typeface="Consolas" panose="020B0609020204030204" pitchFamily="49" charset="0"/>
              </a:rPr>
              <a:t>VNRIELKGIDFKEDGNILGHKLEYNYNSHNVYITADKQKNGIKANFKIRHNIEDGSVQLADHYQQNTPIGDG</a:t>
            </a:r>
          </a:p>
          <a:p>
            <a:r>
              <a:rPr lang="en-US" sz="1000" dirty="0" err="1">
                <a:latin typeface="Consolas" panose="020B0609020204030204" pitchFamily="49" charset="0"/>
                <a:cs typeface="Consolas" panose="020B0609020204030204" pitchFamily="49" charset="0"/>
              </a:rPr>
              <a:t>PVLLPDNHYLSTQSALSKDPNEKRDHMVLLEFVTAAGITHGMDELY</a:t>
            </a:r>
            <a:r>
              <a:rPr lang="en-US" sz="1000" dirty="0">
                <a:latin typeface="Consolas" panose="020B0609020204030204" pitchFamily="49" charset="0"/>
                <a:cs typeface="Consolas" panose="020B0609020204030204" pitchFamily="49" charset="0"/>
              </a:rPr>
              <a:t>-------*</a:t>
            </a:r>
          </a:p>
          <a:p>
            <a:r>
              <a:rPr lang="en-US" sz="1000" dirty="0">
                <a:latin typeface="Consolas" panose="020B0609020204030204" pitchFamily="49" charset="0"/>
                <a:cs typeface="Consolas" panose="020B0609020204030204" pitchFamily="49" charset="0"/>
              </a:rPr>
              <a:t>&gt;</a:t>
            </a:r>
            <a:r>
              <a:rPr lang="en-US" sz="1000" dirty="0" err="1">
                <a:latin typeface="Consolas" panose="020B0609020204030204" pitchFamily="49" charset="0"/>
                <a:cs typeface="Consolas" panose="020B0609020204030204" pitchFamily="49" charset="0"/>
              </a:rPr>
              <a:t>P1;1RKK_1</a:t>
            </a:r>
            <a:endParaRPr lang="en-US" sz="1000" dirty="0">
              <a:latin typeface="Consolas" panose="020B0609020204030204" pitchFamily="49" charset="0"/>
              <a:cs typeface="Consolas" panose="020B0609020204030204" pitchFamily="49" charset="0"/>
            </a:endParaRPr>
          </a:p>
          <a:p>
            <a:r>
              <a:rPr lang="en-US" sz="1000" dirty="0" err="1">
                <a:latin typeface="Consolas" panose="020B0609020204030204" pitchFamily="49" charset="0"/>
                <a:cs typeface="Consolas" panose="020B0609020204030204" pitchFamily="49" charset="0"/>
              </a:rPr>
              <a:t>structureX:1RKK_1.pdb:1:A:18:A</a:t>
            </a:r>
            <a:r>
              <a:rPr lang="en-US" sz="1000" dirty="0">
                <a:latin typeface="Consolas" panose="020B0609020204030204" pitchFamily="49" charset="0"/>
                <a:cs typeface="Consolas" panose="020B0609020204030204" pitchFamily="49" charset="0"/>
              </a:rPr>
              <a:t>::::</a:t>
            </a:r>
          </a:p>
          <a:p>
            <a:r>
              <a:rPr lang="en-US" sz="1000" dirty="0">
                <a:latin typeface="Consolas" panose="020B0609020204030204" pitchFamily="49" charset="0"/>
                <a:cs typeface="Consolas" panose="020B0609020204030204" pitchFamily="49" charset="0"/>
              </a:rPr>
              <a:t>-</a:t>
            </a:r>
            <a:r>
              <a:rPr lang="en-US" sz="1000" dirty="0" err="1">
                <a:latin typeface="Consolas" panose="020B0609020204030204" pitchFamily="49" charset="0"/>
                <a:cs typeface="Consolas" panose="020B0609020204030204" pitchFamily="49" charset="0"/>
              </a:rPr>
              <a:t>RRWCFRVCYRGFCYRKCR</a:t>
            </a:r>
            <a:r>
              <a:rPr lang="en-US" sz="1000" dirty="0">
                <a:latin typeface="Consolas" panose="020B0609020204030204" pitchFamily="49" charset="0"/>
                <a:cs typeface="Consolas" panose="020B0609020204030204" pitchFamily="49" charset="0"/>
              </a:rPr>
              <a:t>-----------------------------------------------------</a:t>
            </a:r>
          </a:p>
          <a:p>
            <a:r>
              <a:rPr lang="en-US" sz="1000" dirty="0">
                <a:latin typeface="Consolas" panose="020B0609020204030204" pitchFamily="49" charset="0"/>
                <a:cs typeface="Consolas" panose="020B0609020204030204" pitchFamily="49" charset="0"/>
              </a:rPr>
              <a:t>------------------------------------------------------------------------</a:t>
            </a:r>
          </a:p>
          <a:p>
            <a:r>
              <a:rPr lang="en-US" sz="1000" dirty="0">
                <a:latin typeface="Consolas" panose="020B0609020204030204" pitchFamily="49" charset="0"/>
                <a:cs typeface="Consolas" panose="020B0609020204030204" pitchFamily="49" charset="0"/>
              </a:rPr>
              <a:t>------------------------------------------------------------------------</a:t>
            </a:r>
          </a:p>
          <a:p>
            <a:r>
              <a:rPr lang="en-US" sz="1000" dirty="0">
                <a:latin typeface="Consolas" panose="020B0609020204030204" pitchFamily="49" charset="0"/>
                <a:cs typeface="Consolas" panose="020B0609020204030204" pitchFamily="49" charset="0"/>
              </a:rPr>
              <a:t>-----------------------------------------------------*</a:t>
            </a:r>
          </a:p>
          <a:p>
            <a:r>
              <a:rPr lang="en-US" sz="1000" dirty="0">
                <a:latin typeface="Consolas" panose="020B0609020204030204" pitchFamily="49" charset="0"/>
                <a:cs typeface="Consolas" panose="020B0609020204030204" pitchFamily="49" charset="0"/>
              </a:rPr>
              <a:t>&gt;</a:t>
            </a:r>
            <a:r>
              <a:rPr lang="en-US" sz="1000" dirty="0" err="1">
                <a:latin typeface="Consolas" panose="020B0609020204030204" pitchFamily="49" charset="0"/>
                <a:cs typeface="Consolas" panose="020B0609020204030204" pitchFamily="49" charset="0"/>
              </a:rPr>
              <a:t>P1;1HST-T22</a:t>
            </a:r>
            <a:endParaRPr lang="en-US" sz="1000" dirty="0">
              <a:latin typeface="Consolas" panose="020B0609020204030204" pitchFamily="49" charset="0"/>
              <a:cs typeface="Consolas" panose="020B0609020204030204" pitchFamily="49" charset="0"/>
            </a:endParaRPr>
          </a:p>
          <a:p>
            <a:r>
              <a:rPr lang="en-US" sz="1000" dirty="0" err="1">
                <a:latin typeface="Consolas" panose="020B0609020204030204" pitchFamily="49" charset="0"/>
                <a:cs typeface="Consolas" panose="020B0609020204030204" pitchFamily="49" charset="0"/>
              </a:rPr>
              <a:t>structureX:1HST-T22.pdb:40:A:49:A</a:t>
            </a:r>
            <a:r>
              <a:rPr lang="en-US" sz="1000" dirty="0">
                <a:latin typeface="Consolas" panose="020B0609020204030204" pitchFamily="49" charset="0"/>
                <a:cs typeface="Consolas" panose="020B0609020204030204" pitchFamily="49" charset="0"/>
              </a:rPr>
              <a:t>::::</a:t>
            </a:r>
          </a:p>
          <a:p>
            <a:r>
              <a:rPr lang="en-US" sz="1000" dirty="0">
                <a:latin typeface="Consolas" panose="020B0609020204030204" pitchFamily="49" charset="0"/>
                <a:cs typeface="Consolas" panose="020B0609020204030204" pitchFamily="49" charset="0"/>
              </a:rPr>
              <a:t>----------------</a:t>
            </a:r>
            <a:r>
              <a:rPr lang="en-US" sz="1000" dirty="0" err="1">
                <a:latin typeface="Consolas" panose="020B0609020204030204" pitchFamily="49" charset="0"/>
                <a:cs typeface="Consolas" panose="020B0609020204030204" pitchFamily="49" charset="0"/>
              </a:rPr>
              <a:t>KSRGGSSRQS</a:t>
            </a:r>
            <a:r>
              <a:rPr lang="en-US" sz="1000" dirty="0">
                <a:latin typeface="Consolas" panose="020B0609020204030204" pitchFamily="49" charset="0"/>
                <a:cs typeface="Consolas" panose="020B0609020204030204" pitchFamily="49" charset="0"/>
              </a:rPr>
              <a:t>----------------------------------------------</a:t>
            </a:r>
          </a:p>
          <a:p>
            <a:r>
              <a:rPr lang="en-US" sz="1000" dirty="0">
                <a:latin typeface="Consolas" panose="020B0609020204030204" pitchFamily="49" charset="0"/>
                <a:cs typeface="Consolas" panose="020B0609020204030204" pitchFamily="49" charset="0"/>
              </a:rPr>
              <a:t>------------------------------------------------------------------------</a:t>
            </a:r>
          </a:p>
          <a:p>
            <a:r>
              <a:rPr lang="en-US" sz="1000" dirty="0">
                <a:latin typeface="Consolas" panose="020B0609020204030204" pitchFamily="49" charset="0"/>
                <a:cs typeface="Consolas" panose="020B0609020204030204" pitchFamily="49" charset="0"/>
              </a:rPr>
              <a:t>------------------------------------------------------------------------</a:t>
            </a:r>
          </a:p>
          <a:p>
            <a:r>
              <a:rPr lang="en-US" sz="1000" dirty="0">
                <a:latin typeface="Consolas" panose="020B0609020204030204" pitchFamily="49" charset="0"/>
                <a:cs typeface="Consolas" panose="020B0609020204030204" pitchFamily="49" charset="0"/>
              </a:rPr>
              <a:t>-----------------------------------------------------*</a:t>
            </a:r>
          </a:p>
        </p:txBody>
      </p:sp>
      <p:sp>
        <p:nvSpPr>
          <p:cNvPr id="3" name="TextBox 2">
            <a:extLst>
              <a:ext uri="{FF2B5EF4-FFF2-40B4-BE49-F238E27FC236}">
                <a16:creationId xmlns:a16="http://schemas.microsoft.com/office/drawing/2014/main" id="{69BC1381-E7D7-7686-09C5-674DF7548594}"/>
              </a:ext>
            </a:extLst>
          </p:cNvPr>
          <p:cNvSpPr txBox="1"/>
          <p:nvPr/>
        </p:nvSpPr>
        <p:spPr>
          <a:xfrm>
            <a:off x="6096000" y="3429000"/>
            <a:ext cx="5474576" cy="1477328"/>
          </a:xfrm>
          <a:prstGeom prst="rect">
            <a:avLst/>
          </a:prstGeom>
          <a:noFill/>
        </p:spPr>
        <p:txBody>
          <a:bodyPr wrap="none" rtlCol="0">
            <a:spAutoFit/>
          </a:bodyPr>
          <a:lstStyle/>
          <a:p>
            <a:r>
              <a:rPr lang="en-US" sz="1000" dirty="0">
                <a:latin typeface="Consolas" panose="020B0609020204030204" pitchFamily="49" charset="0"/>
                <a:cs typeface="Consolas" panose="020B0609020204030204" pitchFamily="49" charset="0"/>
              </a:rPr>
              <a:t>&gt;</a:t>
            </a:r>
            <a:r>
              <a:rPr lang="en-US" sz="1000" dirty="0" err="1">
                <a:latin typeface="Consolas" panose="020B0609020204030204" pitchFamily="49" charset="0"/>
                <a:cs typeface="Consolas" panose="020B0609020204030204" pitchFamily="49" charset="0"/>
              </a:rPr>
              <a:t>P1;2abx</a:t>
            </a:r>
            <a:endParaRPr lang="en-US" sz="1000" dirty="0">
              <a:latin typeface="Consolas" panose="020B0609020204030204" pitchFamily="49" charset="0"/>
              <a:cs typeface="Consolas" panose="020B0609020204030204" pitchFamily="49" charset="0"/>
            </a:endParaRPr>
          </a:p>
          <a:p>
            <a:r>
              <a:rPr lang="en-US" sz="1000" dirty="0" err="1">
                <a:latin typeface="Consolas" panose="020B0609020204030204" pitchFamily="49" charset="0"/>
                <a:cs typeface="Consolas" panose="020B0609020204030204" pitchFamily="49" charset="0"/>
              </a:rPr>
              <a:t>structureX:2abx</a:t>
            </a:r>
            <a:r>
              <a:rPr lang="en-US" sz="1000" dirty="0">
                <a:latin typeface="Consolas" panose="020B0609020204030204" pitchFamily="49" charset="0"/>
                <a:cs typeface="Consolas" panose="020B0609020204030204" pitchFamily="49" charset="0"/>
              </a:rPr>
              <a:t>:   1 :</a:t>
            </a:r>
            <a:r>
              <a:rPr lang="en-US" sz="1000" dirty="0" err="1">
                <a:latin typeface="Consolas" panose="020B0609020204030204" pitchFamily="49" charset="0"/>
                <a:cs typeface="Consolas" panose="020B0609020204030204" pitchFamily="49" charset="0"/>
              </a:rPr>
              <a:t>A:74</a:t>
            </a:r>
            <a:r>
              <a:rPr lang="en-US" sz="1000" dirty="0">
                <a:latin typeface="Consolas" panose="020B0609020204030204" pitchFamily="49" charset="0"/>
                <a:cs typeface="Consolas" panose="020B0609020204030204" pitchFamily="49" charset="0"/>
              </a:rPr>
              <a:t> :</a:t>
            </a:r>
            <a:r>
              <a:rPr lang="en-US" sz="1000" dirty="0" err="1">
                <a:latin typeface="Consolas" panose="020B0609020204030204" pitchFamily="49" charset="0"/>
                <a:cs typeface="Consolas" panose="020B0609020204030204" pitchFamily="49" charset="0"/>
              </a:rPr>
              <a:t>B:bungarotoxin:bungarus</a:t>
            </a:r>
            <a:r>
              <a:rPr lang="en-US" sz="1000" dirty="0">
                <a:latin typeface="Consolas" panose="020B0609020204030204" pitchFamily="49" charset="0"/>
                <a:cs typeface="Consolas" panose="020B0609020204030204" pitchFamily="49" charset="0"/>
              </a:rPr>
              <a:t> </a:t>
            </a:r>
            <a:r>
              <a:rPr lang="en-US" sz="1000" dirty="0" err="1">
                <a:latin typeface="Consolas" panose="020B0609020204030204" pitchFamily="49" charset="0"/>
                <a:cs typeface="Consolas" panose="020B0609020204030204" pitchFamily="49" charset="0"/>
              </a:rPr>
              <a:t>multicinctus:2.5</a:t>
            </a:r>
            <a:r>
              <a:rPr lang="en-US" sz="1000" dirty="0">
                <a:latin typeface="Consolas" panose="020B0609020204030204" pitchFamily="49" charset="0"/>
                <a:cs typeface="Consolas" panose="020B0609020204030204" pitchFamily="49" charset="0"/>
              </a:rPr>
              <a:t>:-1.00</a:t>
            </a:r>
          </a:p>
          <a:p>
            <a:r>
              <a:rPr lang="en-US" sz="1000" dirty="0">
                <a:latin typeface="Consolas" panose="020B0609020204030204" pitchFamily="49" charset="0"/>
                <a:cs typeface="Consolas" panose="020B0609020204030204" pitchFamily="49" charset="0"/>
              </a:rPr>
              <a:t>IVCHTTATIPSSAVTCPPGENLCYRKMWCDAFCSSRGKVVELGCAATCPSKKPYEEVTCCSTDKCNHPPKRQPG</a:t>
            </a:r>
            <a:r>
              <a:rPr lang="en-US" sz="1000" b="1" dirty="0">
                <a:latin typeface="Consolas" panose="020B0609020204030204" pitchFamily="49" charset="0"/>
                <a:cs typeface="Consolas" panose="020B0609020204030204" pitchFamily="49" charset="0"/>
              </a:rPr>
              <a:t>/</a:t>
            </a:r>
          </a:p>
          <a:p>
            <a:r>
              <a:rPr lang="en-US" sz="1000" dirty="0">
                <a:latin typeface="Consolas" panose="020B0609020204030204" pitchFamily="49" charset="0"/>
                <a:cs typeface="Consolas" panose="020B0609020204030204" pitchFamily="49" charset="0"/>
              </a:rPr>
              <a:t>IVCHTTATIPSSAVTCPPGENLCYRKMWCDAFCSSRGKVVELGCAATCPSKKPYEEVTCCSTDKCNHPPKRQPG*</a:t>
            </a:r>
          </a:p>
          <a:p>
            <a:endParaRPr lang="en-US" sz="1000" dirty="0">
              <a:latin typeface="Consolas" panose="020B0609020204030204" pitchFamily="49" charset="0"/>
              <a:cs typeface="Consolas" panose="020B0609020204030204" pitchFamily="49" charset="0"/>
            </a:endParaRPr>
          </a:p>
          <a:p>
            <a:r>
              <a:rPr lang="en-US" sz="1000" dirty="0">
                <a:latin typeface="Consolas" panose="020B0609020204030204" pitchFamily="49" charset="0"/>
                <a:cs typeface="Consolas" panose="020B0609020204030204" pitchFamily="49" charset="0"/>
              </a:rPr>
              <a:t>&gt;</a:t>
            </a:r>
            <a:r>
              <a:rPr lang="en-US" sz="1000" dirty="0" err="1">
                <a:latin typeface="Consolas" panose="020B0609020204030204" pitchFamily="49" charset="0"/>
                <a:cs typeface="Consolas" panose="020B0609020204030204" pitchFamily="49" charset="0"/>
              </a:rPr>
              <a:t>P1;1hc9</a:t>
            </a:r>
            <a:endParaRPr lang="en-US" sz="1000" dirty="0">
              <a:latin typeface="Consolas" panose="020B0609020204030204" pitchFamily="49" charset="0"/>
              <a:cs typeface="Consolas" panose="020B0609020204030204" pitchFamily="49" charset="0"/>
            </a:endParaRPr>
          </a:p>
          <a:p>
            <a:r>
              <a:rPr lang="en-US" sz="1000" dirty="0" err="1">
                <a:latin typeface="Consolas" panose="020B0609020204030204" pitchFamily="49" charset="0"/>
                <a:cs typeface="Consolas" panose="020B0609020204030204" pitchFamily="49" charset="0"/>
              </a:rPr>
              <a:t>sequence:1hc9</a:t>
            </a:r>
            <a:r>
              <a:rPr lang="en-US" sz="1000" dirty="0">
                <a:latin typeface="Consolas" panose="020B0609020204030204" pitchFamily="49" charset="0"/>
                <a:cs typeface="Consolas" panose="020B0609020204030204" pitchFamily="49" charset="0"/>
              </a:rPr>
              <a:t>:   1 :</a:t>
            </a:r>
            <a:r>
              <a:rPr lang="en-US" sz="1000" dirty="0" err="1">
                <a:latin typeface="Consolas" panose="020B0609020204030204" pitchFamily="49" charset="0"/>
                <a:cs typeface="Consolas" panose="020B0609020204030204" pitchFamily="49" charset="0"/>
              </a:rPr>
              <a:t>A:148:B:undefined:undefined</a:t>
            </a:r>
            <a:r>
              <a:rPr lang="en-US" sz="1000" dirty="0">
                <a:latin typeface="Consolas" panose="020B0609020204030204" pitchFamily="49" charset="0"/>
                <a:cs typeface="Consolas" panose="020B0609020204030204" pitchFamily="49" charset="0"/>
              </a:rPr>
              <a:t>:-1.00:-1.00</a:t>
            </a:r>
          </a:p>
          <a:p>
            <a:r>
              <a:rPr lang="en-US" sz="1000" dirty="0">
                <a:latin typeface="Consolas" panose="020B0609020204030204" pitchFamily="49" charset="0"/>
                <a:cs typeface="Consolas" panose="020B0609020204030204" pitchFamily="49" charset="0"/>
              </a:rPr>
              <a:t>IVCHTTATSPISAVTCPPGENLCYRKMWCDVFCSSRGKVVELGCAATCPSKKPYEEVTCCSTDKCNPHPKQRPG/</a:t>
            </a:r>
          </a:p>
          <a:p>
            <a:r>
              <a:rPr lang="en-US" sz="1000" dirty="0">
                <a:latin typeface="Consolas" panose="020B0609020204030204" pitchFamily="49" charset="0"/>
                <a:cs typeface="Consolas" panose="020B0609020204030204" pitchFamily="49" charset="0"/>
              </a:rPr>
              <a:t>IVCHTTATSPISAVTCPPGENLCYRKMWCDAFCSSRGKVVELGCAATCPSKKPYEEVTCCSTDKCNPHPKQRPG*</a:t>
            </a:r>
          </a:p>
        </p:txBody>
      </p:sp>
      <p:sp>
        <p:nvSpPr>
          <p:cNvPr id="4" name="TextBox 3">
            <a:extLst>
              <a:ext uri="{FF2B5EF4-FFF2-40B4-BE49-F238E27FC236}">
                <a16:creationId xmlns:a16="http://schemas.microsoft.com/office/drawing/2014/main" id="{C4BD825A-66EB-4FE3-DC27-29B59D3A9639}"/>
              </a:ext>
            </a:extLst>
          </p:cNvPr>
          <p:cNvSpPr txBox="1"/>
          <p:nvPr/>
        </p:nvSpPr>
        <p:spPr>
          <a:xfrm>
            <a:off x="406530" y="407504"/>
            <a:ext cx="4908523" cy="1200329"/>
          </a:xfrm>
          <a:prstGeom prst="rect">
            <a:avLst/>
          </a:prstGeom>
          <a:noFill/>
        </p:spPr>
        <p:txBody>
          <a:bodyPr wrap="none" rtlCol="0">
            <a:spAutoFit/>
          </a:bodyPr>
          <a:lstStyle/>
          <a:p>
            <a:r>
              <a:rPr lang="en-US" dirty="0"/>
              <a:t>PIR format AKA </a:t>
            </a:r>
            <a:r>
              <a:rPr lang="en-US" dirty="0" err="1"/>
              <a:t>NBRF</a:t>
            </a:r>
            <a:endParaRPr lang="en-US" dirty="0"/>
          </a:p>
          <a:p>
            <a:r>
              <a:rPr lang="en-US" dirty="0">
                <a:hlinkClick r:id="rId2"/>
              </a:rPr>
              <a:t>https://www.bioinformatics.nl/tools/crab_pir.html</a:t>
            </a:r>
            <a:endParaRPr lang="en-US" dirty="0"/>
          </a:p>
          <a:p>
            <a:r>
              <a:rPr lang="en-US" dirty="0"/>
              <a:t>Nucleotides or proteins</a:t>
            </a:r>
          </a:p>
          <a:p>
            <a:r>
              <a:rPr lang="en-US" dirty="0"/>
              <a:t>Unaligned or Aligned sequences</a:t>
            </a:r>
          </a:p>
        </p:txBody>
      </p:sp>
      <p:sp>
        <p:nvSpPr>
          <p:cNvPr id="5" name="TextBox 4">
            <a:extLst>
              <a:ext uri="{FF2B5EF4-FFF2-40B4-BE49-F238E27FC236}">
                <a16:creationId xmlns:a16="http://schemas.microsoft.com/office/drawing/2014/main" id="{5146036E-B639-A4B1-EE52-53AAB306B673}"/>
              </a:ext>
            </a:extLst>
          </p:cNvPr>
          <p:cNvSpPr txBox="1"/>
          <p:nvPr/>
        </p:nvSpPr>
        <p:spPr>
          <a:xfrm>
            <a:off x="5315053" y="178904"/>
            <a:ext cx="5777017" cy="3416320"/>
          </a:xfrm>
          <a:prstGeom prst="rect">
            <a:avLst/>
          </a:prstGeom>
          <a:noFill/>
        </p:spPr>
        <p:txBody>
          <a:bodyPr wrap="square" rtlCol="0">
            <a:spAutoFit/>
          </a:bodyPr>
          <a:lstStyle/>
          <a:p>
            <a:r>
              <a:rPr lang="en-US" dirty="0"/>
              <a:t>One line starting with</a:t>
            </a:r>
          </a:p>
          <a:p>
            <a:r>
              <a:rPr lang="en-US" dirty="0"/>
              <a:t>a "&gt;" (greater-than) sign, followed by a two-letter code describing the sequence type (</a:t>
            </a:r>
            <a:r>
              <a:rPr lang="en-US" dirty="0" err="1"/>
              <a:t>P1</a:t>
            </a:r>
            <a:r>
              <a:rPr lang="en-US" dirty="0"/>
              <a:t>, </a:t>
            </a:r>
            <a:r>
              <a:rPr lang="en-US" dirty="0" err="1"/>
              <a:t>F1</a:t>
            </a:r>
            <a:r>
              <a:rPr lang="en-US" dirty="0"/>
              <a:t>, DL, DC, </a:t>
            </a:r>
            <a:r>
              <a:rPr lang="en-US" dirty="0" err="1"/>
              <a:t>RL</a:t>
            </a:r>
            <a:r>
              <a:rPr lang="en-US" dirty="0"/>
              <a:t>, RC, or XX), followed by a semicolon, followed by the sequence identification code.</a:t>
            </a:r>
          </a:p>
          <a:p>
            <a:r>
              <a:rPr lang="en-US" dirty="0"/>
              <a:t>One line containing a textual description of the sequence.</a:t>
            </a:r>
          </a:p>
          <a:p>
            <a:r>
              <a:rPr lang="en-US" dirty="0"/>
              <a:t>One or more lines containing the sequence itself. When multiple chains are included in a single sequence a "/" (slash) character is used as a delimiter The end of the sequence is marked by a "*" (asterisk) character.</a:t>
            </a:r>
          </a:p>
          <a:p>
            <a:endParaRPr lang="en-US" dirty="0"/>
          </a:p>
          <a:p>
            <a:endParaRPr lang="en-US" dirty="0"/>
          </a:p>
        </p:txBody>
      </p:sp>
      <p:sp>
        <p:nvSpPr>
          <p:cNvPr id="6" name="Oval 5">
            <a:extLst>
              <a:ext uri="{FF2B5EF4-FFF2-40B4-BE49-F238E27FC236}">
                <a16:creationId xmlns:a16="http://schemas.microsoft.com/office/drawing/2014/main" id="{C381D620-42FA-0B4D-3189-051B1D4862B5}"/>
              </a:ext>
            </a:extLst>
          </p:cNvPr>
          <p:cNvSpPr/>
          <p:nvPr/>
        </p:nvSpPr>
        <p:spPr>
          <a:xfrm>
            <a:off x="11280914" y="3728331"/>
            <a:ext cx="218660" cy="2385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Oval 6">
            <a:extLst>
              <a:ext uri="{FF2B5EF4-FFF2-40B4-BE49-F238E27FC236}">
                <a16:creationId xmlns:a16="http://schemas.microsoft.com/office/drawing/2014/main" id="{6BC3BD20-703E-B022-1B79-873E8698FE7E}"/>
              </a:ext>
            </a:extLst>
          </p:cNvPr>
          <p:cNvSpPr/>
          <p:nvPr/>
        </p:nvSpPr>
        <p:spPr>
          <a:xfrm>
            <a:off x="4137992" y="3659915"/>
            <a:ext cx="218660" cy="238540"/>
          </a:xfrm>
          <a:prstGeom prst="ellipse">
            <a:avLst/>
          </a:prstGeom>
          <a:noFill/>
          <a:ln w="3810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0D13A7DD-AF5B-B5AD-0022-90812FA06EA4}"/>
              </a:ext>
            </a:extLst>
          </p:cNvPr>
          <p:cNvCxnSpPr/>
          <p:nvPr/>
        </p:nvCxnSpPr>
        <p:spPr>
          <a:xfrm>
            <a:off x="10416209" y="2365513"/>
            <a:ext cx="974035" cy="13628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C8D59C54-61CC-CDAF-AEF5-5BCD1E7544D5}"/>
              </a:ext>
            </a:extLst>
          </p:cNvPr>
          <p:cNvCxnSpPr/>
          <p:nvPr/>
        </p:nvCxnSpPr>
        <p:spPr>
          <a:xfrm flipH="1">
            <a:off x="4442791" y="2893444"/>
            <a:ext cx="3450981" cy="885741"/>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0019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E36602-6EDB-A01E-20DB-AD510444FC3C}"/>
              </a:ext>
            </a:extLst>
          </p:cNvPr>
          <p:cNvSpPr txBox="1"/>
          <p:nvPr/>
        </p:nvSpPr>
        <p:spPr>
          <a:xfrm>
            <a:off x="416459" y="3969604"/>
            <a:ext cx="6147837" cy="1815882"/>
          </a:xfrm>
          <a:prstGeom prst="rect">
            <a:avLst/>
          </a:prstGeom>
          <a:noFill/>
        </p:spPr>
        <p:txBody>
          <a:bodyPr wrap="none" rtlCol="0">
            <a:spAutoFit/>
          </a:bodyPr>
          <a:lstStyle/>
          <a:p>
            <a:r>
              <a:rPr lang="en-US" sz="1400" dirty="0">
                <a:latin typeface="Consolas" panose="020B0609020204030204" pitchFamily="49" charset="0"/>
                <a:cs typeface="Consolas" panose="020B0609020204030204" pitchFamily="49" charset="0"/>
              </a:rPr>
              <a:t>@</a:t>
            </a:r>
            <a:r>
              <a:rPr lang="en-US" sz="1400" dirty="0" err="1">
                <a:latin typeface="Consolas" panose="020B0609020204030204" pitchFamily="49" charset="0"/>
                <a:cs typeface="Consolas" panose="020B0609020204030204" pitchFamily="49" charset="0"/>
              </a:rPr>
              <a:t>SEQ_ID</a:t>
            </a:r>
            <a:endParaRPr lang="en-US" sz="1400" dirty="0">
              <a:latin typeface="Consolas" panose="020B0609020204030204" pitchFamily="49" charset="0"/>
              <a:cs typeface="Consolas" panose="020B0609020204030204" pitchFamily="49" charset="0"/>
            </a:endParaRPr>
          </a:p>
          <a:p>
            <a:r>
              <a:rPr lang="en-US" sz="1400" dirty="0" err="1">
                <a:latin typeface="Consolas" panose="020B0609020204030204" pitchFamily="49" charset="0"/>
                <a:cs typeface="Consolas" panose="020B0609020204030204" pitchFamily="49" charset="0"/>
              </a:rPr>
              <a:t>GATTTGGGGTTCAAAGCAGTATCGATCAAATAGTAAATCCATTTGTTCAACTCACAGTTT</a:t>
            </a:r>
            <a:endParaRPr lang="en-US" sz="1400" dirty="0">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a:t>
            </a:r>
          </a:p>
          <a:p>
            <a:r>
              <a:rPr lang="en-US" sz="1400" dirty="0">
                <a:latin typeface="Consolas" panose="020B0609020204030204" pitchFamily="49" charset="0"/>
                <a:cs typeface="Consolas" panose="020B0609020204030204" pitchFamily="49" charset="0"/>
              </a:rPr>
              <a:t>!''*((((***+))%%%++)(%%%%).1***-+*''))**</a:t>
            </a:r>
            <a:r>
              <a:rPr lang="en-US" sz="1400" dirty="0" err="1">
                <a:latin typeface="Consolas" panose="020B0609020204030204" pitchFamily="49" charset="0"/>
                <a:cs typeface="Consolas" panose="020B0609020204030204" pitchFamily="49" charset="0"/>
              </a:rPr>
              <a:t>55CCF</a:t>
            </a:r>
            <a:r>
              <a:rPr lang="en-US" sz="1400" dirty="0">
                <a:latin typeface="Consolas" panose="020B0609020204030204" pitchFamily="49" charset="0"/>
                <a:cs typeface="Consolas" panose="020B0609020204030204" pitchFamily="49" charset="0"/>
              </a:rPr>
              <a:t>&gt;&gt;&gt;&gt;&gt;&gt;</a:t>
            </a:r>
            <a:r>
              <a:rPr lang="en-US" sz="1400" dirty="0" err="1">
                <a:latin typeface="Consolas" panose="020B0609020204030204" pitchFamily="49" charset="0"/>
                <a:cs typeface="Consolas" panose="020B0609020204030204" pitchFamily="49" charset="0"/>
              </a:rPr>
              <a:t>CCCCCCC65</a:t>
            </a:r>
            <a:endParaRPr lang="en-US" sz="1400" dirty="0">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a:t>
            </a:r>
            <a:r>
              <a:rPr lang="en-US" sz="1400" dirty="0" err="1">
                <a:latin typeface="Consolas" panose="020B0609020204030204" pitchFamily="49" charset="0"/>
                <a:cs typeface="Consolas" panose="020B0609020204030204" pitchFamily="49" charset="0"/>
              </a:rPr>
              <a:t>SEQ_ID</a:t>
            </a:r>
            <a:endParaRPr lang="en-US" sz="1400" dirty="0">
              <a:latin typeface="Consolas" panose="020B0609020204030204" pitchFamily="49" charset="0"/>
              <a:cs typeface="Consolas" panose="020B0609020204030204" pitchFamily="49" charset="0"/>
            </a:endParaRPr>
          </a:p>
          <a:p>
            <a:r>
              <a:rPr lang="en-GB" sz="1400" dirty="0" err="1">
                <a:latin typeface="Consolas" panose="020B0609020204030204" pitchFamily="49" charset="0"/>
                <a:cs typeface="Consolas" panose="020B0609020204030204" pitchFamily="49" charset="0"/>
              </a:rPr>
              <a:t>GGGTGATGGCCGCTGCCGATGGCGTCAAATCCCACC</a:t>
            </a:r>
            <a:endParaRPr lang="en-GB" sz="1400" dirty="0">
              <a:latin typeface="Consolas" panose="020B0609020204030204" pitchFamily="49" charset="0"/>
              <a:cs typeface="Consolas" panose="020B0609020204030204" pitchFamily="49" charset="0"/>
            </a:endParaRPr>
          </a:p>
          <a:p>
            <a:r>
              <a:rPr lang="en-GB" sz="1400" dirty="0">
                <a:latin typeface="Consolas" panose="020B0609020204030204" pitchFamily="49" charset="0"/>
                <a:cs typeface="Consolas" panose="020B0609020204030204" pitchFamily="49" charset="0"/>
              </a:rPr>
              <a:t>+</a:t>
            </a:r>
          </a:p>
          <a:p>
            <a:r>
              <a:rPr lang="en-GB" sz="1400" dirty="0">
                <a:latin typeface="Consolas" panose="020B0609020204030204" pitchFamily="49" charset="0"/>
                <a:cs typeface="Consolas" panose="020B0609020204030204" pitchFamily="49" charset="0"/>
              </a:rPr>
              <a:t>!"#$%&amp;'()*+,-./0123456789:;&lt;=&gt;?@</a:t>
            </a:r>
            <a:r>
              <a:rPr lang="en-GB" sz="1400" dirty="0" err="1">
                <a:latin typeface="Consolas" panose="020B0609020204030204" pitchFamily="49" charset="0"/>
                <a:cs typeface="Consolas" panose="020B0609020204030204" pitchFamily="49" charset="0"/>
              </a:rPr>
              <a:t>ABCD</a:t>
            </a:r>
            <a:endParaRPr lang="en-US" sz="1400"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83E25FE7-C576-3048-0B80-E68773A32965}"/>
              </a:ext>
            </a:extLst>
          </p:cNvPr>
          <p:cNvSpPr txBox="1"/>
          <p:nvPr/>
        </p:nvSpPr>
        <p:spPr>
          <a:xfrm>
            <a:off x="477080" y="1154385"/>
            <a:ext cx="11121886" cy="2308324"/>
          </a:xfrm>
          <a:prstGeom prst="rect">
            <a:avLst/>
          </a:prstGeom>
          <a:noFill/>
        </p:spPr>
        <p:txBody>
          <a:bodyPr wrap="square" rtlCol="0">
            <a:spAutoFit/>
          </a:bodyPr>
          <a:lstStyle/>
          <a:p>
            <a:r>
              <a:rPr lang="en-US" dirty="0"/>
              <a:t>Line 1 begins with a '@' character and is followed by a sequence identifier and an optional description. This line format depends on the source (like a </a:t>
            </a:r>
            <a:r>
              <a:rPr lang="en-US" dirty="0" err="1"/>
              <a:t>FASTA</a:t>
            </a:r>
            <a:r>
              <a:rPr lang="en-US" dirty="0"/>
              <a:t> title line). </a:t>
            </a:r>
          </a:p>
          <a:p>
            <a:r>
              <a:rPr lang="en-US" dirty="0"/>
              <a:t>Line 2 is the raw sequence letters.</a:t>
            </a:r>
          </a:p>
          <a:p>
            <a:r>
              <a:rPr lang="en-US" dirty="0"/>
              <a:t>Line 3 begins with a '+' character and is optionally followed by the same sequence identifier (and any description) again.</a:t>
            </a:r>
          </a:p>
          <a:p>
            <a:r>
              <a:rPr lang="en-US" dirty="0"/>
              <a:t>Line 4 encodes the quality values for the sequence in Line 2, and must contain the same number of symbols as letters in the sequence. This symbols are numbers, not in base 10 but in a different base depending on the sequencing system (</a:t>
            </a:r>
            <a:r>
              <a:rPr lang="en-US" dirty="0" err="1"/>
              <a:t>eg</a:t>
            </a:r>
            <a:r>
              <a:rPr lang="en-US" dirty="0"/>
              <a:t>: base 41 for Illumina, base 93 for PacBio, </a:t>
            </a:r>
            <a:r>
              <a:rPr lang="en-US" dirty="0" err="1"/>
              <a:t>etc</a:t>
            </a:r>
            <a:r>
              <a:rPr lang="en-US" dirty="0"/>
              <a:t>)</a:t>
            </a:r>
          </a:p>
        </p:txBody>
      </p:sp>
      <p:sp>
        <p:nvSpPr>
          <p:cNvPr id="6" name="TextBox 5">
            <a:extLst>
              <a:ext uri="{FF2B5EF4-FFF2-40B4-BE49-F238E27FC236}">
                <a16:creationId xmlns:a16="http://schemas.microsoft.com/office/drawing/2014/main" id="{0CB62AA3-83A1-DBF0-0BD3-ED2688FC0121}"/>
              </a:ext>
            </a:extLst>
          </p:cNvPr>
          <p:cNvSpPr txBox="1"/>
          <p:nvPr/>
        </p:nvSpPr>
        <p:spPr>
          <a:xfrm>
            <a:off x="416459" y="307818"/>
            <a:ext cx="4360746" cy="923330"/>
          </a:xfrm>
          <a:prstGeom prst="rect">
            <a:avLst/>
          </a:prstGeom>
          <a:noFill/>
        </p:spPr>
        <p:txBody>
          <a:bodyPr wrap="none" rtlCol="0">
            <a:spAutoFit/>
          </a:bodyPr>
          <a:lstStyle/>
          <a:p>
            <a:r>
              <a:rPr lang="en-US" dirty="0" err="1"/>
              <a:t>Fastq</a:t>
            </a:r>
            <a:endParaRPr lang="en-US" dirty="0"/>
          </a:p>
          <a:p>
            <a:r>
              <a:rPr lang="en-US" dirty="0">
                <a:hlinkClick r:id="rId2"/>
              </a:rPr>
              <a:t>https://en.wikipedia.org/wiki/FASTQ_format</a:t>
            </a:r>
            <a:endParaRPr lang="en-US" dirty="0"/>
          </a:p>
          <a:p>
            <a:endParaRPr lang="en-US" dirty="0"/>
          </a:p>
        </p:txBody>
      </p:sp>
    </p:spTree>
    <p:extLst>
      <p:ext uri="{BB962C8B-B14F-4D97-AF65-F5344CB8AC3E}">
        <p14:creationId xmlns:p14="http://schemas.microsoft.com/office/powerpoint/2010/main" val="55992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083C70E-599D-FFEF-8815-0DFC9EB82AC9}"/>
              </a:ext>
            </a:extLst>
          </p:cNvPr>
          <p:cNvGrpSpPr/>
          <p:nvPr/>
        </p:nvGrpSpPr>
        <p:grpSpPr>
          <a:xfrm>
            <a:off x="3446006" y="389414"/>
            <a:ext cx="8762094" cy="6349318"/>
            <a:chOff x="1944285" y="332656"/>
            <a:chExt cx="8762094" cy="6349318"/>
          </a:xfrm>
        </p:grpSpPr>
        <p:sp>
          <p:nvSpPr>
            <p:cNvPr id="17" name="16 Rectángulo"/>
            <p:cNvSpPr/>
            <p:nvPr/>
          </p:nvSpPr>
          <p:spPr>
            <a:xfrm>
              <a:off x="2603881" y="357166"/>
              <a:ext cx="5643602" cy="6324808"/>
            </a:xfrm>
            <a:prstGeom prst="rect">
              <a:avLst/>
            </a:prstGeom>
          </p:spPr>
          <p:txBody>
            <a:bodyPr wrap="square">
              <a:spAutoFit/>
            </a:bodyPr>
            <a:lstStyle/>
            <a:p>
              <a:r>
                <a:rPr lang="en-US" sz="900" b="1" dirty="0">
                  <a:latin typeface="Courier New" pitchFamily="49" charset="0"/>
                  <a:cs typeface="Courier New" pitchFamily="49" charset="0"/>
                </a:rPr>
                <a:t>LOCUS       HUMCYPB                 1868 </a:t>
              </a:r>
              <a:r>
                <a:rPr lang="en-US" sz="900" b="1" dirty="0" err="1">
                  <a:latin typeface="Courier New" pitchFamily="49" charset="0"/>
                  <a:cs typeface="Courier New" pitchFamily="49" charset="0"/>
                </a:rPr>
                <a:t>bp</a:t>
              </a:r>
              <a:r>
                <a:rPr lang="en-US" sz="900" b="1" dirty="0">
                  <a:latin typeface="Courier New" pitchFamily="49" charset="0"/>
                  <a:cs typeface="Courier New" pitchFamily="49" charset="0"/>
                </a:rPr>
                <a:t>    mRNA    linear   PRI 27-APR-1993</a:t>
              </a:r>
            </a:p>
            <a:p>
              <a:r>
                <a:rPr lang="en-US" sz="900" b="1" dirty="0">
                  <a:latin typeface="Courier New" pitchFamily="49" charset="0"/>
                  <a:cs typeface="Courier New" pitchFamily="49" charset="0"/>
                </a:rPr>
                <a:t>DEFINITION  Human cytochrome P-450 1 mRNA, complete </a:t>
              </a:r>
              <a:r>
                <a:rPr lang="en-US" sz="900" b="1" dirty="0" err="1">
                  <a:latin typeface="Courier New" pitchFamily="49" charset="0"/>
                  <a:cs typeface="Courier New" pitchFamily="49" charset="0"/>
                </a:rPr>
                <a:t>cds</a:t>
              </a:r>
              <a:r>
                <a:rPr lang="en-US" sz="900" b="1" dirty="0">
                  <a:latin typeface="Courier New" pitchFamily="49" charset="0"/>
                  <a:cs typeface="Courier New" pitchFamily="49" charset="0"/>
                </a:rPr>
                <a:t>, clone Hp1-2.</a:t>
              </a:r>
            </a:p>
            <a:p>
              <a:r>
                <a:rPr lang="en-US" sz="900" b="1" dirty="0">
                  <a:latin typeface="Courier New" pitchFamily="49" charset="0"/>
                  <a:cs typeface="Courier New" pitchFamily="49" charset="0"/>
                </a:rPr>
                <a:t>ACCESSION   M17398 J03472</a:t>
              </a:r>
            </a:p>
            <a:p>
              <a:r>
                <a:rPr lang="en-US" sz="900" b="1" dirty="0">
                  <a:latin typeface="Courier New" pitchFamily="49" charset="0"/>
                  <a:cs typeface="Courier New" pitchFamily="49" charset="0"/>
                </a:rPr>
                <a:t>SOURCE      Homo sapiens (human)</a:t>
              </a:r>
            </a:p>
            <a:p>
              <a:r>
                <a:rPr lang="en-US" sz="900" b="1" dirty="0">
                  <a:latin typeface="Courier New" pitchFamily="49" charset="0"/>
                  <a:cs typeface="Courier New" pitchFamily="49" charset="0"/>
                </a:rPr>
                <a:t>  ORGANISM  Homo sapiens</a:t>
              </a:r>
            </a:p>
            <a:p>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Eukaryota</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Metazoa</a:t>
              </a:r>
              <a:r>
                <a:rPr lang="en-US" sz="900" b="1" dirty="0">
                  <a:latin typeface="Courier New" pitchFamily="49" charset="0"/>
                  <a:cs typeface="Courier New" pitchFamily="49" charset="0"/>
                </a:rPr>
                <a:t>; Chordata; </a:t>
              </a:r>
              <a:r>
                <a:rPr lang="en-US" sz="900" b="1" dirty="0" err="1">
                  <a:latin typeface="Courier New" pitchFamily="49" charset="0"/>
                  <a:cs typeface="Courier New" pitchFamily="49" charset="0"/>
                </a:rPr>
                <a:t>Craniata</a:t>
              </a:r>
              <a:r>
                <a:rPr lang="en-US" sz="900" b="1" dirty="0">
                  <a:latin typeface="Courier New" pitchFamily="49" charset="0"/>
                  <a:cs typeface="Courier New" pitchFamily="49" charset="0"/>
                </a:rPr>
                <a:t>; Vertebrata; </a:t>
              </a:r>
              <a:r>
                <a:rPr lang="en-US" sz="900" b="1" dirty="0" err="1">
                  <a:latin typeface="Courier New" pitchFamily="49" charset="0"/>
                  <a:cs typeface="Courier New" pitchFamily="49" charset="0"/>
                </a:rPr>
                <a:t>Euteleostomi</a:t>
              </a:r>
              <a:r>
                <a:rPr lang="en-US" sz="900" b="1" dirty="0">
                  <a:latin typeface="Courier New" pitchFamily="49" charset="0"/>
                  <a:cs typeface="Courier New" pitchFamily="49" charset="0"/>
                </a:rPr>
                <a:t>;</a:t>
              </a:r>
            </a:p>
            <a:p>
              <a:r>
                <a:rPr lang="en-US" sz="900" b="1" dirty="0">
                  <a:latin typeface="Courier New" pitchFamily="49" charset="0"/>
                  <a:cs typeface="Courier New" pitchFamily="49" charset="0"/>
                </a:rPr>
                <a:t>            Mammalia; </a:t>
              </a:r>
              <a:r>
                <a:rPr lang="en-US" sz="900" b="1" dirty="0" err="1">
                  <a:latin typeface="Courier New" pitchFamily="49" charset="0"/>
                  <a:cs typeface="Courier New" pitchFamily="49" charset="0"/>
                </a:rPr>
                <a:t>Eutheria</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Euarchontoglires</a:t>
              </a:r>
              <a:r>
                <a:rPr lang="en-US" sz="900" b="1" dirty="0">
                  <a:latin typeface="Courier New" pitchFamily="49" charset="0"/>
                  <a:cs typeface="Courier New" pitchFamily="49" charset="0"/>
                </a:rPr>
                <a:t>; Primates; </a:t>
              </a:r>
              <a:r>
                <a:rPr lang="en-US" sz="900" b="1" dirty="0" err="1">
                  <a:latin typeface="Courier New" pitchFamily="49" charset="0"/>
                  <a:cs typeface="Courier New" pitchFamily="49" charset="0"/>
                </a:rPr>
                <a:t>Haplorrhini</a:t>
              </a:r>
              <a:r>
                <a:rPr lang="en-US" sz="900" b="1" dirty="0">
                  <a:latin typeface="Courier New" pitchFamily="49" charset="0"/>
                  <a:cs typeface="Courier New" pitchFamily="49" charset="0"/>
                </a:rPr>
                <a:t>;</a:t>
              </a:r>
            </a:p>
            <a:p>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Catarrhini</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Hominidae</a:t>
              </a:r>
              <a:r>
                <a:rPr lang="en-US" sz="900" b="1" dirty="0">
                  <a:latin typeface="Courier New" pitchFamily="49" charset="0"/>
                  <a:cs typeface="Courier New" pitchFamily="49" charset="0"/>
                </a:rPr>
                <a:t>; Homo.</a:t>
              </a:r>
            </a:p>
            <a:p>
              <a:r>
                <a:rPr lang="en-US" sz="900" b="1" dirty="0">
                  <a:latin typeface="Courier New" pitchFamily="49" charset="0"/>
                  <a:cs typeface="Courier New" pitchFamily="49" charset="0"/>
                </a:rPr>
                <a:t>REFERENCE   1  (bases 1 to 1868)</a:t>
              </a:r>
            </a:p>
            <a:p>
              <a:r>
                <a:rPr lang="en-US" sz="900" b="1" dirty="0">
                  <a:latin typeface="Courier New" pitchFamily="49" charset="0"/>
                  <a:cs typeface="Courier New" pitchFamily="49" charset="0"/>
                </a:rPr>
                <a:t>  AUTHORS   </a:t>
              </a:r>
              <a:r>
                <a:rPr lang="en-US" sz="900" b="1" dirty="0" err="1">
                  <a:latin typeface="Courier New" pitchFamily="49" charset="0"/>
                  <a:cs typeface="Courier New" pitchFamily="49" charset="0"/>
                </a:rPr>
                <a:t>Okino,S.T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Quattrochi,L.C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Pendurthi,U.R</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McBride,O.W</a:t>
              </a:r>
              <a:r>
                <a:rPr lang="en-US" sz="900" b="1" dirty="0">
                  <a:latin typeface="Courier New" pitchFamily="49" charset="0"/>
                  <a:cs typeface="Courier New" pitchFamily="49" charset="0"/>
                </a:rPr>
                <a:t>. and</a:t>
              </a:r>
            </a:p>
            <a:p>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Tukey,R.H</a:t>
              </a:r>
              <a:r>
                <a:rPr lang="en-US" sz="900" b="1" dirty="0">
                  <a:latin typeface="Courier New" pitchFamily="49" charset="0"/>
                  <a:cs typeface="Courier New" pitchFamily="49" charset="0"/>
                </a:rPr>
                <a:t>.</a:t>
              </a:r>
            </a:p>
            <a:p>
              <a:r>
                <a:rPr lang="en-US" sz="900" b="1" dirty="0">
                  <a:latin typeface="Courier New" pitchFamily="49" charset="0"/>
                  <a:cs typeface="Courier New" pitchFamily="49" charset="0"/>
                </a:rPr>
                <a:t>  TITLE     Characterization of multiple human cytochrome P-450 1 </a:t>
              </a:r>
              <a:r>
                <a:rPr lang="en-US" sz="900" b="1" dirty="0" err="1">
                  <a:latin typeface="Courier New" pitchFamily="49" charset="0"/>
                  <a:cs typeface="Courier New" pitchFamily="49" charset="0"/>
                </a:rPr>
                <a:t>cDNAs</a:t>
              </a:r>
              <a:r>
                <a:rPr lang="en-US" sz="900" b="1" dirty="0">
                  <a:latin typeface="Courier New" pitchFamily="49" charset="0"/>
                  <a:cs typeface="Courier New" pitchFamily="49" charset="0"/>
                </a:rPr>
                <a:t>. The</a:t>
              </a:r>
            </a:p>
            <a:p>
              <a:r>
                <a:rPr lang="en-US" sz="900" b="1" dirty="0">
                  <a:latin typeface="Courier New" pitchFamily="49" charset="0"/>
                  <a:cs typeface="Courier New" pitchFamily="49" charset="0"/>
                </a:rPr>
                <a:t>            chromosomal localization of the gene and evidence for alternate RNA</a:t>
              </a:r>
            </a:p>
            <a:p>
              <a:r>
                <a:rPr lang="en-US" sz="900" b="1" dirty="0">
                  <a:latin typeface="Courier New" pitchFamily="49" charset="0"/>
                  <a:cs typeface="Courier New" pitchFamily="49" charset="0"/>
                </a:rPr>
                <a:t>            splicing</a:t>
              </a:r>
            </a:p>
            <a:p>
              <a:r>
                <a:rPr lang="en-US" sz="900" b="1" dirty="0">
                  <a:latin typeface="Courier New" pitchFamily="49" charset="0"/>
                  <a:cs typeface="Courier New" pitchFamily="49" charset="0"/>
                </a:rPr>
                <a:t>  JOURNAL   J. Biol. Chem. 262 (33), 16072-16079 (1987)</a:t>
              </a:r>
            </a:p>
            <a:p>
              <a:r>
                <a:rPr lang="en-US" sz="900" b="1" dirty="0">
                  <a:latin typeface="Courier New" pitchFamily="49" charset="0"/>
                  <a:cs typeface="Courier New" pitchFamily="49" charset="0"/>
                </a:rPr>
                <a:t>FEATURES             Location/Qualifiers</a:t>
              </a:r>
            </a:p>
            <a:p>
              <a:r>
                <a:rPr lang="en-US" sz="900" b="1" dirty="0">
                  <a:latin typeface="Courier New" pitchFamily="49" charset="0"/>
                  <a:cs typeface="Courier New" pitchFamily="49" charset="0"/>
                </a:rPr>
                <a:t>     source          1..1868</a:t>
              </a:r>
            </a:p>
            <a:p>
              <a:r>
                <a:rPr lang="en-US" sz="900" b="1" dirty="0">
                  <a:latin typeface="Courier New" pitchFamily="49" charset="0"/>
                  <a:cs typeface="Courier New" pitchFamily="49" charset="0"/>
                </a:rPr>
                <a:t>                     /organism="Homo sapiens"</a:t>
              </a:r>
            </a:p>
            <a:p>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mol_type</a:t>
              </a:r>
              <a:r>
                <a:rPr lang="en-US" sz="900" b="1" dirty="0">
                  <a:latin typeface="Courier New" pitchFamily="49" charset="0"/>
                  <a:cs typeface="Courier New" pitchFamily="49" charset="0"/>
                </a:rPr>
                <a:t>="mRNA"</a:t>
              </a:r>
            </a:p>
            <a:p>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db_xref</a:t>
              </a:r>
              <a:r>
                <a:rPr lang="en-US" sz="900" b="1" dirty="0">
                  <a:latin typeface="Courier New" pitchFamily="49" charset="0"/>
                  <a:cs typeface="Courier New" pitchFamily="49" charset="0"/>
                </a:rPr>
                <a:t>="taxon:9606"</a:t>
              </a:r>
            </a:p>
            <a:p>
              <a:r>
                <a:rPr lang="en-US" sz="900" b="1" dirty="0">
                  <a:latin typeface="Courier New" pitchFamily="49" charset="0"/>
                  <a:cs typeface="Courier New" pitchFamily="49" charset="0"/>
                </a:rPr>
                <a:t>     CDS             2..1183</a:t>
              </a:r>
            </a:p>
            <a:p>
              <a:r>
                <a:rPr lang="en-US" sz="900" b="1" dirty="0">
                  <a:latin typeface="Courier New" pitchFamily="49" charset="0"/>
                  <a:cs typeface="Courier New" pitchFamily="49" charset="0"/>
                </a:rPr>
                <a:t>                     /note="cytochrome P-450 1"</a:t>
              </a:r>
            </a:p>
            <a:p>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codon_start</a:t>
              </a:r>
              <a:r>
                <a:rPr lang="en-US" sz="900" b="1" dirty="0">
                  <a:latin typeface="Courier New" pitchFamily="49" charset="0"/>
                  <a:cs typeface="Courier New" pitchFamily="49" charset="0"/>
                </a:rPr>
                <a:t>=1</a:t>
              </a:r>
            </a:p>
            <a:p>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protein_id</a:t>
              </a:r>
              <a:r>
                <a:rPr lang="en-US" sz="900" b="1" dirty="0">
                  <a:latin typeface="Courier New" pitchFamily="49" charset="0"/>
                  <a:cs typeface="Courier New" pitchFamily="49" charset="0"/>
                </a:rPr>
                <a:t>="AAA35740.1"</a:t>
              </a:r>
            </a:p>
            <a:p>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db_xref</a:t>
              </a:r>
              <a:r>
                <a:rPr lang="en-US" sz="900" b="1" dirty="0">
                  <a:latin typeface="Courier New" pitchFamily="49" charset="0"/>
                  <a:cs typeface="Courier New" pitchFamily="49" charset="0"/>
                </a:rPr>
                <a:t>="GI:181328"</a:t>
              </a:r>
            </a:p>
            <a:p>
              <a:r>
                <a:rPr lang="en-US" sz="900" b="1" dirty="0">
                  <a:latin typeface="Courier New" pitchFamily="49" charset="0"/>
                  <a:cs typeface="Courier New" pitchFamily="49" charset="0"/>
                </a:rPr>
                <a:t>                     /translation="MEPFVVLVLCLSFMLLFSLWRQSCRRRKLPPGPTPLPIIGNMLQ</a:t>
              </a:r>
            </a:p>
            <a:p>
              <a:r>
                <a:rPr lang="en-US" sz="900" b="1" dirty="0">
                  <a:latin typeface="Courier New" pitchFamily="49" charset="0"/>
                  <a:cs typeface="Courier New" pitchFamily="49" charset="0"/>
                </a:rPr>
                <a:t>                     IDVKDICKSFTNFSKVYGPVFTVYFGMNPIVVFHGYEAVKEALIDNGEEFSGRGNSPI</a:t>
              </a:r>
            </a:p>
            <a:p>
              <a:r>
                <a:rPr lang="en-US" sz="900" b="1" dirty="0">
                  <a:latin typeface="Courier New" pitchFamily="49" charset="0"/>
                  <a:cs typeface="Courier New" pitchFamily="49" charset="0"/>
                </a:rPr>
                <a:t>                     SQRITKGLGIISSNGKRWKEIRRFSLTNLRNFGMGKRSIEDRVQEEAHCLVEELRKTK</a:t>
              </a:r>
            </a:p>
            <a:p>
              <a:r>
                <a:rPr lang="en-US" sz="900" b="1" dirty="0">
                  <a:latin typeface="Courier New" pitchFamily="49" charset="0"/>
                  <a:cs typeface="Courier New" pitchFamily="49" charset="0"/>
                </a:rPr>
                <a:t>                     ASPCDPTFILGCAPCNVICSVVFQKRFDYKDQNFLTLMKRFNENFRILNSPWIQVCNN</a:t>
              </a:r>
            </a:p>
            <a:p>
              <a:r>
                <a:rPr lang="en-US" sz="900" b="1" dirty="0">
                  <a:latin typeface="Courier New" pitchFamily="49" charset="0"/>
                  <a:cs typeface="Courier New" pitchFamily="49" charset="0"/>
                </a:rPr>
                <a:t>                     FPLLIDCFPGTHNKVLKNVALTRSYIREKVKEHQASLDVNNPRDFMDCFLIKMEQEKD</a:t>
              </a:r>
            </a:p>
            <a:p>
              <a:r>
                <a:rPr lang="en-US" sz="900" b="1" dirty="0">
                  <a:latin typeface="Courier New" pitchFamily="49" charset="0"/>
                  <a:cs typeface="Courier New" pitchFamily="49" charset="0"/>
                </a:rPr>
                <a:t>                     NQKSEFNIENLVGTVADLFVAGTETTSTTLRYGLLLLLKHPEVTAKVQEEIDHVIGRH</a:t>
              </a:r>
            </a:p>
            <a:p>
              <a:r>
                <a:rPr lang="en-US" sz="900" b="1" dirty="0">
                  <a:latin typeface="Courier New" pitchFamily="49" charset="0"/>
                  <a:cs typeface="Courier New" pitchFamily="49" charset="0"/>
                </a:rPr>
                <a:t>                     RSPCMQDRSHMPYTDAVVHEIQRYSDLVPTGVPHAVTTDTKFRNYLIPKSFDNKIMLA</a:t>
              </a:r>
            </a:p>
            <a:p>
              <a:r>
                <a:rPr lang="en-US" sz="900" b="1" dirty="0">
                  <a:latin typeface="Courier New" pitchFamily="49" charset="0"/>
                  <a:cs typeface="Courier New" pitchFamily="49" charset="0"/>
                </a:rPr>
                <a:t>                     A"</a:t>
              </a:r>
            </a:p>
            <a:p>
              <a:r>
                <a:rPr lang="en-US" sz="900" b="1" dirty="0">
                  <a:latin typeface="Courier New" pitchFamily="49" charset="0"/>
                  <a:cs typeface="Courier New" pitchFamily="49" charset="0"/>
                </a:rPr>
                <a:t>ORIGIN           337 </a:t>
              </a:r>
              <a:r>
                <a:rPr lang="en-US" sz="900" b="1" dirty="0" err="1">
                  <a:latin typeface="Courier New" pitchFamily="49" charset="0"/>
                  <a:cs typeface="Courier New" pitchFamily="49" charset="0"/>
                </a:rPr>
                <a:t>bp</a:t>
              </a:r>
              <a:endParaRPr lang="en-US" sz="900" b="1" dirty="0">
                <a:latin typeface="Courier New" pitchFamily="49" charset="0"/>
                <a:cs typeface="Courier New" pitchFamily="49" charset="0"/>
              </a:endParaRPr>
            </a:p>
            <a:p>
              <a:r>
                <a:rPr lang="en-US" sz="900" b="1" dirty="0">
                  <a:latin typeface="Courier New" pitchFamily="49" charset="0"/>
                  <a:cs typeface="Courier New" pitchFamily="49" charset="0"/>
                </a:rPr>
                <a:t>        1 </a:t>
              </a:r>
              <a:r>
                <a:rPr lang="en-US" sz="900" b="1" dirty="0" err="1">
                  <a:latin typeface="Courier New" pitchFamily="49" charset="0"/>
                  <a:cs typeface="Courier New" pitchFamily="49" charset="0"/>
                </a:rPr>
                <a:t>aatggaacct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tttgtggtcc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tggtgctgtg</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tctctctttt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atgcttctct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tttcactctg</a:t>
              </a:r>
              <a:endParaRPr lang="en-US" sz="900" b="1" dirty="0">
                <a:latin typeface="Courier New" pitchFamily="49" charset="0"/>
                <a:cs typeface="Courier New" pitchFamily="49" charset="0"/>
              </a:endParaRPr>
            </a:p>
            <a:p>
              <a:r>
                <a:rPr lang="en-US" sz="900" b="1" dirty="0">
                  <a:latin typeface="Courier New" pitchFamily="49" charset="0"/>
                  <a:cs typeface="Courier New" pitchFamily="49" charset="0"/>
                </a:rPr>
                <a:t>       61 </a:t>
              </a:r>
              <a:r>
                <a:rPr lang="en-US" sz="900" b="1" dirty="0" err="1">
                  <a:latin typeface="Courier New" pitchFamily="49" charset="0"/>
                  <a:cs typeface="Courier New" pitchFamily="49" charset="0"/>
                </a:rPr>
                <a:t>gagacagagc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tgtaggagaa</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ggaagctccc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tcctggcccc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actcctcttc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ctattattgg</a:t>
              </a:r>
              <a:endParaRPr lang="en-US" sz="900" b="1" dirty="0">
                <a:latin typeface="Courier New" pitchFamily="49" charset="0"/>
                <a:cs typeface="Courier New" pitchFamily="49" charset="0"/>
              </a:endParaRPr>
            </a:p>
            <a:p>
              <a:r>
                <a:rPr lang="en-US" sz="900" b="1" dirty="0">
                  <a:latin typeface="Courier New" pitchFamily="49" charset="0"/>
                  <a:cs typeface="Courier New" pitchFamily="49" charset="0"/>
                </a:rPr>
                <a:t>      121 </a:t>
              </a:r>
              <a:r>
                <a:rPr lang="en-US" sz="900" b="1" dirty="0" err="1">
                  <a:latin typeface="Courier New" pitchFamily="49" charset="0"/>
                  <a:cs typeface="Courier New" pitchFamily="49" charset="0"/>
                </a:rPr>
                <a:t>aaatatgcta</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cagatagatg</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ttaaggacat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ctgcaaatct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ttcaccaatt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tctcaaaagt</a:t>
              </a:r>
              <a:endParaRPr lang="en-US" sz="900" b="1" dirty="0">
                <a:latin typeface="Courier New" pitchFamily="49" charset="0"/>
                <a:cs typeface="Courier New" pitchFamily="49" charset="0"/>
              </a:endParaRPr>
            </a:p>
            <a:p>
              <a:r>
                <a:rPr lang="en-US" sz="900" b="1" dirty="0">
                  <a:latin typeface="Courier New" pitchFamily="49" charset="0"/>
                  <a:cs typeface="Courier New" pitchFamily="49" charset="0"/>
                </a:rPr>
                <a:t>      181 </a:t>
              </a:r>
              <a:r>
                <a:rPr lang="en-US" sz="900" b="1" dirty="0" err="1">
                  <a:latin typeface="Courier New" pitchFamily="49" charset="0"/>
                  <a:cs typeface="Courier New" pitchFamily="49" charset="0"/>
                </a:rPr>
                <a:t>ctatggtcct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gtgttcaccg</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tgtattttgg</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catgaatccc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atagtggtgt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ttcatggata</a:t>
              </a:r>
              <a:endParaRPr lang="en-US" sz="900" b="1" dirty="0">
                <a:latin typeface="Courier New" pitchFamily="49" charset="0"/>
                <a:cs typeface="Courier New" pitchFamily="49" charset="0"/>
              </a:endParaRPr>
            </a:p>
            <a:p>
              <a:r>
                <a:rPr lang="en-US" sz="900" b="1" dirty="0">
                  <a:latin typeface="Courier New" pitchFamily="49" charset="0"/>
                  <a:cs typeface="Courier New" pitchFamily="49" charset="0"/>
                </a:rPr>
                <a:t>      241 </a:t>
              </a:r>
              <a:r>
                <a:rPr lang="en-US" sz="900" b="1" dirty="0" err="1">
                  <a:latin typeface="Courier New" pitchFamily="49" charset="0"/>
                  <a:cs typeface="Courier New" pitchFamily="49" charset="0"/>
                </a:rPr>
                <a:t>tgaggcagtg</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aaggaagccc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tgattgataa</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tggagaggag</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ttttctggaa</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gaggcaattc</a:t>
              </a:r>
              <a:endParaRPr lang="en-US" sz="900" b="1" dirty="0">
                <a:latin typeface="Courier New" pitchFamily="49" charset="0"/>
                <a:cs typeface="Courier New" pitchFamily="49" charset="0"/>
              </a:endParaRPr>
            </a:p>
            <a:p>
              <a:r>
                <a:rPr lang="en-US" sz="900" b="1" dirty="0">
                  <a:latin typeface="Courier New" pitchFamily="49" charset="0"/>
                  <a:cs typeface="Courier New" pitchFamily="49" charset="0"/>
                </a:rPr>
                <a:t>      301 </a:t>
              </a:r>
              <a:r>
                <a:rPr lang="en-US" sz="900" b="1" dirty="0" err="1">
                  <a:latin typeface="Courier New" pitchFamily="49" charset="0"/>
                  <a:cs typeface="Courier New" pitchFamily="49" charset="0"/>
                </a:rPr>
                <a:t>cccaatatct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caaagaatta</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ctaaaggact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tggaatcatt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tccagcaatg</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gaaagagatg</a:t>
              </a:r>
              <a:endParaRPr lang="en-US" sz="900" b="1" dirty="0">
                <a:latin typeface="Courier New" pitchFamily="49" charset="0"/>
                <a:cs typeface="Courier New" pitchFamily="49" charset="0"/>
              </a:endParaRPr>
            </a:p>
            <a:p>
              <a:r>
                <a:rPr lang="en-US" sz="900" b="1" dirty="0">
                  <a:latin typeface="Courier New" pitchFamily="49" charset="0"/>
                  <a:cs typeface="Courier New" pitchFamily="49" charset="0"/>
                </a:rPr>
                <a:t>      361 </a:t>
              </a:r>
              <a:r>
                <a:rPr lang="en-US" sz="900" b="1" dirty="0" err="1">
                  <a:latin typeface="Courier New" pitchFamily="49" charset="0"/>
                  <a:cs typeface="Courier New" pitchFamily="49" charset="0"/>
                </a:rPr>
                <a:t>gaaggagatc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cggcgtttct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ccctcacaaa</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cttgcggaat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tttgggatgg</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ggaagaggag</a:t>
              </a:r>
              <a:endParaRPr lang="en-US" sz="900" b="1" dirty="0">
                <a:latin typeface="Courier New" pitchFamily="49" charset="0"/>
                <a:cs typeface="Courier New" pitchFamily="49" charset="0"/>
              </a:endParaRPr>
            </a:p>
            <a:p>
              <a:r>
                <a:rPr lang="en-US" sz="900" b="1" dirty="0">
                  <a:latin typeface="Courier New" pitchFamily="49" charset="0"/>
                  <a:cs typeface="Courier New" pitchFamily="49" charset="0"/>
                </a:rPr>
                <a:t>      421 </a:t>
              </a:r>
              <a:r>
                <a:rPr lang="en-US" sz="900" b="1" dirty="0" err="1">
                  <a:latin typeface="Courier New" pitchFamily="49" charset="0"/>
                  <a:cs typeface="Courier New" pitchFamily="49" charset="0"/>
                </a:rPr>
                <a:t>cattgaggac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cgtgttcaag</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aggaagctca</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ctgccttgtg</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gaggagttga</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gaaaaaccaa</a:t>
              </a:r>
              <a:endParaRPr lang="en-US" sz="900" b="1" dirty="0">
                <a:latin typeface="Courier New" pitchFamily="49" charset="0"/>
                <a:cs typeface="Courier New" pitchFamily="49" charset="0"/>
              </a:endParaRPr>
            </a:p>
            <a:p>
              <a:r>
                <a:rPr lang="en-US" sz="900" b="1" dirty="0">
                  <a:latin typeface="Courier New" pitchFamily="49" charset="0"/>
                  <a:cs typeface="Courier New" pitchFamily="49" charset="0"/>
                </a:rPr>
                <a:t>      481 </a:t>
              </a:r>
              <a:r>
                <a:rPr lang="en-US" sz="900" b="1" dirty="0" err="1">
                  <a:latin typeface="Courier New" pitchFamily="49" charset="0"/>
                  <a:cs typeface="Courier New" pitchFamily="49" charset="0"/>
                </a:rPr>
                <a:t>ggcttcaccc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tgtgatccca</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ctttcatcct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gggctgtgct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ccctgcaatg</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tgatctgctc</a:t>
              </a:r>
              <a:endParaRPr lang="en-US" sz="900" b="1" dirty="0">
                <a:latin typeface="Courier New" pitchFamily="49" charset="0"/>
                <a:cs typeface="Courier New" pitchFamily="49" charset="0"/>
              </a:endParaRPr>
            </a:p>
            <a:p>
              <a:r>
                <a:rPr lang="en-US" sz="900" b="1" dirty="0">
                  <a:latin typeface="Courier New" pitchFamily="49" charset="0"/>
                  <a:cs typeface="Courier New" pitchFamily="49" charset="0"/>
                </a:rPr>
                <a:t>      541 </a:t>
              </a:r>
              <a:r>
                <a:rPr lang="en-US" sz="900" b="1" dirty="0" err="1">
                  <a:latin typeface="Courier New" pitchFamily="49" charset="0"/>
                  <a:cs typeface="Courier New" pitchFamily="49" charset="0"/>
                </a:rPr>
                <a:t>cgttgttttc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cagaaacgat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ttgattataa</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agatcagaat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tttctcaccc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tgat</a:t>
              </a:r>
              <a:r>
                <a:rPr lang="en-US" sz="900" b="1" dirty="0">
                  <a:latin typeface="Courier New" pitchFamily="49" charset="0"/>
                  <a:cs typeface="Courier New" pitchFamily="49" charset="0"/>
                </a:rPr>
                <a:t>......</a:t>
              </a:r>
            </a:p>
            <a:p>
              <a:r>
                <a:rPr lang="en-US" sz="900" b="1" dirty="0">
                  <a:latin typeface="Courier New" pitchFamily="49" charset="0"/>
                  <a:cs typeface="Courier New" pitchFamily="49" charset="0"/>
                </a:rPr>
                <a:t>//</a:t>
              </a:r>
            </a:p>
          </p:txBody>
        </p:sp>
        <p:sp>
          <p:nvSpPr>
            <p:cNvPr id="18" name="17 Cerrar llave"/>
            <p:cNvSpPr/>
            <p:nvPr/>
          </p:nvSpPr>
          <p:spPr>
            <a:xfrm>
              <a:off x="8176045" y="357166"/>
              <a:ext cx="142876" cy="35719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18 Cerrar llave"/>
            <p:cNvSpPr/>
            <p:nvPr/>
          </p:nvSpPr>
          <p:spPr>
            <a:xfrm>
              <a:off x="8176045" y="714356"/>
              <a:ext cx="142876" cy="1714512"/>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19 Cerrar llave"/>
            <p:cNvSpPr/>
            <p:nvPr/>
          </p:nvSpPr>
          <p:spPr>
            <a:xfrm>
              <a:off x="8176045" y="2428868"/>
              <a:ext cx="142876" cy="250033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20 Cerrar llave"/>
            <p:cNvSpPr/>
            <p:nvPr/>
          </p:nvSpPr>
          <p:spPr>
            <a:xfrm>
              <a:off x="8176045" y="4929198"/>
              <a:ext cx="142876" cy="157163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21 CuadroTexto"/>
            <p:cNvSpPr txBox="1"/>
            <p:nvPr/>
          </p:nvSpPr>
          <p:spPr>
            <a:xfrm>
              <a:off x="8390360" y="357167"/>
              <a:ext cx="2316019" cy="5632311"/>
            </a:xfrm>
            <a:prstGeom prst="rect">
              <a:avLst/>
            </a:prstGeom>
            <a:noFill/>
          </p:spPr>
          <p:txBody>
            <a:bodyPr wrap="none" rtlCol="0">
              <a:spAutoFit/>
            </a:bodyPr>
            <a:lstStyle/>
            <a:p>
              <a:r>
                <a:rPr lang="en-US" dirty="0"/>
                <a:t>Identification codes</a:t>
              </a:r>
            </a:p>
            <a:p>
              <a:endParaRPr lang="en-US" dirty="0"/>
            </a:p>
            <a:p>
              <a:endParaRPr lang="en-US" dirty="0"/>
            </a:p>
            <a:p>
              <a:endParaRPr lang="en-US" dirty="0"/>
            </a:p>
            <a:p>
              <a:r>
                <a:rPr lang="en-US" dirty="0"/>
                <a:t>Source and References</a:t>
              </a:r>
            </a:p>
            <a:p>
              <a:endParaRPr lang="en-US" dirty="0"/>
            </a:p>
            <a:p>
              <a:endParaRPr lang="en-US" dirty="0"/>
            </a:p>
            <a:p>
              <a:endParaRPr lang="en-US" dirty="0"/>
            </a:p>
            <a:p>
              <a:endParaRPr lang="en-US" dirty="0"/>
            </a:p>
            <a:p>
              <a:endParaRPr lang="en-US" dirty="0"/>
            </a:p>
            <a:p>
              <a:endParaRPr lang="en-US" dirty="0"/>
            </a:p>
            <a:p>
              <a:r>
                <a:rPr lang="en-US" dirty="0"/>
                <a:t>Feature Table</a:t>
              </a:r>
            </a:p>
            <a:p>
              <a:endParaRPr lang="en-US" dirty="0"/>
            </a:p>
            <a:p>
              <a:endParaRPr lang="en-US" dirty="0"/>
            </a:p>
            <a:p>
              <a:endParaRPr lang="en-US" dirty="0"/>
            </a:p>
            <a:p>
              <a:endParaRPr lang="en-US" dirty="0"/>
            </a:p>
            <a:p>
              <a:endParaRPr lang="en-US" dirty="0"/>
            </a:p>
            <a:p>
              <a:endParaRPr lang="en-US" dirty="0"/>
            </a:p>
            <a:p>
              <a:endParaRPr lang="en-US" dirty="0"/>
            </a:p>
            <a:p>
              <a:r>
                <a:rPr lang="en-US" dirty="0"/>
                <a:t>DNA sequence</a:t>
              </a:r>
            </a:p>
          </p:txBody>
        </p:sp>
        <p:sp>
          <p:nvSpPr>
            <p:cNvPr id="23" name="22 Cerrar llave"/>
            <p:cNvSpPr/>
            <p:nvPr/>
          </p:nvSpPr>
          <p:spPr>
            <a:xfrm rot="10800000">
              <a:off x="2294584" y="332656"/>
              <a:ext cx="792088" cy="4752528"/>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23 CuadroTexto"/>
            <p:cNvSpPr txBox="1"/>
            <p:nvPr/>
          </p:nvSpPr>
          <p:spPr>
            <a:xfrm rot="16200000">
              <a:off x="1561968" y="2891496"/>
              <a:ext cx="1133965" cy="369332"/>
            </a:xfrm>
            <a:prstGeom prst="rect">
              <a:avLst/>
            </a:prstGeom>
            <a:noFill/>
          </p:spPr>
          <p:txBody>
            <a:bodyPr wrap="none" rtlCol="0">
              <a:spAutoFit/>
            </a:bodyPr>
            <a:lstStyle/>
            <a:p>
              <a:r>
                <a:rPr lang="en-US" dirty="0"/>
                <a:t>Identifiers</a:t>
              </a:r>
            </a:p>
          </p:txBody>
        </p:sp>
        <p:sp>
          <p:nvSpPr>
            <p:cNvPr id="15" name="14 CuadroTexto"/>
            <p:cNvSpPr txBox="1"/>
            <p:nvPr/>
          </p:nvSpPr>
          <p:spPr>
            <a:xfrm>
              <a:off x="5440038" y="714356"/>
              <a:ext cx="1088011"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dirty="0"/>
                <a:t>organism</a:t>
              </a:r>
            </a:p>
          </p:txBody>
        </p:sp>
        <p:cxnSp>
          <p:nvCxnSpPr>
            <p:cNvPr id="26" name="25 Conector recto de flecha"/>
            <p:cNvCxnSpPr/>
            <p:nvPr/>
          </p:nvCxnSpPr>
          <p:spPr>
            <a:xfrm flipH="1">
              <a:off x="4935981" y="897632"/>
              <a:ext cx="504058" cy="1390"/>
            </a:xfrm>
            <a:prstGeom prst="straightConnector1">
              <a:avLst/>
            </a:prstGeom>
            <a:ln w="28575">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7" name="26 CuadroTexto"/>
            <p:cNvSpPr txBox="1"/>
            <p:nvPr/>
          </p:nvSpPr>
          <p:spPr>
            <a:xfrm>
              <a:off x="5087889" y="404664"/>
              <a:ext cx="1088011"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dirty="0"/>
                <a:t>accession</a:t>
              </a:r>
            </a:p>
          </p:txBody>
        </p:sp>
        <p:cxnSp>
          <p:nvCxnSpPr>
            <p:cNvPr id="28" name="27 Conector recto de flecha"/>
            <p:cNvCxnSpPr/>
            <p:nvPr/>
          </p:nvCxnSpPr>
          <p:spPr>
            <a:xfrm flipH="1">
              <a:off x="4439816" y="587940"/>
              <a:ext cx="648074" cy="126416"/>
            </a:xfrm>
            <a:prstGeom prst="straightConnector1">
              <a:avLst/>
            </a:prstGeom>
            <a:ln w="28575">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9" name="28 CuadroTexto"/>
            <p:cNvSpPr txBox="1"/>
            <p:nvPr/>
          </p:nvSpPr>
          <p:spPr>
            <a:xfrm>
              <a:off x="2164624" y="3665896"/>
              <a:ext cx="1844095"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a:t>type of molecule</a:t>
              </a:r>
              <a:endParaRPr lang="en-US" dirty="0"/>
            </a:p>
          </p:txBody>
        </p:sp>
        <p:cxnSp>
          <p:nvCxnSpPr>
            <p:cNvPr id="30" name="29 Conector recto de flecha"/>
            <p:cNvCxnSpPr>
              <a:cxnSpLocks/>
            </p:cNvCxnSpPr>
            <p:nvPr/>
          </p:nvCxnSpPr>
          <p:spPr>
            <a:xfrm flipV="1">
              <a:off x="3756089" y="2904556"/>
              <a:ext cx="395695" cy="761340"/>
            </a:xfrm>
            <a:prstGeom prst="straightConnector1">
              <a:avLst/>
            </a:prstGeom>
            <a:ln w="28575">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1" name="30 CuadroTexto"/>
            <p:cNvSpPr txBox="1"/>
            <p:nvPr/>
          </p:nvSpPr>
          <p:spPr>
            <a:xfrm>
              <a:off x="6391934" y="3173321"/>
              <a:ext cx="1584176"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a:t>protein name</a:t>
              </a:r>
              <a:endParaRPr lang="en-US" dirty="0"/>
            </a:p>
          </p:txBody>
        </p:sp>
        <p:cxnSp>
          <p:nvCxnSpPr>
            <p:cNvPr id="32" name="31 Conector recto de flecha"/>
            <p:cNvCxnSpPr/>
            <p:nvPr/>
          </p:nvCxnSpPr>
          <p:spPr>
            <a:xfrm flipH="1">
              <a:off x="5879976" y="3356597"/>
              <a:ext cx="504058" cy="1390"/>
            </a:xfrm>
            <a:prstGeom prst="straightConnector1">
              <a:avLst/>
            </a:prstGeom>
            <a:ln w="28575">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3" name="32 CuadroTexto"/>
            <p:cNvSpPr txBox="1"/>
            <p:nvPr/>
          </p:nvSpPr>
          <p:spPr>
            <a:xfrm>
              <a:off x="5657541" y="2794339"/>
              <a:ext cx="2060118"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a:t>CDS coordinates</a:t>
              </a:r>
              <a:endParaRPr lang="en-US" dirty="0"/>
            </a:p>
          </p:txBody>
        </p:sp>
        <p:cxnSp>
          <p:nvCxnSpPr>
            <p:cNvPr id="34" name="33 Conector recto de flecha"/>
            <p:cNvCxnSpPr>
              <a:stCxn id="33" idx="1"/>
            </p:cNvCxnSpPr>
            <p:nvPr/>
          </p:nvCxnSpPr>
          <p:spPr>
            <a:xfrm flipH="1">
              <a:off x="4655841" y="2979005"/>
              <a:ext cx="1001701" cy="194316"/>
            </a:xfrm>
            <a:prstGeom prst="straightConnector1">
              <a:avLst/>
            </a:prstGeom>
            <a:ln w="28575">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5" name="34 CuadroTexto"/>
            <p:cNvSpPr txBox="1"/>
            <p:nvPr/>
          </p:nvSpPr>
          <p:spPr>
            <a:xfrm>
              <a:off x="6960097" y="2204864"/>
              <a:ext cx="1088011"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dirty="0"/>
                <a:t>journal</a:t>
              </a:r>
            </a:p>
          </p:txBody>
        </p:sp>
        <p:cxnSp>
          <p:nvCxnSpPr>
            <p:cNvPr id="36" name="35 Conector recto de flecha"/>
            <p:cNvCxnSpPr/>
            <p:nvPr/>
          </p:nvCxnSpPr>
          <p:spPr>
            <a:xfrm flipH="1">
              <a:off x="6456040" y="2388140"/>
              <a:ext cx="504058" cy="1390"/>
            </a:xfrm>
            <a:prstGeom prst="straightConnector1">
              <a:avLst/>
            </a:prstGeom>
            <a:ln w="28575">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7" name="36 CuadroTexto"/>
            <p:cNvSpPr txBox="1"/>
            <p:nvPr/>
          </p:nvSpPr>
          <p:spPr>
            <a:xfrm>
              <a:off x="4935982" y="4119137"/>
              <a:ext cx="2024115"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a:t>protein sequence</a:t>
              </a:r>
              <a:endParaRPr lang="en-US" dirty="0"/>
            </a:p>
          </p:txBody>
        </p:sp>
        <p:sp>
          <p:nvSpPr>
            <p:cNvPr id="25" name="14 CuadroTexto">
              <a:extLst>
                <a:ext uri="{FF2B5EF4-FFF2-40B4-BE49-F238E27FC236}">
                  <a16:creationId xmlns:a16="http://schemas.microsoft.com/office/drawing/2014/main" id="{5B70B0A7-0EBC-B148-AE82-DB9789F605B7}"/>
                </a:ext>
              </a:extLst>
            </p:cNvPr>
            <p:cNvSpPr txBox="1"/>
            <p:nvPr/>
          </p:nvSpPr>
          <p:spPr>
            <a:xfrm>
              <a:off x="7008461" y="773996"/>
              <a:ext cx="1088011"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dirty="0"/>
                <a:t>division</a:t>
              </a:r>
            </a:p>
          </p:txBody>
        </p:sp>
        <p:cxnSp>
          <p:nvCxnSpPr>
            <p:cNvPr id="38" name="25 Conector recto de flecha">
              <a:extLst>
                <a:ext uri="{FF2B5EF4-FFF2-40B4-BE49-F238E27FC236}">
                  <a16:creationId xmlns:a16="http://schemas.microsoft.com/office/drawing/2014/main" id="{65FAEF43-74EA-0B4A-A4DC-CCA2C11E3825}"/>
                </a:ext>
              </a:extLst>
            </p:cNvPr>
            <p:cNvCxnSpPr>
              <a:cxnSpLocks/>
            </p:cNvCxnSpPr>
            <p:nvPr/>
          </p:nvCxnSpPr>
          <p:spPr>
            <a:xfrm flipH="1" flipV="1">
              <a:off x="7184022" y="530891"/>
              <a:ext cx="446988" cy="233457"/>
            </a:xfrm>
            <a:prstGeom prst="straightConnector1">
              <a:avLst/>
            </a:prstGeom>
            <a:ln w="28575">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25348E59-9EBC-D696-031F-50CDB8CF9412}"/>
              </a:ext>
            </a:extLst>
          </p:cNvPr>
          <p:cNvSpPr txBox="1"/>
          <p:nvPr/>
        </p:nvSpPr>
        <p:spPr>
          <a:xfrm>
            <a:off x="416459" y="307818"/>
            <a:ext cx="3797732" cy="3477875"/>
          </a:xfrm>
          <a:prstGeom prst="rect">
            <a:avLst/>
          </a:prstGeom>
          <a:noFill/>
        </p:spPr>
        <p:txBody>
          <a:bodyPr wrap="square" rtlCol="0">
            <a:spAutoFit/>
          </a:bodyPr>
          <a:lstStyle/>
          <a:p>
            <a:r>
              <a:rPr lang="en-US" dirty="0"/>
              <a:t>GenBank Flat File Format (</a:t>
            </a:r>
            <a:r>
              <a:rPr lang="en-US" dirty="0" err="1"/>
              <a:t>gbff</a:t>
            </a:r>
            <a:r>
              <a:rPr lang="en-US" dirty="0"/>
              <a:t>) </a:t>
            </a:r>
          </a:p>
          <a:p>
            <a:r>
              <a:rPr lang="en-US" dirty="0"/>
              <a:t>AKA </a:t>
            </a:r>
            <a:r>
              <a:rPr lang="en-US" dirty="0" err="1"/>
              <a:t>gb</a:t>
            </a:r>
            <a:r>
              <a:rPr lang="en-US" dirty="0"/>
              <a:t>, </a:t>
            </a:r>
            <a:r>
              <a:rPr lang="en-US" dirty="0" err="1"/>
              <a:t>gp</a:t>
            </a:r>
            <a:r>
              <a:rPr lang="en-US" dirty="0"/>
              <a:t>, </a:t>
            </a:r>
            <a:r>
              <a:rPr lang="en-US" dirty="0" err="1"/>
              <a:t>gbk</a:t>
            </a:r>
            <a:endParaRPr lang="en-US" dirty="0"/>
          </a:p>
          <a:p>
            <a:r>
              <a:rPr lang="en-US" sz="1200" dirty="0">
                <a:hlinkClick r:id="rId3"/>
              </a:rPr>
              <a:t>https://www.ncbi.nlm.nih.gov/Sitemap/samplerecord.htm</a:t>
            </a:r>
            <a:endParaRPr lang="en-US" dirty="0"/>
          </a:p>
          <a:p>
            <a:endParaRPr lang="en-US" dirty="0"/>
          </a:p>
          <a:p>
            <a:pPr lvl="0"/>
            <a:r>
              <a:rPr lang="en-US" dirty="0">
                <a:solidFill>
                  <a:prstClr val="black"/>
                </a:solidFill>
              </a:rPr>
              <a:t>feature definition:</a:t>
            </a:r>
          </a:p>
          <a:p>
            <a:pPr lvl="0"/>
            <a:r>
              <a:rPr lang="en-US" sz="1000" dirty="0">
                <a:solidFill>
                  <a:prstClr val="black"/>
                </a:solidFill>
                <a:hlinkClick r:id="rId4">
                  <a:extLst>
                    <a:ext uri="{A12FA001-AC4F-418D-AE19-62706E023703}">
                      <ahyp:hlinkClr xmlns:ahyp="http://schemas.microsoft.com/office/drawing/2018/hyperlinkcolor" val="tx"/>
                    </a:ext>
                  </a:extLst>
                </a:hlinkClick>
              </a:rPr>
              <a:t>http://www.insdc.org/files/feature_table.html</a:t>
            </a:r>
            <a:endParaRPr lang="en-US" sz="1000" dirty="0">
              <a:solidFill>
                <a:prstClr val="black"/>
              </a:solidFill>
            </a:endParaRPr>
          </a:p>
          <a:p>
            <a:endParaRPr lang="en-US" dirty="0"/>
          </a:p>
          <a:p>
            <a:r>
              <a:rPr lang="en-US" dirty="0"/>
              <a:t>Both Nucleotides (</a:t>
            </a:r>
            <a:r>
              <a:rPr lang="en-US" dirty="0" err="1"/>
              <a:t>gb</a:t>
            </a:r>
            <a:r>
              <a:rPr lang="en-US" dirty="0"/>
              <a:t>) or Peptides (</a:t>
            </a:r>
            <a:r>
              <a:rPr lang="en-US" dirty="0" err="1"/>
              <a:t>gp</a:t>
            </a:r>
            <a:r>
              <a:rPr lang="en-US" dirty="0"/>
              <a:t>)</a:t>
            </a:r>
          </a:p>
          <a:p>
            <a:r>
              <a:rPr lang="en-US" dirty="0"/>
              <a:t>Do not confuse the format with the Database</a:t>
            </a:r>
          </a:p>
          <a:p>
            <a:r>
              <a:rPr lang="en-US" dirty="0"/>
              <a:t>Can contain annotated information over a sequence (genes, CDS, regions, etc.)</a:t>
            </a:r>
          </a:p>
        </p:txBody>
      </p:sp>
    </p:spTree>
    <p:extLst>
      <p:ext uri="{BB962C8B-B14F-4D97-AF65-F5344CB8AC3E}">
        <p14:creationId xmlns:p14="http://schemas.microsoft.com/office/powerpoint/2010/main" val="3323000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F33EEF-3B01-6506-0376-93DAC4A151CF}"/>
              </a:ext>
            </a:extLst>
          </p:cNvPr>
          <p:cNvSpPr txBox="1"/>
          <p:nvPr/>
        </p:nvSpPr>
        <p:spPr>
          <a:xfrm>
            <a:off x="7305260" y="99391"/>
            <a:ext cx="4673074" cy="6740307"/>
          </a:xfrm>
          <a:prstGeom prst="rect">
            <a:avLst/>
          </a:prstGeom>
          <a:noFill/>
        </p:spPr>
        <p:txBody>
          <a:bodyPr wrap="none" rtlCol="0">
            <a:spAutoFit/>
          </a:bodyPr>
          <a:lstStyle/>
          <a:p>
            <a:r>
              <a:rPr lang="en-US" sz="800" dirty="0">
                <a:latin typeface="Consolas" panose="020B0609020204030204" pitchFamily="49" charset="0"/>
                <a:cs typeface="Consolas" panose="020B0609020204030204" pitchFamily="49" charset="0"/>
              </a:rPr>
              <a:t>FT                   /</a:t>
            </a:r>
            <a:r>
              <a:rPr lang="en-US" sz="800" dirty="0" err="1">
                <a:latin typeface="Consolas" panose="020B0609020204030204" pitchFamily="49" charset="0"/>
                <a:cs typeface="Consolas" panose="020B0609020204030204" pitchFamily="49" charset="0"/>
              </a:rPr>
              <a:t>db_xref</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HGNC:HGNC:2622</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FT                   /</a:t>
            </a:r>
            <a:r>
              <a:rPr lang="en-US" sz="800" dirty="0" err="1">
                <a:latin typeface="Consolas" panose="020B0609020204030204" pitchFamily="49" charset="0"/>
                <a:cs typeface="Consolas" panose="020B0609020204030204" pitchFamily="49" charset="0"/>
              </a:rPr>
              <a:t>db_xref</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InterPro:IPR001128</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FT                   /</a:t>
            </a:r>
            <a:r>
              <a:rPr lang="en-US" sz="800" dirty="0" err="1">
                <a:latin typeface="Consolas" panose="020B0609020204030204" pitchFamily="49" charset="0"/>
                <a:cs typeface="Consolas" panose="020B0609020204030204" pitchFamily="49" charset="0"/>
              </a:rPr>
              <a:t>db_xref</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InterPro:IPR002401</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FT                   /</a:t>
            </a:r>
            <a:r>
              <a:rPr lang="en-US" sz="800" dirty="0" err="1">
                <a:latin typeface="Consolas" panose="020B0609020204030204" pitchFamily="49" charset="0"/>
                <a:cs typeface="Consolas" panose="020B0609020204030204" pitchFamily="49" charset="0"/>
              </a:rPr>
              <a:t>db_xref</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InterPro:IPR017972</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FT                   /</a:t>
            </a:r>
            <a:r>
              <a:rPr lang="en-US" sz="800" dirty="0" err="1">
                <a:latin typeface="Consolas" panose="020B0609020204030204" pitchFamily="49" charset="0"/>
                <a:cs typeface="Consolas" panose="020B0609020204030204" pitchFamily="49" charset="0"/>
              </a:rPr>
              <a:t>db_xref</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InterPro:IPR036396</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FT                   /</a:t>
            </a:r>
            <a:r>
              <a:rPr lang="en-US" sz="800" dirty="0" err="1">
                <a:latin typeface="Consolas" panose="020B0609020204030204" pitchFamily="49" charset="0"/>
                <a:cs typeface="Consolas" panose="020B0609020204030204" pitchFamily="49" charset="0"/>
              </a:rPr>
              <a:t>db_xref</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PDB:1PQ2</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FT                   /</a:t>
            </a:r>
            <a:r>
              <a:rPr lang="en-US" sz="800" dirty="0" err="1">
                <a:latin typeface="Consolas" panose="020B0609020204030204" pitchFamily="49" charset="0"/>
                <a:cs typeface="Consolas" panose="020B0609020204030204" pitchFamily="49" charset="0"/>
              </a:rPr>
              <a:t>db_xref</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PDB:2NNH</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FT                   /</a:t>
            </a:r>
            <a:r>
              <a:rPr lang="en-US" sz="800" dirty="0" err="1">
                <a:latin typeface="Consolas" panose="020B0609020204030204" pitchFamily="49" charset="0"/>
                <a:cs typeface="Consolas" panose="020B0609020204030204" pitchFamily="49" charset="0"/>
              </a:rPr>
              <a:t>db_xref</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PDB:2NNI</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FT                   /</a:t>
            </a:r>
            <a:r>
              <a:rPr lang="en-US" sz="800" dirty="0" err="1">
                <a:latin typeface="Consolas" panose="020B0609020204030204" pitchFamily="49" charset="0"/>
                <a:cs typeface="Consolas" panose="020B0609020204030204" pitchFamily="49" charset="0"/>
              </a:rPr>
              <a:t>db_xref</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PDB:2NNJ</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FT                   /</a:t>
            </a:r>
            <a:r>
              <a:rPr lang="en-US" sz="800" dirty="0" err="1">
                <a:latin typeface="Consolas" panose="020B0609020204030204" pitchFamily="49" charset="0"/>
                <a:cs typeface="Consolas" panose="020B0609020204030204" pitchFamily="49" charset="0"/>
              </a:rPr>
              <a:t>db_xref</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PDB:2VN0</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FT                   /</a:t>
            </a:r>
            <a:r>
              <a:rPr lang="en-US" sz="800" dirty="0" err="1">
                <a:latin typeface="Consolas" panose="020B0609020204030204" pitchFamily="49" charset="0"/>
                <a:cs typeface="Consolas" panose="020B0609020204030204" pitchFamily="49" charset="0"/>
              </a:rPr>
              <a:t>db_xref</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UniProtKB</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Swiss-Prot:P10632</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FT                   /</a:t>
            </a:r>
            <a:r>
              <a:rPr lang="en-US" sz="800" dirty="0" err="1">
                <a:latin typeface="Consolas" panose="020B0609020204030204" pitchFamily="49" charset="0"/>
                <a:cs typeface="Consolas" panose="020B0609020204030204" pitchFamily="49" charset="0"/>
              </a:rPr>
              <a:t>protein_id</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AAA35740.1</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FT                   /translation="</a:t>
            </a:r>
            <a:r>
              <a:rPr lang="en-US" sz="800" dirty="0" err="1">
                <a:latin typeface="Consolas" panose="020B0609020204030204" pitchFamily="49" charset="0"/>
                <a:cs typeface="Consolas" panose="020B0609020204030204" pitchFamily="49" charset="0"/>
              </a:rPr>
              <a:t>MEPFVVLVLCLSFMLLFSLWRQSCRRRKLPPGPTPLPIIGNMLQI</a:t>
            </a:r>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FT                   </a:t>
            </a:r>
            <a:r>
              <a:rPr lang="en-US" sz="800" dirty="0" err="1">
                <a:latin typeface="Consolas" panose="020B0609020204030204" pitchFamily="49" charset="0"/>
                <a:cs typeface="Consolas" panose="020B0609020204030204" pitchFamily="49" charset="0"/>
              </a:rPr>
              <a:t>DVKDICKSFTNFSKVYGPVFTVYFGMNPIVVFHGYEAVKEALIDNGEEFSGRGNSPISQ</a:t>
            </a:r>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FT                   </a:t>
            </a:r>
            <a:r>
              <a:rPr lang="en-US" sz="800" dirty="0" err="1">
                <a:latin typeface="Consolas" panose="020B0609020204030204" pitchFamily="49" charset="0"/>
                <a:cs typeface="Consolas" panose="020B0609020204030204" pitchFamily="49" charset="0"/>
              </a:rPr>
              <a:t>RITKGLGIISSNGKRWKEIRRFSLTNLRNFGMGKRSIEDRVQEEAHCLVEELRKTKASP</a:t>
            </a:r>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FT                   </a:t>
            </a:r>
            <a:r>
              <a:rPr lang="en-US" sz="800" dirty="0" err="1">
                <a:latin typeface="Consolas" panose="020B0609020204030204" pitchFamily="49" charset="0"/>
                <a:cs typeface="Consolas" panose="020B0609020204030204" pitchFamily="49" charset="0"/>
              </a:rPr>
              <a:t>CDPTFILGCAPCNVICSVVFQKRFDYKDQNFLTLMKRFNENFRILNSPWIQVCNNFPLL</a:t>
            </a:r>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FT                   </a:t>
            </a:r>
            <a:r>
              <a:rPr lang="en-US" sz="800" dirty="0" err="1">
                <a:latin typeface="Consolas" panose="020B0609020204030204" pitchFamily="49" charset="0"/>
                <a:cs typeface="Consolas" panose="020B0609020204030204" pitchFamily="49" charset="0"/>
              </a:rPr>
              <a:t>IDCFPGTHNKVLKNVALTRSYIREKVKEHQASLDVNNPRDFMDCFLIKMEQEKDNQKSE</a:t>
            </a:r>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FT                   </a:t>
            </a:r>
            <a:r>
              <a:rPr lang="en-US" sz="800" dirty="0" err="1">
                <a:latin typeface="Consolas" panose="020B0609020204030204" pitchFamily="49" charset="0"/>
                <a:cs typeface="Consolas" panose="020B0609020204030204" pitchFamily="49" charset="0"/>
              </a:rPr>
              <a:t>FNIENLVGTVADLFVAGTETTSTTLRYGLLLLLKHPEVTAKVQEEIDHVIGRHRSPCMQ</a:t>
            </a:r>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FT                   </a:t>
            </a:r>
            <a:r>
              <a:rPr lang="en-US" sz="800" dirty="0" err="1">
                <a:latin typeface="Consolas" panose="020B0609020204030204" pitchFamily="49" charset="0"/>
                <a:cs typeface="Consolas" panose="020B0609020204030204" pitchFamily="49" charset="0"/>
              </a:rPr>
              <a:t>DRSHMPYTDAVVHEIQRYSDLVPTGVPHAVTTDTKFRNYLIPKSFDNKIMLAA</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XX</a:t>
            </a:r>
          </a:p>
          <a:p>
            <a:r>
              <a:rPr lang="en-US" sz="800" dirty="0">
                <a:latin typeface="Consolas" panose="020B0609020204030204" pitchFamily="49" charset="0"/>
                <a:cs typeface="Consolas" panose="020B0609020204030204" pitchFamily="49" charset="0"/>
              </a:rPr>
              <a:t>SQ   Sequence 1868 BP; 548 A; 413 C; 369 G; 538 T; 0 other;</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aatggaacct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tttgtggtcc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tggtgctgtg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tctctctttt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atgcttctct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tttcactctg</a:t>
            </a:r>
            <a:r>
              <a:rPr lang="en-US" sz="800" dirty="0">
                <a:latin typeface="Consolas" panose="020B0609020204030204" pitchFamily="49" charset="0"/>
                <a:cs typeface="Consolas" panose="020B0609020204030204" pitchFamily="49" charset="0"/>
              </a:rPr>
              <a:t>        60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gagacagagc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tgtaggagaa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ggaagctccc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tcctggcccc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actcctcttc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ctattattgg</a:t>
            </a:r>
            <a:r>
              <a:rPr lang="en-US" sz="800" dirty="0">
                <a:latin typeface="Consolas" panose="020B0609020204030204" pitchFamily="49" charset="0"/>
                <a:cs typeface="Consolas" panose="020B0609020204030204" pitchFamily="49" charset="0"/>
              </a:rPr>
              <a:t>       120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aaatatgcta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cagatagatg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ttaaggacat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ctgcaaatct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ttcaccaatt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tctcaaaagt</a:t>
            </a:r>
            <a:r>
              <a:rPr lang="en-US" sz="800" dirty="0">
                <a:latin typeface="Consolas" panose="020B0609020204030204" pitchFamily="49" charset="0"/>
                <a:cs typeface="Consolas" panose="020B0609020204030204" pitchFamily="49" charset="0"/>
              </a:rPr>
              <a:t>       180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ctatggtcct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gtgttcaccg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tgtattttgg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catgaatccc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atagtggtgt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ttcatggata</a:t>
            </a:r>
            <a:r>
              <a:rPr lang="en-US" sz="800" dirty="0">
                <a:latin typeface="Consolas" panose="020B0609020204030204" pitchFamily="49" charset="0"/>
                <a:cs typeface="Consolas" panose="020B0609020204030204" pitchFamily="49" charset="0"/>
              </a:rPr>
              <a:t>       240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tgaggcagtg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aaggaagccc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tgattgataa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tggagaggag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ttttctggaa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gaggcaattc</a:t>
            </a:r>
            <a:r>
              <a:rPr lang="en-US" sz="800" dirty="0">
                <a:latin typeface="Consolas" panose="020B0609020204030204" pitchFamily="49" charset="0"/>
                <a:cs typeface="Consolas" panose="020B0609020204030204" pitchFamily="49" charset="0"/>
              </a:rPr>
              <a:t>       300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cccaatatct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caaagaatta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ctaaaggact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tggaatcatt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tccagcaatg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gaaagagatg</a:t>
            </a:r>
            <a:r>
              <a:rPr lang="en-US" sz="800" dirty="0">
                <a:latin typeface="Consolas" panose="020B0609020204030204" pitchFamily="49" charset="0"/>
                <a:cs typeface="Consolas" panose="020B0609020204030204" pitchFamily="49" charset="0"/>
              </a:rPr>
              <a:t>       360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gaaggagatc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cggcgtttct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ccctcacaaa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cttgcggaat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tttgggatgg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ggaagaggag</a:t>
            </a:r>
            <a:r>
              <a:rPr lang="en-US" sz="800" dirty="0">
                <a:latin typeface="Consolas" panose="020B0609020204030204" pitchFamily="49" charset="0"/>
                <a:cs typeface="Consolas" panose="020B0609020204030204" pitchFamily="49" charset="0"/>
              </a:rPr>
              <a:t>       420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cattgaggac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cgtgttcaag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aggaagctca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ctgccttgtg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gaggagttga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gaaaaaccaa</a:t>
            </a:r>
            <a:r>
              <a:rPr lang="en-US" sz="800" dirty="0">
                <a:latin typeface="Consolas" panose="020B0609020204030204" pitchFamily="49" charset="0"/>
                <a:cs typeface="Consolas" panose="020B0609020204030204" pitchFamily="49" charset="0"/>
              </a:rPr>
              <a:t>       480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ggcttcaccc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tgtgatccca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ctttcatcct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gggctgtgct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ccctgcaatg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tgatctgctc</a:t>
            </a:r>
            <a:r>
              <a:rPr lang="en-US" sz="800" dirty="0">
                <a:latin typeface="Consolas" panose="020B0609020204030204" pitchFamily="49" charset="0"/>
                <a:cs typeface="Consolas" panose="020B0609020204030204" pitchFamily="49" charset="0"/>
              </a:rPr>
              <a:t>       540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cgttgttttc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cagaaacgat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ttgattataa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agatcagaat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tttctcaccc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tgatgaaaag</a:t>
            </a:r>
            <a:r>
              <a:rPr lang="en-US" sz="800" dirty="0">
                <a:latin typeface="Consolas" panose="020B0609020204030204" pitchFamily="49" charset="0"/>
                <a:cs typeface="Consolas" panose="020B0609020204030204" pitchFamily="49" charset="0"/>
              </a:rPr>
              <a:t>       600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attcaatgaa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aacttcagga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ttctgaactc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cccatggatc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caggtctgca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ataatttccc</a:t>
            </a:r>
            <a:r>
              <a:rPr lang="en-US" sz="800" dirty="0">
                <a:latin typeface="Consolas" panose="020B0609020204030204" pitchFamily="49" charset="0"/>
                <a:cs typeface="Consolas" panose="020B0609020204030204" pitchFamily="49" charset="0"/>
              </a:rPr>
              <a:t>       660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tctactcatt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gattgtttcc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caggaactca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caacaaagtg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cttaaaaatg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ttgctcttac</a:t>
            </a:r>
            <a:r>
              <a:rPr lang="en-US" sz="800" dirty="0">
                <a:latin typeface="Consolas" panose="020B0609020204030204" pitchFamily="49" charset="0"/>
                <a:cs typeface="Consolas" panose="020B0609020204030204" pitchFamily="49" charset="0"/>
              </a:rPr>
              <a:t>       720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acgaagttac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attagggaga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aagtaaaaga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acaccaagca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tcactggatg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ttaacaatcc</a:t>
            </a:r>
            <a:r>
              <a:rPr lang="en-US" sz="800" dirty="0">
                <a:latin typeface="Consolas" panose="020B0609020204030204" pitchFamily="49" charset="0"/>
                <a:cs typeface="Consolas" panose="020B0609020204030204" pitchFamily="49" charset="0"/>
              </a:rPr>
              <a:t>       780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tcgggacttt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atggattgct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tcctgatcaa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aatggagcag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gaaaaggaca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accaaaagtc</a:t>
            </a:r>
            <a:r>
              <a:rPr lang="en-US" sz="800" dirty="0">
                <a:latin typeface="Consolas" panose="020B0609020204030204" pitchFamily="49" charset="0"/>
                <a:cs typeface="Consolas" panose="020B0609020204030204" pitchFamily="49" charset="0"/>
              </a:rPr>
              <a:t>       840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agaattcaat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attgaaaact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tggttggcac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tgtagctgat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ctatttgttg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ctggaacaga</a:t>
            </a:r>
            <a:r>
              <a:rPr lang="en-US" sz="800" dirty="0">
                <a:latin typeface="Consolas" panose="020B0609020204030204" pitchFamily="49" charset="0"/>
                <a:cs typeface="Consolas" panose="020B0609020204030204" pitchFamily="49" charset="0"/>
              </a:rPr>
              <a:t>       900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gacaacaagc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accactctga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gatatggact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cctgctcctg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ctgaagcacc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cagaggtcac</a:t>
            </a:r>
            <a:r>
              <a:rPr lang="en-US" sz="800" dirty="0">
                <a:latin typeface="Consolas" panose="020B0609020204030204" pitchFamily="49" charset="0"/>
                <a:cs typeface="Consolas" panose="020B0609020204030204" pitchFamily="49" charset="0"/>
              </a:rPr>
              <a:t>       960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agctaaagtc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caggaagaga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ttgatcatgt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aattggcaga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cacaggagcc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cctgcatgca</a:t>
            </a:r>
            <a:r>
              <a:rPr lang="en-US" sz="800" dirty="0">
                <a:latin typeface="Consolas" panose="020B0609020204030204" pitchFamily="49" charset="0"/>
                <a:cs typeface="Consolas" panose="020B0609020204030204" pitchFamily="49" charset="0"/>
              </a:rPr>
              <a:t>      1020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ggataggagc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cacatgcctt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acactgatgc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tgtagtgcac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gagatccaga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gatacagtga</a:t>
            </a:r>
            <a:r>
              <a:rPr lang="en-US" sz="800" dirty="0">
                <a:latin typeface="Consolas" panose="020B0609020204030204" pitchFamily="49" charset="0"/>
                <a:cs typeface="Consolas" panose="020B0609020204030204" pitchFamily="49" charset="0"/>
              </a:rPr>
              <a:t>      1080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ccttgtcccc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accggtgtgc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cccatgcagt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gaccactgat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actaagttca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gaaactacct</a:t>
            </a:r>
            <a:r>
              <a:rPr lang="en-US" sz="800" dirty="0">
                <a:latin typeface="Consolas" panose="020B0609020204030204" pitchFamily="49" charset="0"/>
                <a:cs typeface="Consolas" panose="020B0609020204030204" pitchFamily="49" charset="0"/>
              </a:rPr>
              <a:t>      1140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catccccaag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agctttgata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acaagataat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gctggctgca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taaaactagg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gcacaaccat</a:t>
            </a:r>
            <a:r>
              <a:rPr lang="en-US" sz="800" dirty="0">
                <a:latin typeface="Consolas" panose="020B0609020204030204" pitchFamily="49" charset="0"/>
                <a:cs typeface="Consolas" panose="020B0609020204030204" pitchFamily="49" charset="0"/>
              </a:rPr>
              <a:t>      1200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aatggcatta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ctgacttccg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tgctacatga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tgacaaagaa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tttcctaatc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caaatatctt</a:t>
            </a:r>
            <a:r>
              <a:rPr lang="en-US" sz="800" dirty="0">
                <a:latin typeface="Consolas" panose="020B0609020204030204" pitchFamily="49" charset="0"/>
                <a:cs typeface="Consolas" panose="020B0609020204030204" pitchFamily="49" charset="0"/>
              </a:rPr>
              <a:t>      1260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tgaccctggc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cactttctag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ataagaatgg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caactttaag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aaaagtgact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acttcatgcc</a:t>
            </a:r>
            <a:r>
              <a:rPr lang="en-US" sz="800" dirty="0">
                <a:latin typeface="Consolas" panose="020B0609020204030204" pitchFamily="49" charset="0"/>
                <a:cs typeface="Consolas" panose="020B0609020204030204" pitchFamily="49" charset="0"/>
              </a:rPr>
              <a:t>      1320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tttctcagca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ggaaaacgaa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tttgtgcagg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agaaggactt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gcccgcatgg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agctattttt</a:t>
            </a:r>
            <a:r>
              <a:rPr lang="en-US" sz="800" dirty="0">
                <a:latin typeface="Consolas" panose="020B0609020204030204" pitchFamily="49" charset="0"/>
                <a:cs typeface="Consolas" panose="020B0609020204030204" pitchFamily="49" charset="0"/>
              </a:rPr>
              <a:t>      1380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atttctaacc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acaattttac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agaactttaa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cctgaaatct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gttgatgatt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taaagaacct</a:t>
            </a:r>
            <a:r>
              <a:rPr lang="en-US" sz="800" dirty="0">
                <a:latin typeface="Consolas" panose="020B0609020204030204" pitchFamily="49" charset="0"/>
                <a:cs typeface="Consolas" panose="020B0609020204030204" pitchFamily="49" charset="0"/>
              </a:rPr>
              <a:t>      1440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caatactact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gcagttacca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aagggattgt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ttctctgcca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ccctcatacc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agatctgctt</a:t>
            </a:r>
            <a:r>
              <a:rPr lang="en-US" sz="800" dirty="0">
                <a:latin typeface="Consolas" panose="020B0609020204030204" pitchFamily="49" charset="0"/>
                <a:cs typeface="Consolas" panose="020B0609020204030204" pitchFamily="49" charset="0"/>
              </a:rPr>
              <a:t>      1500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catccctgtc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tgaagaatgc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tagcccatct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ggctgctgat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ctgctatcac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ctgcaactct</a:t>
            </a:r>
            <a:r>
              <a:rPr lang="en-US" sz="800" dirty="0">
                <a:latin typeface="Consolas" panose="020B0609020204030204" pitchFamily="49" charset="0"/>
                <a:cs typeface="Consolas" panose="020B0609020204030204" pitchFamily="49" charset="0"/>
              </a:rPr>
              <a:t>      1560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ttttttatca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aggacattcc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cactattatg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tcttctctga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cctctcatca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aatcttccca</a:t>
            </a:r>
            <a:r>
              <a:rPr lang="en-US" sz="800" dirty="0">
                <a:latin typeface="Consolas" panose="020B0609020204030204" pitchFamily="49" charset="0"/>
                <a:cs typeface="Consolas" panose="020B0609020204030204" pitchFamily="49" charset="0"/>
              </a:rPr>
              <a:t>      1620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ttcactcaat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atcccataag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catccaaact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ccattaagga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gagttgttca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ggtcactgca</a:t>
            </a:r>
            <a:r>
              <a:rPr lang="en-US" sz="800" dirty="0">
                <a:latin typeface="Consolas" panose="020B0609020204030204" pitchFamily="49" charset="0"/>
                <a:cs typeface="Consolas" panose="020B0609020204030204" pitchFamily="49" charset="0"/>
              </a:rPr>
              <a:t>      1680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caaatatatc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tgcaattatt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catactctgt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aacacttgta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ttaattgctg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catatgctaa</a:t>
            </a:r>
            <a:r>
              <a:rPr lang="en-US" sz="800" dirty="0">
                <a:latin typeface="Consolas" panose="020B0609020204030204" pitchFamily="49" charset="0"/>
                <a:cs typeface="Consolas" panose="020B0609020204030204" pitchFamily="49" charset="0"/>
              </a:rPr>
              <a:t>      1740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tacttttcta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atgctgactt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tttaatatgt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tatcactgta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aaacacagaa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aagtgattaa</a:t>
            </a:r>
            <a:r>
              <a:rPr lang="en-US" sz="800" dirty="0">
                <a:latin typeface="Consolas" panose="020B0609020204030204" pitchFamily="49" charset="0"/>
                <a:cs typeface="Consolas" panose="020B0609020204030204" pitchFamily="49" charset="0"/>
              </a:rPr>
              <a:t>      1800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tgaatgataa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tttagtccat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ttcttttgtg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aatgtgctaa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ataaaaagtg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ttattaattg</a:t>
            </a:r>
            <a:r>
              <a:rPr lang="en-US" sz="800" dirty="0">
                <a:latin typeface="Consolas" panose="020B0609020204030204" pitchFamily="49" charset="0"/>
                <a:cs typeface="Consolas" panose="020B0609020204030204" pitchFamily="49" charset="0"/>
              </a:rPr>
              <a:t>      1860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ctggttca</a:t>
            </a:r>
            <a:r>
              <a:rPr lang="en-US" sz="800" dirty="0">
                <a:latin typeface="Consolas" panose="020B0609020204030204" pitchFamily="49" charset="0"/>
                <a:cs typeface="Consolas" panose="020B0609020204030204" pitchFamily="49" charset="0"/>
              </a:rPr>
              <a:t>                                                               1868</a:t>
            </a:r>
          </a:p>
          <a:p>
            <a:r>
              <a:rPr lang="en-US" sz="800" dirty="0">
                <a:latin typeface="Consolas" panose="020B0609020204030204" pitchFamily="49" charset="0"/>
                <a:cs typeface="Consolas" panose="020B0609020204030204" pitchFamily="49" charset="0"/>
              </a:rPr>
              <a:t>//</a:t>
            </a:r>
          </a:p>
        </p:txBody>
      </p:sp>
      <p:sp>
        <p:nvSpPr>
          <p:cNvPr id="3" name="TextBox 2">
            <a:extLst>
              <a:ext uri="{FF2B5EF4-FFF2-40B4-BE49-F238E27FC236}">
                <a16:creationId xmlns:a16="http://schemas.microsoft.com/office/drawing/2014/main" id="{D172F679-20EE-3F1D-D239-310B921CB259}"/>
              </a:ext>
            </a:extLst>
          </p:cNvPr>
          <p:cNvSpPr txBox="1"/>
          <p:nvPr/>
        </p:nvSpPr>
        <p:spPr>
          <a:xfrm>
            <a:off x="2632186" y="99391"/>
            <a:ext cx="4673074" cy="6247864"/>
          </a:xfrm>
          <a:prstGeom prst="rect">
            <a:avLst/>
          </a:prstGeom>
          <a:noFill/>
        </p:spPr>
        <p:txBody>
          <a:bodyPr wrap="none" rtlCol="0">
            <a:spAutoFit/>
          </a:bodyPr>
          <a:lstStyle/>
          <a:p>
            <a:r>
              <a:rPr lang="en-US" sz="800" dirty="0">
                <a:latin typeface="Consolas" panose="020B0609020204030204" pitchFamily="49" charset="0"/>
                <a:cs typeface="Consolas" panose="020B0609020204030204" pitchFamily="49" charset="0"/>
              </a:rPr>
              <a:t>ID   </a:t>
            </a:r>
            <a:r>
              <a:rPr lang="en-US" sz="800" dirty="0" err="1">
                <a:latin typeface="Consolas" panose="020B0609020204030204" pitchFamily="49" charset="0"/>
                <a:cs typeface="Consolas" panose="020B0609020204030204" pitchFamily="49" charset="0"/>
              </a:rPr>
              <a:t>M17398</a:t>
            </a:r>
            <a:r>
              <a:rPr lang="en-US" sz="800" dirty="0">
                <a:latin typeface="Consolas" panose="020B0609020204030204" pitchFamily="49" charset="0"/>
                <a:cs typeface="Consolas" panose="020B0609020204030204" pitchFamily="49" charset="0"/>
              </a:rPr>
              <a:t>; SV 1; linear; mRNA; STD; HUM; 1868 BP.</a:t>
            </a:r>
          </a:p>
          <a:p>
            <a:r>
              <a:rPr lang="en-US" sz="800" dirty="0">
                <a:latin typeface="Consolas" panose="020B0609020204030204" pitchFamily="49" charset="0"/>
                <a:cs typeface="Consolas" panose="020B0609020204030204" pitchFamily="49" charset="0"/>
              </a:rPr>
              <a:t>XX</a:t>
            </a:r>
          </a:p>
          <a:p>
            <a:r>
              <a:rPr lang="en-US" sz="800" dirty="0">
                <a:latin typeface="Consolas" panose="020B0609020204030204" pitchFamily="49" charset="0"/>
                <a:cs typeface="Consolas" panose="020B0609020204030204" pitchFamily="49" charset="0"/>
              </a:rPr>
              <a:t>AC   </a:t>
            </a:r>
            <a:r>
              <a:rPr lang="en-US" sz="800" dirty="0" err="1">
                <a:latin typeface="Consolas" panose="020B0609020204030204" pitchFamily="49" charset="0"/>
                <a:cs typeface="Consolas" panose="020B0609020204030204" pitchFamily="49" charset="0"/>
              </a:rPr>
              <a:t>M17398</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J03472</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XX</a:t>
            </a:r>
          </a:p>
          <a:p>
            <a:r>
              <a:rPr lang="en-US" sz="800" dirty="0">
                <a:latin typeface="Consolas" panose="020B0609020204030204" pitchFamily="49" charset="0"/>
                <a:cs typeface="Consolas" panose="020B0609020204030204" pitchFamily="49" charset="0"/>
              </a:rPr>
              <a:t>DT   20-FEB-1989 (Rel. 18, Created)</a:t>
            </a:r>
          </a:p>
          <a:p>
            <a:r>
              <a:rPr lang="en-US" sz="800" dirty="0">
                <a:latin typeface="Consolas" panose="020B0609020204030204" pitchFamily="49" charset="0"/>
                <a:cs typeface="Consolas" panose="020B0609020204030204" pitchFamily="49" charset="0"/>
              </a:rPr>
              <a:t>DT   02-JUL-1999 (Rel. 60, Last updated, Version 6)</a:t>
            </a:r>
          </a:p>
          <a:p>
            <a:r>
              <a:rPr lang="en-US" sz="800" dirty="0">
                <a:latin typeface="Consolas" panose="020B0609020204030204" pitchFamily="49" charset="0"/>
                <a:cs typeface="Consolas" panose="020B0609020204030204" pitchFamily="49" charset="0"/>
              </a:rPr>
              <a:t>XX</a:t>
            </a:r>
          </a:p>
          <a:p>
            <a:r>
              <a:rPr lang="en-US" sz="800" dirty="0">
                <a:latin typeface="Consolas" panose="020B0609020204030204" pitchFamily="49" charset="0"/>
                <a:cs typeface="Consolas" panose="020B0609020204030204" pitchFamily="49" charset="0"/>
              </a:rPr>
              <a:t>DE   Human cytochrome P-450 1 mRNA, complete </a:t>
            </a:r>
            <a:r>
              <a:rPr lang="en-US" sz="800" dirty="0" err="1">
                <a:latin typeface="Consolas" panose="020B0609020204030204" pitchFamily="49" charset="0"/>
                <a:cs typeface="Consolas" panose="020B0609020204030204" pitchFamily="49" charset="0"/>
              </a:rPr>
              <a:t>cds</a:t>
            </a:r>
            <a:r>
              <a:rPr lang="en-US" sz="800" dirty="0">
                <a:latin typeface="Consolas" panose="020B0609020204030204" pitchFamily="49" charset="0"/>
                <a:cs typeface="Consolas" panose="020B0609020204030204" pitchFamily="49" charset="0"/>
              </a:rPr>
              <a:t>, clone </a:t>
            </a:r>
            <a:r>
              <a:rPr lang="en-US" sz="800" dirty="0" err="1">
                <a:latin typeface="Consolas" panose="020B0609020204030204" pitchFamily="49" charset="0"/>
                <a:cs typeface="Consolas" panose="020B0609020204030204" pitchFamily="49" charset="0"/>
              </a:rPr>
              <a:t>Hp1</a:t>
            </a:r>
            <a:r>
              <a:rPr lang="en-US" sz="800" dirty="0">
                <a:latin typeface="Consolas" panose="020B0609020204030204" pitchFamily="49" charset="0"/>
                <a:cs typeface="Consolas" panose="020B0609020204030204" pitchFamily="49" charset="0"/>
              </a:rPr>
              <a:t>-2.</a:t>
            </a:r>
          </a:p>
          <a:p>
            <a:r>
              <a:rPr lang="en-US" sz="800" dirty="0">
                <a:latin typeface="Consolas" panose="020B0609020204030204" pitchFamily="49" charset="0"/>
                <a:cs typeface="Consolas" panose="020B0609020204030204" pitchFamily="49" charset="0"/>
              </a:rPr>
              <a:t>XX</a:t>
            </a:r>
          </a:p>
          <a:p>
            <a:r>
              <a:rPr lang="en-US" sz="800" dirty="0">
                <a:latin typeface="Consolas" panose="020B0609020204030204" pitchFamily="49" charset="0"/>
                <a:cs typeface="Consolas" panose="020B0609020204030204" pitchFamily="49" charset="0"/>
              </a:rPr>
              <a:t>KW   alternative splicing; cytochrome </a:t>
            </a:r>
            <a:r>
              <a:rPr lang="en-US" sz="800" dirty="0" err="1">
                <a:latin typeface="Consolas" panose="020B0609020204030204" pitchFamily="49" charset="0"/>
                <a:cs typeface="Consolas" panose="020B0609020204030204" pitchFamily="49" charset="0"/>
              </a:rPr>
              <a:t>P450</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XX</a:t>
            </a:r>
          </a:p>
          <a:p>
            <a:r>
              <a:rPr lang="en-US" sz="800" dirty="0">
                <a:latin typeface="Consolas" panose="020B0609020204030204" pitchFamily="49" charset="0"/>
                <a:cs typeface="Consolas" panose="020B0609020204030204" pitchFamily="49" charset="0"/>
              </a:rPr>
              <a:t>OS   Homo sapiens (human)</a:t>
            </a:r>
          </a:p>
          <a:p>
            <a:r>
              <a:rPr lang="en-US" sz="800" dirty="0">
                <a:latin typeface="Consolas" panose="020B0609020204030204" pitchFamily="49" charset="0"/>
                <a:cs typeface="Consolas" panose="020B0609020204030204" pitchFamily="49" charset="0"/>
              </a:rPr>
              <a:t>OC   </a:t>
            </a:r>
            <a:r>
              <a:rPr lang="en-US" sz="800" dirty="0" err="1">
                <a:latin typeface="Consolas" panose="020B0609020204030204" pitchFamily="49" charset="0"/>
                <a:cs typeface="Consolas" panose="020B0609020204030204" pitchFamily="49" charset="0"/>
              </a:rPr>
              <a:t>Eukaryota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Metazoa</a:t>
            </a:r>
            <a:r>
              <a:rPr lang="en-US" sz="800" dirty="0">
                <a:latin typeface="Consolas" panose="020B0609020204030204" pitchFamily="49" charset="0"/>
                <a:cs typeface="Consolas" panose="020B0609020204030204" pitchFamily="49" charset="0"/>
              </a:rPr>
              <a:t>; Chordata; </a:t>
            </a:r>
            <a:r>
              <a:rPr lang="en-US" sz="800" dirty="0" err="1">
                <a:latin typeface="Consolas" panose="020B0609020204030204" pitchFamily="49" charset="0"/>
                <a:cs typeface="Consolas" panose="020B0609020204030204" pitchFamily="49" charset="0"/>
              </a:rPr>
              <a:t>Craniata</a:t>
            </a:r>
            <a:r>
              <a:rPr lang="en-US" sz="800" dirty="0">
                <a:latin typeface="Consolas" panose="020B0609020204030204" pitchFamily="49" charset="0"/>
                <a:cs typeface="Consolas" panose="020B0609020204030204" pitchFamily="49" charset="0"/>
              </a:rPr>
              <a:t>; Vertebrata; </a:t>
            </a:r>
            <a:r>
              <a:rPr lang="en-US" sz="800" dirty="0" err="1">
                <a:latin typeface="Consolas" panose="020B0609020204030204" pitchFamily="49" charset="0"/>
                <a:cs typeface="Consolas" panose="020B0609020204030204" pitchFamily="49" charset="0"/>
              </a:rPr>
              <a:t>Euteleostomi</a:t>
            </a:r>
            <a:r>
              <a:rPr lang="en-US" sz="800" dirty="0">
                <a:latin typeface="Consolas" panose="020B0609020204030204" pitchFamily="49" charset="0"/>
                <a:cs typeface="Consolas" panose="020B0609020204030204" pitchFamily="49" charset="0"/>
              </a:rPr>
              <a:t>; Mammalia;</a:t>
            </a:r>
          </a:p>
          <a:p>
            <a:r>
              <a:rPr lang="en-US" sz="800" dirty="0">
                <a:latin typeface="Consolas" panose="020B0609020204030204" pitchFamily="49" charset="0"/>
                <a:cs typeface="Consolas" panose="020B0609020204030204" pitchFamily="49" charset="0"/>
              </a:rPr>
              <a:t>OC   </a:t>
            </a:r>
            <a:r>
              <a:rPr lang="en-US" sz="800" dirty="0" err="1">
                <a:latin typeface="Consolas" panose="020B0609020204030204" pitchFamily="49" charset="0"/>
                <a:cs typeface="Consolas" panose="020B0609020204030204" pitchFamily="49" charset="0"/>
              </a:rPr>
              <a:t>Eutheria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Euarchontoglires</a:t>
            </a:r>
            <a:r>
              <a:rPr lang="en-US" sz="800" dirty="0">
                <a:latin typeface="Consolas" panose="020B0609020204030204" pitchFamily="49" charset="0"/>
                <a:cs typeface="Consolas" panose="020B0609020204030204" pitchFamily="49" charset="0"/>
              </a:rPr>
              <a:t>; Primates; </a:t>
            </a:r>
            <a:r>
              <a:rPr lang="en-US" sz="800" dirty="0" err="1">
                <a:latin typeface="Consolas" panose="020B0609020204030204" pitchFamily="49" charset="0"/>
                <a:cs typeface="Consolas" panose="020B0609020204030204" pitchFamily="49" charset="0"/>
              </a:rPr>
              <a:t>Haplorrhini</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Catarrhini</a:t>
            </a:r>
            <a:r>
              <a:rPr lang="en-US" sz="800" dirty="0">
                <a:latin typeface="Consolas" panose="020B0609020204030204" pitchFamily="49" charset="0"/>
                <a:cs typeface="Consolas" panose="020B0609020204030204" pitchFamily="49" charset="0"/>
              </a:rPr>
              <a:t>; Hominidae;</a:t>
            </a:r>
          </a:p>
          <a:p>
            <a:r>
              <a:rPr lang="en-US" sz="800" dirty="0">
                <a:latin typeface="Consolas" panose="020B0609020204030204" pitchFamily="49" charset="0"/>
                <a:cs typeface="Consolas" panose="020B0609020204030204" pitchFamily="49" charset="0"/>
              </a:rPr>
              <a:t>OC   Homo.</a:t>
            </a:r>
          </a:p>
          <a:p>
            <a:r>
              <a:rPr lang="en-US" sz="800" dirty="0">
                <a:latin typeface="Consolas" panose="020B0609020204030204" pitchFamily="49" charset="0"/>
                <a:cs typeface="Consolas" panose="020B0609020204030204" pitchFamily="49" charset="0"/>
              </a:rPr>
              <a:t>XX</a:t>
            </a:r>
          </a:p>
          <a:p>
            <a:r>
              <a:rPr lang="en-US" sz="800" dirty="0">
                <a:latin typeface="Consolas" panose="020B0609020204030204" pitchFamily="49" charset="0"/>
                <a:cs typeface="Consolas" panose="020B0609020204030204" pitchFamily="49" charset="0"/>
              </a:rPr>
              <a:t>RN   [1]</a:t>
            </a:r>
          </a:p>
          <a:p>
            <a:r>
              <a:rPr lang="en-US" sz="800" dirty="0">
                <a:latin typeface="Consolas" panose="020B0609020204030204" pitchFamily="49" charset="0"/>
                <a:cs typeface="Consolas" panose="020B0609020204030204" pitchFamily="49" charset="0"/>
              </a:rPr>
              <a:t>RP   1-1868</a:t>
            </a:r>
          </a:p>
          <a:p>
            <a:r>
              <a:rPr lang="en-US" sz="800" dirty="0">
                <a:latin typeface="Consolas" panose="020B0609020204030204" pitchFamily="49" charset="0"/>
                <a:cs typeface="Consolas" panose="020B0609020204030204" pitchFamily="49" charset="0"/>
              </a:rPr>
              <a:t>RX   PUBMED; 3500169.</a:t>
            </a:r>
          </a:p>
          <a:p>
            <a:r>
              <a:rPr lang="en-US" sz="800" dirty="0">
                <a:latin typeface="Consolas" panose="020B0609020204030204" pitchFamily="49" charset="0"/>
                <a:cs typeface="Consolas" panose="020B0609020204030204" pitchFamily="49" charset="0"/>
              </a:rPr>
              <a:t>RA   </a:t>
            </a:r>
            <a:r>
              <a:rPr lang="en-US" sz="800" dirty="0" err="1">
                <a:latin typeface="Consolas" panose="020B0609020204030204" pitchFamily="49" charset="0"/>
                <a:cs typeface="Consolas" panose="020B0609020204030204" pitchFamily="49" charset="0"/>
              </a:rPr>
              <a:t>Okino</a:t>
            </a:r>
            <a:r>
              <a:rPr lang="en-US" sz="800" dirty="0">
                <a:latin typeface="Consolas" panose="020B0609020204030204" pitchFamily="49" charset="0"/>
                <a:cs typeface="Consolas" panose="020B0609020204030204" pitchFamily="49" charset="0"/>
              </a:rPr>
              <a:t> S.T., </a:t>
            </a:r>
            <a:r>
              <a:rPr lang="en-US" sz="800" dirty="0" err="1">
                <a:latin typeface="Consolas" panose="020B0609020204030204" pitchFamily="49" charset="0"/>
                <a:cs typeface="Consolas" panose="020B0609020204030204" pitchFamily="49" charset="0"/>
              </a:rPr>
              <a:t>Quattrochi</a:t>
            </a:r>
            <a:r>
              <a:rPr lang="en-US" sz="800" dirty="0">
                <a:latin typeface="Consolas" panose="020B0609020204030204" pitchFamily="49" charset="0"/>
                <a:cs typeface="Consolas" panose="020B0609020204030204" pitchFamily="49" charset="0"/>
              </a:rPr>
              <a:t> L.C., </a:t>
            </a:r>
            <a:r>
              <a:rPr lang="en-US" sz="800" dirty="0" err="1">
                <a:latin typeface="Consolas" panose="020B0609020204030204" pitchFamily="49" charset="0"/>
                <a:cs typeface="Consolas" panose="020B0609020204030204" pitchFamily="49" charset="0"/>
              </a:rPr>
              <a:t>Pendurthi</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U.R</a:t>
            </a:r>
            <a:r>
              <a:rPr lang="en-US" sz="800" dirty="0">
                <a:latin typeface="Consolas" panose="020B0609020204030204" pitchFamily="49" charset="0"/>
                <a:cs typeface="Consolas" panose="020B0609020204030204" pitchFamily="49" charset="0"/>
              </a:rPr>
              <a:t>., McBride </a:t>
            </a:r>
            <a:r>
              <a:rPr lang="en-US" sz="800" dirty="0" err="1">
                <a:latin typeface="Consolas" panose="020B0609020204030204" pitchFamily="49" charset="0"/>
                <a:cs typeface="Consolas" panose="020B0609020204030204" pitchFamily="49" charset="0"/>
              </a:rPr>
              <a:t>O.W</a:t>
            </a:r>
            <a:r>
              <a:rPr lang="en-US" sz="800" dirty="0">
                <a:latin typeface="Consolas" panose="020B0609020204030204" pitchFamily="49" charset="0"/>
                <a:cs typeface="Consolas" panose="020B0609020204030204" pitchFamily="49" charset="0"/>
              </a:rPr>
              <a:t>., Tukey </a:t>
            </a:r>
            <a:r>
              <a:rPr lang="en-US" sz="800" dirty="0" err="1">
                <a:latin typeface="Consolas" panose="020B0609020204030204" pitchFamily="49" charset="0"/>
                <a:cs typeface="Consolas" panose="020B0609020204030204" pitchFamily="49" charset="0"/>
              </a:rPr>
              <a:t>R.H</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RT   "Characterization of multiple human cytochrome P-450 1 cDNAs. The</a:t>
            </a:r>
          </a:p>
          <a:p>
            <a:r>
              <a:rPr lang="en-US" sz="800" dirty="0">
                <a:latin typeface="Consolas" panose="020B0609020204030204" pitchFamily="49" charset="0"/>
                <a:cs typeface="Consolas" panose="020B0609020204030204" pitchFamily="49" charset="0"/>
              </a:rPr>
              <a:t>RT   chromosomal localization of the gene and evidence for alternate RNA</a:t>
            </a:r>
          </a:p>
          <a:p>
            <a:r>
              <a:rPr lang="en-US" sz="800" dirty="0">
                <a:latin typeface="Consolas" panose="020B0609020204030204" pitchFamily="49" charset="0"/>
                <a:cs typeface="Consolas" panose="020B0609020204030204" pitchFamily="49" charset="0"/>
              </a:rPr>
              <a:t>RT   splicing";</a:t>
            </a:r>
          </a:p>
          <a:p>
            <a:r>
              <a:rPr lang="en-US" sz="800" dirty="0" err="1">
                <a:latin typeface="Consolas" panose="020B0609020204030204" pitchFamily="49" charset="0"/>
                <a:cs typeface="Consolas" panose="020B0609020204030204" pitchFamily="49" charset="0"/>
              </a:rPr>
              <a:t>RL</a:t>
            </a:r>
            <a:r>
              <a:rPr lang="en-US" sz="800" dirty="0">
                <a:latin typeface="Consolas" panose="020B0609020204030204" pitchFamily="49" charset="0"/>
                <a:cs typeface="Consolas" panose="020B0609020204030204" pitchFamily="49" charset="0"/>
              </a:rPr>
              <a:t>   J Biol Chem 262(33):16072-16079(1987).</a:t>
            </a:r>
          </a:p>
          <a:p>
            <a:r>
              <a:rPr lang="en-US" sz="800" dirty="0">
                <a:latin typeface="Consolas" panose="020B0609020204030204" pitchFamily="49" charset="0"/>
                <a:cs typeface="Consolas" panose="020B0609020204030204" pitchFamily="49" charset="0"/>
              </a:rPr>
              <a:t>XX</a:t>
            </a:r>
          </a:p>
          <a:p>
            <a:r>
              <a:rPr lang="en-US" sz="800" dirty="0">
                <a:latin typeface="Consolas" panose="020B0609020204030204" pitchFamily="49" charset="0"/>
                <a:cs typeface="Consolas" panose="020B0609020204030204" pitchFamily="49" charset="0"/>
              </a:rPr>
              <a:t>DR   </a:t>
            </a:r>
            <a:r>
              <a:rPr lang="en-US" sz="800" dirty="0" err="1">
                <a:latin typeface="Consolas" panose="020B0609020204030204" pitchFamily="49" charset="0"/>
                <a:cs typeface="Consolas" panose="020B0609020204030204" pitchFamily="49" charset="0"/>
              </a:rPr>
              <a:t>MD5</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902513e27746967a5785df366127e9d6</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DR   </a:t>
            </a:r>
            <a:r>
              <a:rPr lang="en-US" sz="800" dirty="0" err="1">
                <a:latin typeface="Consolas" panose="020B0609020204030204" pitchFamily="49" charset="0"/>
                <a:cs typeface="Consolas" panose="020B0609020204030204" pitchFamily="49" charset="0"/>
              </a:rPr>
              <a:t>Ensembl-Gn</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ENSG00000138115</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homo_sapiens</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DR   </a:t>
            </a:r>
            <a:r>
              <a:rPr lang="en-US" sz="800" dirty="0" err="1">
                <a:latin typeface="Consolas" panose="020B0609020204030204" pitchFamily="49" charset="0"/>
                <a:cs typeface="Consolas" panose="020B0609020204030204" pitchFamily="49" charset="0"/>
              </a:rPr>
              <a:t>Ensembl</a:t>
            </a:r>
            <a:r>
              <a:rPr lang="en-US" sz="800" dirty="0">
                <a:latin typeface="Consolas" panose="020B0609020204030204" pitchFamily="49" charset="0"/>
                <a:cs typeface="Consolas" panose="020B0609020204030204" pitchFamily="49" charset="0"/>
              </a:rPr>
              <a:t>-Tr; </a:t>
            </a:r>
            <a:r>
              <a:rPr lang="en-US" sz="800" dirty="0" err="1">
                <a:latin typeface="Consolas" panose="020B0609020204030204" pitchFamily="49" charset="0"/>
                <a:cs typeface="Consolas" panose="020B0609020204030204" pitchFamily="49" charset="0"/>
              </a:rPr>
              <a:t>ENST00000371270</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homo_sapiens</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DR   </a:t>
            </a:r>
            <a:r>
              <a:rPr lang="en-US" sz="800" dirty="0" err="1">
                <a:latin typeface="Consolas" panose="020B0609020204030204" pitchFamily="49" charset="0"/>
                <a:cs typeface="Consolas" panose="020B0609020204030204" pitchFamily="49" charset="0"/>
              </a:rPr>
              <a:t>Ensembl</a:t>
            </a:r>
            <a:r>
              <a:rPr lang="en-US" sz="800" dirty="0">
                <a:latin typeface="Consolas" panose="020B0609020204030204" pitchFamily="49" charset="0"/>
                <a:cs typeface="Consolas" panose="020B0609020204030204" pitchFamily="49" charset="0"/>
              </a:rPr>
              <a:t>-Tr; </a:t>
            </a:r>
            <a:r>
              <a:rPr lang="en-US" sz="800" dirty="0" err="1">
                <a:latin typeface="Consolas" panose="020B0609020204030204" pitchFamily="49" charset="0"/>
                <a:cs typeface="Consolas" panose="020B0609020204030204" pitchFamily="49" charset="0"/>
              </a:rPr>
              <a:t>ENST00000535898</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homo_sapiens</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DR   </a:t>
            </a:r>
            <a:r>
              <a:rPr lang="en-US" sz="800" dirty="0" err="1">
                <a:latin typeface="Consolas" panose="020B0609020204030204" pitchFamily="49" charset="0"/>
                <a:cs typeface="Consolas" panose="020B0609020204030204" pitchFamily="49" charset="0"/>
              </a:rPr>
              <a:t>EuropePMC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PMC5719403</a:t>
            </a:r>
            <a:r>
              <a:rPr lang="en-US" sz="800" dirty="0">
                <a:latin typeface="Consolas" panose="020B0609020204030204" pitchFamily="49" charset="0"/>
                <a:cs typeface="Consolas" panose="020B0609020204030204" pitchFamily="49" charset="0"/>
              </a:rPr>
              <a:t>; 29215029.</a:t>
            </a:r>
          </a:p>
          <a:p>
            <a:r>
              <a:rPr lang="en-US" sz="800" dirty="0">
                <a:latin typeface="Consolas" panose="020B0609020204030204" pitchFamily="49" charset="0"/>
                <a:cs typeface="Consolas" panose="020B0609020204030204" pitchFamily="49" charset="0"/>
              </a:rPr>
              <a:t>XX</a:t>
            </a:r>
          </a:p>
          <a:p>
            <a:r>
              <a:rPr lang="en-US" sz="800" dirty="0">
                <a:latin typeface="Consolas" panose="020B0609020204030204" pitchFamily="49" charset="0"/>
                <a:cs typeface="Consolas" panose="020B0609020204030204" pitchFamily="49" charset="0"/>
              </a:rPr>
              <a:t>CC   Draft entry and computer-readable sequence for [1] kindly provided</a:t>
            </a:r>
          </a:p>
          <a:p>
            <a:r>
              <a:rPr lang="en-US" sz="800" dirty="0">
                <a:latin typeface="Consolas" panose="020B0609020204030204" pitchFamily="49" charset="0"/>
                <a:cs typeface="Consolas" panose="020B0609020204030204" pitchFamily="49" charset="0"/>
              </a:rPr>
              <a:t>CC   by </a:t>
            </a:r>
            <a:r>
              <a:rPr lang="en-US" sz="800" dirty="0" err="1">
                <a:latin typeface="Consolas" panose="020B0609020204030204" pitchFamily="49" charset="0"/>
                <a:cs typeface="Consolas" panose="020B0609020204030204" pitchFamily="49" charset="0"/>
              </a:rPr>
              <a:t>R.Tukey</a:t>
            </a:r>
            <a:r>
              <a:rPr lang="en-US" sz="800" dirty="0">
                <a:latin typeface="Consolas" panose="020B0609020204030204" pitchFamily="49" charset="0"/>
                <a:cs typeface="Consolas" panose="020B0609020204030204" pitchFamily="49" charset="0"/>
              </a:rPr>
              <a:t>, 02-OCT-1987.</a:t>
            </a:r>
          </a:p>
          <a:p>
            <a:r>
              <a:rPr lang="en-US" sz="800" dirty="0">
                <a:latin typeface="Consolas" panose="020B0609020204030204" pitchFamily="49" charset="0"/>
                <a:cs typeface="Consolas" panose="020B0609020204030204" pitchFamily="49" charset="0"/>
              </a:rPr>
              <a:t>CC   The two mRNAs encoding </a:t>
            </a:r>
            <a:r>
              <a:rPr lang="en-US" sz="800" dirty="0" err="1">
                <a:latin typeface="Consolas" panose="020B0609020204030204" pitchFamily="49" charset="0"/>
                <a:cs typeface="Consolas" panose="020B0609020204030204" pitchFamily="49" charset="0"/>
              </a:rPr>
              <a:t>citochrome</a:t>
            </a:r>
            <a:r>
              <a:rPr lang="en-US" sz="800" dirty="0">
                <a:latin typeface="Consolas" panose="020B0609020204030204" pitchFamily="49" charset="0"/>
                <a:cs typeface="Consolas" panose="020B0609020204030204" pitchFamily="49" charset="0"/>
              </a:rPr>
              <a:t> P-450 1 were derived from the</a:t>
            </a:r>
          </a:p>
          <a:p>
            <a:r>
              <a:rPr lang="en-US" sz="800" dirty="0">
                <a:latin typeface="Consolas" panose="020B0609020204030204" pitchFamily="49" charset="0"/>
                <a:cs typeface="Consolas" panose="020B0609020204030204" pitchFamily="49" charset="0"/>
              </a:rPr>
              <a:t>CC   same gene by alternative splicing.  A 39 bp segment of intron 7</a:t>
            </a:r>
          </a:p>
          <a:p>
            <a:r>
              <a:rPr lang="en-US" sz="800" dirty="0">
                <a:latin typeface="Consolas" panose="020B0609020204030204" pitchFamily="49" charset="0"/>
                <a:cs typeface="Consolas" panose="020B0609020204030204" pitchFamily="49" charset="0"/>
              </a:rPr>
              <a:t>CC   appears in the sequence below at positions 1151-1189. The other</a:t>
            </a:r>
          </a:p>
          <a:p>
            <a:r>
              <a:rPr lang="en-US" sz="800" dirty="0">
                <a:latin typeface="Consolas" panose="020B0609020204030204" pitchFamily="49" charset="0"/>
                <a:cs typeface="Consolas" panose="020B0609020204030204" pitchFamily="49" charset="0"/>
              </a:rPr>
              <a:t>CC   mRNA is to be found under accession </a:t>
            </a:r>
            <a:r>
              <a:rPr lang="en-US" sz="800" dirty="0" err="1">
                <a:latin typeface="Consolas" panose="020B0609020204030204" pitchFamily="49" charset="0"/>
                <a:cs typeface="Consolas" panose="020B0609020204030204" pitchFamily="49" charset="0"/>
              </a:rPr>
              <a:t>M17397</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CC   A polyadenylation signal is located at positions 1840-1845.</a:t>
            </a:r>
          </a:p>
          <a:p>
            <a:r>
              <a:rPr lang="en-US" sz="800" dirty="0">
                <a:latin typeface="Consolas" panose="020B0609020204030204" pitchFamily="49" charset="0"/>
                <a:cs typeface="Consolas" panose="020B0609020204030204" pitchFamily="49" charset="0"/>
              </a:rPr>
              <a:t>XX</a:t>
            </a:r>
          </a:p>
          <a:p>
            <a:r>
              <a:rPr lang="en-US" sz="800" dirty="0">
                <a:latin typeface="Consolas" panose="020B0609020204030204" pitchFamily="49" charset="0"/>
                <a:cs typeface="Consolas" panose="020B0609020204030204" pitchFamily="49" charset="0"/>
              </a:rPr>
              <a:t>FH   Key             Location/Qualifiers</a:t>
            </a:r>
          </a:p>
          <a:p>
            <a:r>
              <a:rPr lang="en-US" sz="800" dirty="0">
                <a:latin typeface="Consolas" panose="020B0609020204030204" pitchFamily="49" charset="0"/>
                <a:cs typeface="Consolas" panose="020B0609020204030204" pitchFamily="49" charset="0"/>
              </a:rPr>
              <a:t>FH</a:t>
            </a:r>
          </a:p>
          <a:p>
            <a:r>
              <a:rPr lang="en-US" sz="800" dirty="0">
                <a:latin typeface="Consolas" panose="020B0609020204030204" pitchFamily="49" charset="0"/>
                <a:cs typeface="Consolas" panose="020B0609020204030204" pitchFamily="49" charset="0"/>
              </a:rPr>
              <a:t>FT   source          1..1868</a:t>
            </a:r>
          </a:p>
          <a:p>
            <a:r>
              <a:rPr lang="en-US" sz="800" dirty="0">
                <a:latin typeface="Consolas" panose="020B0609020204030204" pitchFamily="49" charset="0"/>
                <a:cs typeface="Consolas" panose="020B0609020204030204" pitchFamily="49" charset="0"/>
              </a:rPr>
              <a:t>FT                   /organism="Homo sapiens"</a:t>
            </a:r>
          </a:p>
          <a:p>
            <a:r>
              <a:rPr lang="en-US" sz="800" dirty="0">
                <a:latin typeface="Consolas" panose="020B0609020204030204" pitchFamily="49" charset="0"/>
                <a:cs typeface="Consolas" panose="020B0609020204030204" pitchFamily="49" charset="0"/>
              </a:rPr>
              <a:t>FT                   /</a:t>
            </a:r>
            <a:r>
              <a:rPr lang="en-US" sz="800" dirty="0" err="1">
                <a:latin typeface="Consolas" panose="020B0609020204030204" pitchFamily="49" charset="0"/>
                <a:cs typeface="Consolas" panose="020B0609020204030204" pitchFamily="49" charset="0"/>
              </a:rPr>
              <a:t>mol_type</a:t>
            </a:r>
            <a:r>
              <a:rPr lang="en-US" sz="800" dirty="0">
                <a:latin typeface="Consolas" panose="020B0609020204030204" pitchFamily="49" charset="0"/>
                <a:cs typeface="Consolas" panose="020B0609020204030204" pitchFamily="49" charset="0"/>
              </a:rPr>
              <a:t>="mRNA"</a:t>
            </a:r>
          </a:p>
          <a:p>
            <a:r>
              <a:rPr lang="en-US" sz="800" dirty="0">
                <a:latin typeface="Consolas" panose="020B0609020204030204" pitchFamily="49" charset="0"/>
                <a:cs typeface="Consolas" panose="020B0609020204030204" pitchFamily="49" charset="0"/>
              </a:rPr>
              <a:t>FT                   /</a:t>
            </a:r>
            <a:r>
              <a:rPr lang="en-US" sz="800" dirty="0" err="1">
                <a:latin typeface="Consolas" panose="020B0609020204030204" pitchFamily="49" charset="0"/>
                <a:cs typeface="Consolas" panose="020B0609020204030204" pitchFamily="49" charset="0"/>
              </a:rPr>
              <a:t>db_xref</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taxon:9606</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FT   CDS             2..1183</a:t>
            </a:r>
          </a:p>
          <a:p>
            <a:r>
              <a:rPr lang="en-US" sz="800" dirty="0">
                <a:latin typeface="Consolas" panose="020B0609020204030204" pitchFamily="49" charset="0"/>
                <a:cs typeface="Consolas" panose="020B0609020204030204" pitchFamily="49" charset="0"/>
              </a:rPr>
              <a:t>FT                   /</a:t>
            </a:r>
            <a:r>
              <a:rPr lang="en-US" sz="800" dirty="0" err="1">
                <a:latin typeface="Consolas" panose="020B0609020204030204" pitchFamily="49" charset="0"/>
                <a:cs typeface="Consolas" panose="020B0609020204030204" pitchFamily="49" charset="0"/>
              </a:rPr>
              <a:t>codon_start</a:t>
            </a:r>
            <a:r>
              <a:rPr lang="en-US" sz="800" dirty="0">
                <a:latin typeface="Consolas" panose="020B0609020204030204" pitchFamily="49" charset="0"/>
                <a:cs typeface="Consolas" panose="020B0609020204030204" pitchFamily="49" charset="0"/>
              </a:rPr>
              <a:t>=1</a:t>
            </a:r>
          </a:p>
          <a:p>
            <a:r>
              <a:rPr lang="en-US" sz="800" dirty="0">
                <a:latin typeface="Consolas" panose="020B0609020204030204" pitchFamily="49" charset="0"/>
                <a:cs typeface="Consolas" panose="020B0609020204030204" pitchFamily="49" charset="0"/>
              </a:rPr>
              <a:t>FT                   /note="cytochrome P-450 1"</a:t>
            </a:r>
          </a:p>
          <a:p>
            <a:r>
              <a:rPr lang="en-US" sz="800" dirty="0">
                <a:latin typeface="Consolas" panose="020B0609020204030204" pitchFamily="49" charset="0"/>
                <a:cs typeface="Consolas" panose="020B0609020204030204" pitchFamily="49" charset="0"/>
              </a:rPr>
              <a:t>FT                   /</a:t>
            </a:r>
            <a:r>
              <a:rPr lang="en-US" sz="800" dirty="0" err="1">
                <a:latin typeface="Consolas" panose="020B0609020204030204" pitchFamily="49" charset="0"/>
                <a:cs typeface="Consolas" panose="020B0609020204030204" pitchFamily="49" charset="0"/>
              </a:rPr>
              <a:t>db_xref</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GOA:P10632</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FT                   /</a:t>
            </a:r>
            <a:r>
              <a:rPr lang="en-US" sz="800" dirty="0" err="1">
                <a:latin typeface="Consolas" panose="020B0609020204030204" pitchFamily="49" charset="0"/>
                <a:cs typeface="Consolas" panose="020B0609020204030204" pitchFamily="49" charset="0"/>
              </a:rPr>
              <a:t>db_xref</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H-InvDB:HIT000194540.14</a:t>
            </a:r>
            <a:r>
              <a:rPr lang="en-US" sz="800" dirty="0">
                <a:latin typeface="Consolas" panose="020B0609020204030204" pitchFamily="49" charset="0"/>
                <a:cs typeface="Consolas" panose="020B0609020204030204" pitchFamily="49" charset="0"/>
              </a:rPr>
              <a:t>"</a:t>
            </a:r>
          </a:p>
        </p:txBody>
      </p:sp>
      <p:sp>
        <p:nvSpPr>
          <p:cNvPr id="4" name="TextBox 3">
            <a:extLst>
              <a:ext uri="{FF2B5EF4-FFF2-40B4-BE49-F238E27FC236}">
                <a16:creationId xmlns:a16="http://schemas.microsoft.com/office/drawing/2014/main" id="{063C9438-1CB3-EF12-8DD3-93FA45C894C3}"/>
              </a:ext>
            </a:extLst>
          </p:cNvPr>
          <p:cNvSpPr txBox="1"/>
          <p:nvPr/>
        </p:nvSpPr>
        <p:spPr>
          <a:xfrm>
            <a:off x="2782957" y="6530009"/>
            <a:ext cx="2406043" cy="369332"/>
          </a:xfrm>
          <a:prstGeom prst="rect">
            <a:avLst/>
          </a:prstGeom>
          <a:noFill/>
        </p:spPr>
        <p:txBody>
          <a:bodyPr wrap="none" rtlCol="0">
            <a:spAutoFit/>
          </a:bodyPr>
          <a:lstStyle/>
          <a:p>
            <a:r>
              <a:rPr lang="en-US" dirty="0"/>
              <a:t>Continues next column:</a:t>
            </a:r>
          </a:p>
        </p:txBody>
      </p:sp>
      <p:sp>
        <p:nvSpPr>
          <p:cNvPr id="5" name="TextBox 4">
            <a:extLst>
              <a:ext uri="{FF2B5EF4-FFF2-40B4-BE49-F238E27FC236}">
                <a16:creationId xmlns:a16="http://schemas.microsoft.com/office/drawing/2014/main" id="{3142813B-A5E9-BB1D-8ACD-8B680A608207}"/>
              </a:ext>
            </a:extLst>
          </p:cNvPr>
          <p:cNvSpPr txBox="1"/>
          <p:nvPr/>
        </p:nvSpPr>
        <p:spPr>
          <a:xfrm>
            <a:off x="416459" y="307818"/>
            <a:ext cx="2137898" cy="5278368"/>
          </a:xfrm>
          <a:prstGeom prst="rect">
            <a:avLst/>
          </a:prstGeom>
          <a:noFill/>
        </p:spPr>
        <p:txBody>
          <a:bodyPr wrap="square" rtlCol="0">
            <a:spAutoFit/>
          </a:bodyPr>
          <a:lstStyle/>
          <a:p>
            <a:r>
              <a:rPr lang="en-US" dirty="0" err="1"/>
              <a:t>EMBL</a:t>
            </a:r>
            <a:r>
              <a:rPr lang="en-US" dirty="0"/>
              <a:t> and </a:t>
            </a:r>
            <a:r>
              <a:rPr lang="en-US" dirty="0" err="1"/>
              <a:t>UNIPOT</a:t>
            </a:r>
            <a:r>
              <a:rPr lang="en-US" dirty="0"/>
              <a:t> txt data file</a:t>
            </a:r>
          </a:p>
          <a:p>
            <a:r>
              <a:rPr lang="en-US" dirty="0"/>
              <a:t>ENA:</a:t>
            </a:r>
          </a:p>
          <a:p>
            <a:r>
              <a:rPr lang="en-US" sz="900" dirty="0">
                <a:hlinkClick r:id="rId2"/>
              </a:rPr>
              <a:t>https://ena-docs.readthedocs.io/en/latest/submit/fileprep/flat-file-example.html</a:t>
            </a:r>
            <a:endParaRPr lang="en-US" sz="900" dirty="0"/>
          </a:p>
          <a:p>
            <a:r>
              <a:rPr lang="en-US" dirty="0" err="1">
                <a:solidFill>
                  <a:prstClr val="black"/>
                </a:solidFill>
              </a:rPr>
              <a:t>UNIPROT</a:t>
            </a:r>
            <a:r>
              <a:rPr lang="en-US" dirty="0">
                <a:solidFill>
                  <a:prstClr val="black"/>
                </a:solidFill>
              </a:rPr>
              <a:t>:</a:t>
            </a:r>
            <a:endParaRPr lang="en-US" sz="1000" dirty="0">
              <a:hlinkClick r:id="rId3"/>
            </a:endParaRPr>
          </a:p>
          <a:p>
            <a:r>
              <a:rPr lang="en-US" sz="1000" dirty="0">
                <a:hlinkClick r:id="rId3"/>
              </a:rPr>
              <a:t>https://web.expasy.org/docs/userman.html</a:t>
            </a:r>
            <a:endParaRPr lang="en-US" sz="1000" dirty="0"/>
          </a:p>
          <a:p>
            <a:endParaRPr lang="en-US" dirty="0"/>
          </a:p>
          <a:p>
            <a:r>
              <a:rPr lang="en-US" dirty="0"/>
              <a:t>feature definition:</a:t>
            </a:r>
          </a:p>
          <a:p>
            <a:r>
              <a:rPr lang="en-US" sz="1000" dirty="0">
                <a:hlinkClick r:id="rId4"/>
              </a:rPr>
              <a:t>http://www.insdc.org/files/feature_table.html</a:t>
            </a:r>
            <a:endParaRPr lang="en-US" sz="1000" dirty="0"/>
          </a:p>
          <a:p>
            <a:endParaRPr lang="en-US" dirty="0"/>
          </a:p>
          <a:p>
            <a:r>
              <a:rPr lang="en-US" dirty="0"/>
              <a:t>Very similar to </a:t>
            </a:r>
            <a:r>
              <a:rPr lang="en-US" dirty="0" err="1"/>
              <a:t>gbff</a:t>
            </a:r>
            <a:r>
              <a:rPr lang="en-US" dirty="0"/>
              <a:t>, with the same information.</a:t>
            </a:r>
          </a:p>
          <a:p>
            <a:r>
              <a:rPr lang="en-US" dirty="0"/>
              <a:t>Do not confuse the format with the Database or the organization.</a:t>
            </a:r>
          </a:p>
          <a:p>
            <a:r>
              <a:rPr lang="en-US" dirty="0"/>
              <a:t>Same information as </a:t>
            </a:r>
          </a:p>
        </p:txBody>
      </p:sp>
    </p:spTree>
    <p:extLst>
      <p:ext uri="{BB962C8B-B14F-4D97-AF65-F5344CB8AC3E}">
        <p14:creationId xmlns:p14="http://schemas.microsoft.com/office/powerpoint/2010/main" val="1726671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FE6E48-4AB2-D752-7DA0-FFC2C2FCE31E}"/>
              </a:ext>
            </a:extLst>
          </p:cNvPr>
          <p:cNvSpPr txBox="1"/>
          <p:nvPr/>
        </p:nvSpPr>
        <p:spPr>
          <a:xfrm>
            <a:off x="416459" y="307818"/>
            <a:ext cx="3797732" cy="2492990"/>
          </a:xfrm>
          <a:prstGeom prst="rect">
            <a:avLst/>
          </a:prstGeom>
          <a:noFill/>
        </p:spPr>
        <p:txBody>
          <a:bodyPr wrap="square" rtlCol="0">
            <a:spAutoFit/>
          </a:bodyPr>
          <a:lstStyle/>
          <a:p>
            <a:r>
              <a:rPr lang="en-US" dirty="0" err="1"/>
              <a:t>GFF3</a:t>
            </a:r>
            <a:endParaRPr lang="en-US" dirty="0"/>
          </a:p>
          <a:p>
            <a:r>
              <a:rPr lang="en-US" sz="1200" dirty="0">
                <a:hlinkClick r:id="rId2"/>
              </a:rPr>
              <a:t>https://www.ensembl.org/info/website/upload/gff3.html</a:t>
            </a:r>
            <a:endParaRPr lang="en-US" sz="1200" dirty="0"/>
          </a:p>
          <a:p>
            <a:endParaRPr lang="en-US" dirty="0"/>
          </a:p>
          <a:p>
            <a:r>
              <a:rPr lang="en-US" dirty="0"/>
              <a:t>Several DBs present annotation data in sequences in this format which has become a standard</a:t>
            </a:r>
          </a:p>
          <a:p>
            <a:r>
              <a:rPr lang="en-US" dirty="0"/>
              <a:t>Can include the sequence, but </a:t>
            </a:r>
            <a:r>
              <a:rPr lang="en-US"/>
              <a:t>it usually does not</a:t>
            </a:r>
            <a:endParaRPr lang="en-US" dirty="0"/>
          </a:p>
          <a:p>
            <a:endParaRPr lang="en-US" dirty="0"/>
          </a:p>
        </p:txBody>
      </p:sp>
      <p:sp>
        <p:nvSpPr>
          <p:cNvPr id="5" name="TextBox 4">
            <a:extLst>
              <a:ext uri="{FF2B5EF4-FFF2-40B4-BE49-F238E27FC236}">
                <a16:creationId xmlns:a16="http://schemas.microsoft.com/office/drawing/2014/main" id="{0A29AB57-B412-873F-1AD4-ABE4875BACED}"/>
              </a:ext>
            </a:extLst>
          </p:cNvPr>
          <p:cNvSpPr txBox="1"/>
          <p:nvPr/>
        </p:nvSpPr>
        <p:spPr>
          <a:xfrm>
            <a:off x="0" y="4249270"/>
            <a:ext cx="13742865" cy="707886"/>
          </a:xfrm>
          <a:prstGeom prst="rect">
            <a:avLst/>
          </a:prstGeom>
          <a:noFill/>
        </p:spPr>
        <p:txBody>
          <a:bodyPr wrap="none" rtlCol="0">
            <a:spAutoFit/>
          </a:bodyPr>
          <a:lstStyle/>
          <a:p>
            <a:r>
              <a:rPr lang="en-US" sz="800" dirty="0">
                <a:latin typeface="Consolas" panose="020B0609020204030204" pitchFamily="49" charset="0"/>
                <a:cs typeface="Consolas" panose="020B0609020204030204" pitchFamily="49" charset="0"/>
              </a:rPr>
              <a:t>##sequence-region </a:t>
            </a:r>
            <a:r>
              <a:rPr lang="en-US" sz="800" dirty="0" err="1">
                <a:latin typeface="Consolas" panose="020B0609020204030204" pitchFamily="49" charset="0"/>
                <a:cs typeface="Consolas" panose="020B0609020204030204" pitchFamily="49" charset="0"/>
              </a:rPr>
              <a:t>M17398.1</a:t>
            </a:r>
            <a:r>
              <a:rPr lang="en-US" sz="800" dirty="0">
                <a:latin typeface="Consolas" panose="020B0609020204030204" pitchFamily="49" charset="0"/>
                <a:cs typeface="Consolas" panose="020B0609020204030204" pitchFamily="49" charset="0"/>
              </a:rPr>
              <a:t> 1 1868</a:t>
            </a:r>
          </a:p>
          <a:p>
            <a:r>
              <a:rPr lang="en-US" sz="800" dirty="0">
                <a:latin typeface="Consolas" panose="020B0609020204030204" pitchFamily="49" charset="0"/>
                <a:cs typeface="Consolas" panose="020B0609020204030204" pitchFamily="49" charset="0"/>
              </a:rPr>
              <a:t>##species https://</a:t>
            </a:r>
            <a:r>
              <a:rPr lang="en-US" sz="800" dirty="0" err="1">
                <a:latin typeface="Consolas" panose="020B0609020204030204" pitchFamily="49" charset="0"/>
                <a:cs typeface="Consolas" panose="020B0609020204030204" pitchFamily="49" charset="0"/>
              </a:rPr>
              <a:t>www.ncbi.nlm.nih.gov</a:t>
            </a:r>
            <a:r>
              <a:rPr lang="en-US" sz="800" dirty="0">
                <a:latin typeface="Consolas" panose="020B0609020204030204" pitchFamily="49" charset="0"/>
                <a:cs typeface="Consolas" panose="020B0609020204030204" pitchFamily="49" charset="0"/>
              </a:rPr>
              <a:t>/Taxonomy/Browser/</a:t>
            </a:r>
            <a:r>
              <a:rPr lang="en-US" sz="800" dirty="0" err="1">
                <a:latin typeface="Consolas" panose="020B0609020204030204" pitchFamily="49" charset="0"/>
                <a:cs typeface="Consolas" panose="020B0609020204030204" pitchFamily="49" charset="0"/>
              </a:rPr>
              <a:t>wwwtax.cgi?id</a:t>
            </a:r>
            <a:r>
              <a:rPr lang="en-US" sz="800" dirty="0">
                <a:latin typeface="Consolas" panose="020B0609020204030204" pitchFamily="49" charset="0"/>
                <a:cs typeface="Consolas" panose="020B0609020204030204" pitchFamily="49" charset="0"/>
              </a:rPr>
              <a:t>=9606</a:t>
            </a:r>
          </a:p>
          <a:p>
            <a:r>
              <a:rPr lang="en-US" sz="800" dirty="0" err="1">
                <a:latin typeface="Consolas" panose="020B0609020204030204" pitchFamily="49" charset="0"/>
                <a:cs typeface="Consolas" panose="020B0609020204030204" pitchFamily="49" charset="0"/>
              </a:rPr>
              <a:t>M17398.1</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Genbank</a:t>
            </a:r>
            <a:r>
              <a:rPr lang="en-US" sz="800" dirty="0">
                <a:latin typeface="Consolas" panose="020B0609020204030204" pitchFamily="49" charset="0"/>
                <a:cs typeface="Consolas" panose="020B0609020204030204" pitchFamily="49" charset="0"/>
              </a:rPr>
              <a:t>	region	1	1868	.	+	.	ID=M17398.1:1..</a:t>
            </a:r>
            <a:r>
              <a:rPr lang="en-US" sz="800" dirty="0" err="1">
                <a:latin typeface="Consolas" panose="020B0609020204030204" pitchFamily="49" charset="0"/>
                <a:cs typeface="Consolas" panose="020B0609020204030204" pitchFamily="49" charset="0"/>
              </a:rPr>
              <a:t>1868;Dbxref</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taxon:9606;gbkey</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Src;mol_type</a:t>
            </a:r>
            <a:r>
              <a:rPr lang="en-US" sz="800" dirty="0">
                <a:latin typeface="Consolas" panose="020B0609020204030204" pitchFamily="49" charset="0"/>
                <a:cs typeface="Consolas" panose="020B0609020204030204" pitchFamily="49" charset="0"/>
              </a:rPr>
              <a:t>=mRNA</a:t>
            </a:r>
          </a:p>
          <a:p>
            <a:r>
              <a:rPr lang="en-US" sz="800" dirty="0" err="1">
                <a:latin typeface="Consolas" panose="020B0609020204030204" pitchFamily="49" charset="0"/>
                <a:cs typeface="Consolas" panose="020B0609020204030204" pitchFamily="49" charset="0"/>
              </a:rPr>
              <a:t>M17398.1</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Genbank</a:t>
            </a:r>
            <a:r>
              <a:rPr lang="en-US" sz="800" dirty="0">
                <a:latin typeface="Consolas" panose="020B0609020204030204" pitchFamily="49" charset="0"/>
                <a:cs typeface="Consolas" panose="020B0609020204030204" pitchFamily="49" charset="0"/>
              </a:rPr>
              <a:t>	CDS	2	1183	.	+	0	ID=</a:t>
            </a:r>
            <a:r>
              <a:rPr lang="en-US" sz="800" dirty="0" err="1">
                <a:latin typeface="Consolas" panose="020B0609020204030204" pitchFamily="49" charset="0"/>
                <a:cs typeface="Consolas" panose="020B0609020204030204" pitchFamily="49" charset="0"/>
              </a:rPr>
              <a:t>cds-AAA35740.1;Dbxref</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NCBI_GP:AAA35740.1;Name</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AAA35740.1;gbkey</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CDS;product</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AAA35740.1;protein_id</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AAA35740.1</a:t>
            </a:r>
            <a:endParaRPr lang="en-US" sz="800" dirty="0">
              <a:latin typeface="Consolas" panose="020B0609020204030204" pitchFamily="49" charset="0"/>
              <a:cs typeface="Consolas" panose="020B0609020204030204" pitchFamily="49" charset="0"/>
            </a:endParaRPr>
          </a:p>
          <a:p>
            <a:endParaRPr lang="en-US" sz="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798223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2D8384-1BF3-441E-6397-6E00FB3E94CB}"/>
              </a:ext>
            </a:extLst>
          </p:cNvPr>
          <p:cNvSpPr txBox="1"/>
          <p:nvPr/>
        </p:nvSpPr>
        <p:spPr>
          <a:xfrm>
            <a:off x="406530" y="407504"/>
            <a:ext cx="2866747" cy="646331"/>
          </a:xfrm>
          <a:prstGeom prst="rect">
            <a:avLst/>
          </a:prstGeom>
          <a:noFill/>
        </p:spPr>
        <p:txBody>
          <a:bodyPr wrap="none" rtlCol="0">
            <a:spAutoFit/>
          </a:bodyPr>
          <a:lstStyle/>
          <a:p>
            <a:r>
              <a:rPr lang="en-US" dirty="0"/>
              <a:t>Pair format </a:t>
            </a:r>
          </a:p>
          <a:p>
            <a:r>
              <a:rPr lang="en-US" dirty="0"/>
              <a:t>pairwise aligned sequences.</a:t>
            </a:r>
          </a:p>
        </p:txBody>
      </p:sp>
      <p:sp>
        <p:nvSpPr>
          <p:cNvPr id="3" name="TextBox 2">
            <a:extLst>
              <a:ext uri="{FF2B5EF4-FFF2-40B4-BE49-F238E27FC236}">
                <a16:creationId xmlns:a16="http://schemas.microsoft.com/office/drawing/2014/main" id="{C2C61C5A-701C-1CD4-E3F8-CD4AF049FF55}"/>
              </a:ext>
            </a:extLst>
          </p:cNvPr>
          <p:cNvSpPr txBox="1"/>
          <p:nvPr/>
        </p:nvSpPr>
        <p:spPr>
          <a:xfrm>
            <a:off x="7631136" y="243512"/>
            <a:ext cx="4560864" cy="6370975"/>
          </a:xfrm>
          <a:prstGeom prst="rect">
            <a:avLst/>
          </a:prstGeom>
          <a:noFill/>
        </p:spPr>
        <p:txBody>
          <a:bodyPr wrap="none" rtlCol="0">
            <a:spAutoFit/>
          </a:bodyPr>
          <a:lstStyle/>
          <a:p>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 Program: water</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Rundate</a:t>
            </a:r>
            <a:r>
              <a:rPr lang="en-US" sz="800" dirty="0">
                <a:latin typeface="Consolas" panose="020B0609020204030204" pitchFamily="49" charset="0"/>
                <a:cs typeface="Consolas" panose="020B0609020204030204" pitchFamily="49" charset="0"/>
              </a:rPr>
              <a:t>: Wed 14 Sep 2022 13:36:24</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Commandline</a:t>
            </a:r>
            <a:r>
              <a:rPr lang="en-US" sz="800" dirty="0">
                <a:latin typeface="Consolas" panose="020B0609020204030204" pitchFamily="49" charset="0"/>
                <a:cs typeface="Consolas" panose="020B0609020204030204" pitchFamily="49" charset="0"/>
              </a:rPr>
              <a:t>: water</a:t>
            </a:r>
          </a:p>
          <a:p>
            <a:r>
              <a:rPr lang="en-US" sz="800" dirty="0">
                <a:latin typeface="Consolas" panose="020B0609020204030204" pitchFamily="49" charset="0"/>
                <a:cs typeface="Consolas" panose="020B0609020204030204" pitchFamily="49" charset="0"/>
              </a:rPr>
              <a:t>#    -auto</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stdout</a:t>
            </a:r>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asequence</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emboss_water</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I20220914</a:t>
            </a:r>
            <a:r>
              <a:rPr lang="en-US" sz="800" dirty="0">
                <a:latin typeface="Consolas" panose="020B0609020204030204" pitchFamily="49" charset="0"/>
                <a:cs typeface="Consolas" panose="020B0609020204030204" pitchFamily="49" charset="0"/>
              </a:rPr>
              <a:t>-133154-0897-82573330-</a:t>
            </a:r>
            <a:r>
              <a:rPr lang="en-US" sz="800" dirty="0" err="1">
                <a:latin typeface="Consolas" panose="020B0609020204030204" pitchFamily="49" charset="0"/>
                <a:cs typeface="Consolas" panose="020B0609020204030204" pitchFamily="49" charset="0"/>
              </a:rPr>
              <a:t>p1m.asequence</a:t>
            </a:r>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bsequence</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emboss_water</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I20220914</a:t>
            </a:r>
            <a:r>
              <a:rPr lang="en-US" sz="800" dirty="0">
                <a:latin typeface="Consolas" panose="020B0609020204030204" pitchFamily="49" charset="0"/>
                <a:cs typeface="Consolas" panose="020B0609020204030204" pitchFamily="49" charset="0"/>
              </a:rPr>
              <a:t>-133154-0897-82573330-</a:t>
            </a:r>
            <a:r>
              <a:rPr lang="en-US" sz="800" dirty="0" err="1">
                <a:latin typeface="Consolas" panose="020B0609020204030204" pitchFamily="49" charset="0"/>
                <a:cs typeface="Consolas" panose="020B0609020204030204" pitchFamily="49" charset="0"/>
              </a:rPr>
              <a:t>p1m.bsequence</a:t>
            </a:r>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    -datafile </a:t>
            </a:r>
            <a:r>
              <a:rPr lang="en-US" sz="800" dirty="0" err="1">
                <a:latin typeface="Consolas" panose="020B0609020204030204" pitchFamily="49" charset="0"/>
                <a:cs typeface="Consolas" panose="020B0609020204030204" pitchFamily="49" charset="0"/>
              </a:rPr>
              <a:t>EBLOSUM62</a:t>
            </a:r>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gapopen</a:t>
            </a:r>
            <a:r>
              <a:rPr lang="en-US" sz="800" dirty="0">
                <a:latin typeface="Consolas" panose="020B0609020204030204" pitchFamily="49" charset="0"/>
                <a:cs typeface="Consolas" panose="020B0609020204030204" pitchFamily="49" charset="0"/>
              </a:rPr>
              <a:t> 10.0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gapextend</a:t>
            </a:r>
            <a:r>
              <a:rPr lang="en-US" sz="800" dirty="0">
                <a:latin typeface="Consolas" panose="020B0609020204030204" pitchFamily="49" charset="0"/>
                <a:cs typeface="Consolas" panose="020B0609020204030204" pitchFamily="49" charset="0"/>
              </a:rPr>
              <a:t> 0.5</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aformat3</a:t>
            </a:r>
            <a:r>
              <a:rPr lang="en-US" sz="800" dirty="0">
                <a:latin typeface="Consolas" panose="020B0609020204030204" pitchFamily="49" charset="0"/>
                <a:cs typeface="Consolas" panose="020B0609020204030204" pitchFamily="49" charset="0"/>
              </a:rPr>
              <a:t> pair</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sprotein1</a:t>
            </a:r>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sprotein2</a:t>
            </a:r>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Align_format</a:t>
            </a:r>
            <a:r>
              <a:rPr lang="en-US" sz="800" dirty="0">
                <a:latin typeface="Consolas" panose="020B0609020204030204" pitchFamily="49" charset="0"/>
                <a:cs typeface="Consolas" panose="020B0609020204030204" pitchFamily="49" charset="0"/>
              </a:rPr>
              <a:t>: pair</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Report_file</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stdout</a:t>
            </a:r>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a:t>
            </a:r>
          </a:p>
          <a:p>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Aligned_sequences</a:t>
            </a:r>
            <a:r>
              <a:rPr lang="en-US" sz="800" dirty="0">
                <a:latin typeface="Consolas" panose="020B0609020204030204" pitchFamily="49" charset="0"/>
                <a:cs typeface="Consolas" panose="020B0609020204030204" pitchFamily="49" charset="0"/>
              </a:rPr>
              <a:t>: 2</a:t>
            </a:r>
          </a:p>
          <a:p>
            <a:r>
              <a:rPr lang="en-US" sz="800" dirty="0">
                <a:latin typeface="Consolas" panose="020B0609020204030204" pitchFamily="49" charset="0"/>
                <a:cs typeface="Consolas" panose="020B0609020204030204" pitchFamily="49" charset="0"/>
              </a:rPr>
              <a:t># 1: </a:t>
            </a:r>
            <a:r>
              <a:rPr lang="en-US" sz="800" dirty="0" err="1">
                <a:latin typeface="Consolas" panose="020B0609020204030204" pitchFamily="49" charset="0"/>
                <a:cs typeface="Consolas" panose="020B0609020204030204" pitchFamily="49" charset="0"/>
              </a:rPr>
              <a:t>EMBOSS_001</a:t>
            </a:r>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 2: </a:t>
            </a:r>
            <a:r>
              <a:rPr lang="en-US" sz="800" dirty="0" err="1">
                <a:latin typeface="Consolas" panose="020B0609020204030204" pitchFamily="49" charset="0"/>
                <a:cs typeface="Consolas" panose="020B0609020204030204" pitchFamily="49" charset="0"/>
              </a:rPr>
              <a:t>EMBOSS_002</a:t>
            </a:r>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 Matrix: </a:t>
            </a:r>
            <a:r>
              <a:rPr lang="en-US" sz="800" dirty="0" err="1">
                <a:latin typeface="Consolas" panose="020B0609020204030204" pitchFamily="49" charset="0"/>
                <a:cs typeface="Consolas" panose="020B0609020204030204" pitchFamily="49" charset="0"/>
              </a:rPr>
              <a:t>EBLOSUM62</a:t>
            </a:r>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Gap_penalty</a:t>
            </a:r>
            <a:r>
              <a:rPr lang="en-US" sz="800" dirty="0">
                <a:latin typeface="Consolas" panose="020B0609020204030204" pitchFamily="49" charset="0"/>
                <a:cs typeface="Consolas" panose="020B0609020204030204" pitchFamily="49" charset="0"/>
              </a:rPr>
              <a:t>: 10.0</a:t>
            </a:r>
          </a:p>
          <a:p>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Extend_penalty</a:t>
            </a:r>
            <a:r>
              <a:rPr lang="en-US" sz="800" dirty="0">
                <a:latin typeface="Consolas" panose="020B0609020204030204" pitchFamily="49" charset="0"/>
                <a:cs typeface="Consolas" panose="020B0609020204030204" pitchFamily="49" charset="0"/>
              </a:rPr>
              <a:t>: 0.5</a:t>
            </a:r>
          </a:p>
          <a:p>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 Length: 141</a:t>
            </a:r>
          </a:p>
          <a:p>
            <a:r>
              <a:rPr lang="en-US" sz="800" dirty="0">
                <a:latin typeface="Consolas" panose="020B0609020204030204" pitchFamily="49" charset="0"/>
                <a:cs typeface="Consolas" panose="020B0609020204030204" pitchFamily="49" charset="0"/>
              </a:rPr>
              <a:t># Identity:      34/141 (24.1%)</a:t>
            </a:r>
          </a:p>
          <a:p>
            <a:r>
              <a:rPr lang="en-US" sz="800" dirty="0">
                <a:latin typeface="Consolas" panose="020B0609020204030204" pitchFamily="49" charset="0"/>
                <a:cs typeface="Consolas" panose="020B0609020204030204" pitchFamily="49" charset="0"/>
              </a:rPr>
              <a:t># Similarity:    54/141 (38.3%)</a:t>
            </a:r>
          </a:p>
          <a:p>
            <a:r>
              <a:rPr lang="en-US" sz="800" dirty="0">
                <a:latin typeface="Consolas" panose="020B0609020204030204" pitchFamily="49" charset="0"/>
                <a:cs typeface="Consolas" panose="020B0609020204030204" pitchFamily="49" charset="0"/>
              </a:rPr>
              <a:t># Gaps:          20/141 (14.2%)</a:t>
            </a:r>
          </a:p>
          <a:p>
            <a:r>
              <a:rPr lang="en-US" sz="800" dirty="0">
                <a:latin typeface="Consolas" panose="020B0609020204030204" pitchFamily="49" charset="0"/>
                <a:cs typeface="Consolas" panose="020B0609020204030204" pitchFamily="49" charset="0"/>
              </a:rPr>
              <a:t># Score: 44.0</a:t>
            </a:r>
          </a:p>
          <a:p>
            <a:r>
              <a:rPr lang="en-US" sz="800" dirty="0">
                <a:latin typeface="Consolas" panose="020B0609020204030204" pitchFamily="49" charset="0"/>
                <a:cs typeface="Consolas" panose="020B0609020204030204" pitchFamily="49" charset="0"/>
              </a:rPr>
              <a:t># </a:t>
            </a:r>
          </a:p>
          <a:p>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a:t>
            </a:r>
          </a:p>
          <a:p>
            <a:endParaRPr lang="en-US" sz="800" dirty="0">
              <a:latin typeface="Consolas" panose="020B0609020204030204" pitchFamily="49" charset="0"/>
              <a:cs typeface="Consolas" panose="020B0609020204030204" pitchFamily="49" charset="0"/>
            </a:endParaRPr>
          </a:p>
          <a:p>
            <a:r>
              <a:rPr lang="en-US" sz="800" dirty="0" err="1">
                <a:latin typeface="Consolas" panose="020B0609020204030204" pitchFamily="49" charset="0"/>
                <a:cs typeface="Consolas" panose="020B0609020204030204" pitchFamily="49" charset="0"/>
              </a:rPr>
              <a:t>EMBOSS_001</a:t>
            </a:r>
            <a:r>
              <a:rPr lang="en-US" sz="800" dirty="0">
                <a:latin typeface="Consolas" panose="020B0609020204030204" pitchFamily="49" charset="0"/>
                <a:cs typeface="Consolas" panose="020B0609020204030204" pitchFamily="49" charset="0"/>
              </a:rPr>
              <a:t>         7 </a:t>
            </a:r>
            <a:r>
              <a:rPr lang="en-US" sz="800" dirty="0" err="1">
                <a:latin typeface="Consolas" panose="020B0609020204030204" pitchFamily="49" charset="0"/>
                <a:cs typeface="Consolas" panose="020B0609020204030204" pitchFamily="49" charset="0"/>
              </a:rPr>
              <a:t>VIQIGRQRFVGGLFWQSLSRRNELRAEAVELAKKL</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KFDLMVLRIDRG</a:t>
            </a:r>
            <a:r>
              <a:rPr lang="en-US" sz="800" dirty="0">
                <a:latin typeface="Consolas" panose="020B0609020204030204" pitchFamily="49" charset="0"/>
                <a:cs typeface="Consolas" panose="020B0609020204030204" pitchFamily="49" charset="0"/>
              </a:rPr>
              <a:t>     53</a:t>
            </a:r>
          </a:p>
          <a:p>
            <a:r>
              <a:rPr lang="en-US" sz="800" dirty="0">
                <a:latin typeface="Consolas" panose="020B0609020204030204" pitchFamily="49" charset="0"/>
                <a:cs typeface="Consolas" panose="020B0609020204030204" pitchFamily="49" charset="0"/>
              </a:rPr>
              <a:t>                     |..||.:::...|.|.| |:..|...:|:..:..|   |...::.|....</a:t>
            </a:r>
          </a:p>
          <a:p>
            <a:r>
              <a:rPr lang="en-US" sz="800" dirty="0" err="1">
                <a:latin typeface="Consolas" panose="020B0609020204030204" pitchFamily="49" charset="0"/>
                <a:cs typeface="Consolas" panose="020B0609020204030204" pitchFamily="49" charset="0"/>
              </a:rPr>
              <a:t>EMBOSS_002</a:t>
            </a:r>
            <a:r>
              <a:rPr lang="en-US" sz="800" dirty="0">
                <a:latin typeface="Consolas" panose="020B0609020204030204" pitchFamily="49" charset="0"/>
                <a:cs typeface="Consolas" panose="020B0609020204030204" pitchFamily="49" charset="0"/>
              </a:rPr>
              <a:t>         8 </a:t>
            </a:r>
            <a:r>
              <a:rPr lang="en-US" sz="800" dirty="0" err="1">
                <a:latin typeface="Consolas" panose="020B0609020204030204" pitchFamily="49" charset="0"/>
                <a:cs typeface="Consolas" panose="020B0609020204030204" pitchFamily="49" charset="0"/>
              </a:rPr>
              <a:t>VAVIGSKQYAVNLLWGS-SQDTETTNQALNKSLTLMSSKLYSVIGRFQGE</a:t>
            </a:r>
            <a:r>
              <a:rPr lang="en-US" sz="800" dirty="0">
                <a:latin typeface="Consolas" panose="020B0609020204030204" pitchFamily="49" charset="0"/>
                <a:cs typeface="Consolas" panose="020B0609020204030204" pitchFamily="49" charset="0"/>
              </a:rPr>
              <a:t>     56</a:t>
            </a:r>
          </a:p>
          <a:p>
            <a:endParaRPr lang="en-US" sz="800" dirty="0">
              <a:latin typeface="Consolas" panose="020B0609020204030204" pitchFamily="49" charset="0"/>
              <a:cs typeface="Consolas" panose="020B0609020204030204" pitchFamily="49" charset="0"/>
            </a:endParaRPr>
          </a:p>
          <a:p>
            <a:r>
              <a:rPr lang="en-US" sz="800" dirty="0" err="1">
                <a:latin typeface="Consolas" panose="020B0609020204030204" pitchFamily="49" charset="0"/>
                <a:cs typeface="Consolas" panose="020B0609020204030204" pitchFamily="49" charset="0"/>
              </a:rPr>
              <a:t>EMBOSS_001</a:t>
            </a:r>
            <a:r>
              <a:rPr lang="en-US" sz="800" dirty="0">
                <a:latin typeface="Consolas" panose="020B0609020204030204" pitchFamily="49" charset="0"/>
                <a:cs typeface="Consolas" panose="020B0609020204030204" pitchFamily="49" charset="0"/>
              </a:rPr>
              <a:t>        54 </a:t>
            </a:r>
            <a:r>
              <a:rPr lang="en-US" sz="800" dirty="0" err="1">
                <a:latin typeface="Consolas" panose="020B0609020204030204" pitchFamily="49" charset="0"/>
                <a:cs typeface="Consolas" panose="020B0609020204030204" pitchFamily="49" charset="0"/>
              </a:rPr>
              <a:t>VAAAGYANTRDGFAPGHLSLGAMVSRAIALEGAFYNGRRQPAPN</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WLGA</a:t>
            </a:r>
            <a:r>
              <a:rPr lang="en-US" sz="800" dirty="0">
                <a:latin typeface="Consolas" panose="020B0609020204030204" pitchFamily="49" charset="0"/>
                <a:cs typeface="Consolas" panose="020B0609020204030204" pitchFamily="49" charset="0"/>
              </a:rPr>
              <a:t>    101</a:t>
            </a:r>
          </a:p>
          <a:p>
            <a:r>
              <a:rPr lang="en-US" sz="800" dirty="0">
                <a:latin typeface="Consolas" panose="020B0609020204030204" pitchFamily="49" charset="0"/>
                <a:cs typeface="Consolas" panose="020B0609020204030204" pitchFamily="49" charset="0"/>
              </a:rPr>
              <a:t>                     ..|.|..|.      ||......:..||..:|:.:.| ..||.|  ||..</a:t>
            </a:r>
          </a:p>
          <a:p>
            <a:r>
              <a:rPr lang="en-US" sz="800" dirty="0" err="1">
                <a:latin typeface="Consolas" panose="020B0609020204030204" pitchFamily="49" charset="0"/>
                <a:cs typeface="Consolas" panose="020B0609020204030204" pitchFamily="49" charset="0"/>
              </a:rPr>
              <a:t>EMBOSS_002</a:t>
            </a:r>
            <a:r>
              <a:rPr lang="en-US" sz="800" dirty="0">
                <a:latin typeface="Consolas" panose="020B0609020204030204" pitchFamily="49" charset="0"/>
                <a:cs typeface="Consolas" panose="020B0609020204030204" pitchFamily="49" charset="0"/>
              </a:rPr>
              <a:t>        57 </a:t>
            </a:r>
            <a:r>
              <a:rPr lang="en-US" sz="800" dirty="0" err="1">
                <a:latin typeface="Consolas" panose="020B0609020204030204" pitchFamily="49" charset="0"/>
                <a:cs typeface="Consolas" panose="020B0609020204030204" pitchFamily="49" charset="0"/>
              </a:rPr>
              <a:t>QFAVGDKNI</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GHKRGQVTLLSAIDFDGSSFCG-LFPADNELWLVI</a:t>
            </a:r>
            <a:r>
              <a:rPr lang="en-US" sz="800" dirty="0">
                <a:latin typeface="Consolas" panose="020B0609020204030204" pitchFamily="49" charset="0"/>
                <a:cs typeface="Consolas" panose="020B0609020204030204" pitchFamily="49" charset="0"/>
              </a:rPr>
              <a:t>     99</a:t>
            </a:r>
          </a:p>
          <a:p>
            <a:endParaRPr lang="en-US" sz="800" dirty="0">
              <a:latin typeface="Consolas" panose="020B0609020204030204" pitchFamily="49" charset="0"/>
              <a:cs typeface="Consolas" panose="020B0609020204030204" pitchFamily="49" charset="0"/>
            </a:endParaRPr>
          </a:p>
          <a:p>
            <a:r>
              <a:rPr lang="en-US" sz="800" dirty="0" err="1">
                <a:latin typeface="Consolas" panose="020B0609020204030204" pitchFamily="49" charset="0"/>
                <a:cs typeface="Consolas" panose="020B0609020204030204" pitchFamily="49" charset="0"/>
              </a:rPr>
              <a:t>EMBOSS_001</a:t>
            </a:r>
            <a:r>
              <a:rPr lang="en-US" sz="800" dirty="0">
                <a:latin typeface="Consolas" panose="020B0609020204030204" pitchFamily="49" charset="0"/>
                <a:cs typeface="Consolas" panose="020B0609020204030204" pitchFamily="49" charset="0"/>
              </a:rPr>
              <a:t>       102 </a:t>
            </a:r>
            <a:r>
              <a:rPr lang="en-US" sz="800" dirty="0" err="1">
                <a:latin typeface="Consolas" panose="020B0609020204030204" pitchFamily="49" charset="0"/>
                <a:cs typeface="Consolas" panose="020B0609020204030204" pitchFamily="49" charset="0"/>
              </a:rPr>
              <a:t>FALPDGRWAYFAVRDHAFMPNGDWVGSREEALERLHTDYAW</a:t>
            </a:r>
            <a:r>
              <a:rPr lang="en-US" sz="800" dirty="0">
                <a:latin typeface="Consolas" panose="020B0609020204030204" pitchFamily="49" charset="0"/>
                <a:cs typeface="Consolas" panose="020B0609020204030204" pitchFamily="49" charset="0"/>
              </a:rPr>
              <a:t>    142</a:t>
            </a:r>
          </a:p>
          <a:p>
            <a:r>
              <a:rPr lang="en-US" sz="800" dirty="0">
                <a:latin typeface="Consolas" panose="020B0609020204030204" pitchFamily="49" charset="0"/>
                <a:cs typeface="Consolas" panose="020B0609020204030204" pitchFamily="49" charset="0"/>
              </a:rPr>
              <a:t>                     ....|| ..:|   |.:|....|   :::...:.:...|.|</a:t>
            </a:r>
          </a:p>
          <a:p>
            <a:r>
              <a:rPr lang="en-US" sz="800" dirty="0" err="1">
                <a:latin typeface="Consolas" panose="020B0609020204030204" pitchFamily="49" charset="0"/>
                <a:cs typeface="Consolas" panose="020B0609020204030204" pitchFamily="49" charset="0"/>
              </a:rPr>
              <a:t>EMBOSS_002</a:t>
            </a:r>
            <a:r>
              <a:rPr lang="en-US" sz="800" dirty="0">
                <a:latin typeface="Consolas" panose="020B0609020204030204" pitchFamily="49" charset="0"/>
                <a:cs typeface="Consolas" panose="020B0609020204030204" pitchFamily="49" charset="0"/>
              </a:rPr>
              <a:t>       100 </a:t>
            </a:r>
            <a:r>
              <a:rPr lang="en-US" sz="800" dirty="0" err="1">
                <a:latin typeface="Consolas" panose="020B0609020204030204" pitchFamily="49" charset="0"/>
                <a:cs typeface="Consolas" panose="020B0609020204030204" pitchFamily="49" charset="0"/>
              </a:rPr>
              <a:t>GVDKDG</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MVHF</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DKSFHSKDD</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AKKFFFDHVAYGYPW</a:t>
            </a:r>
            <a:r>
              <a:rPr lang="en-US" sz="800" dirty="0">
                <a:latin typeface="Consolas" panose="020B0609020204030204" pitchFamily="49" charset="0"/>
                <a:cs typeface="Consolas" panose="020B0609020204030204" pitchFamily="49" charset="0"/>
              </a:rPr>
              <a:t>    133</a:t>
            </a:r>
          </a:p>
          <a:p>
            <a:endParaRPr lang="en-US" sz="800" dirty="0">
              <a:latin typeface="Consolas" panose="020B0609020204030204" pitchFamily="49" charset="0"/>
              <a:cs typeface="Consolas" panose="020B0609020204030204" pitchFamily="49" charset="0"/>
            </a:endParaRPr>
          </a:p>
          <a:p>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a:t>
            </a:r>
          </a:p>
        </p:txBody>
      </p:sp>
      <p:sp>
        <p:nvSpPr>
          <p:cNvPr id="4" name="Left Brace 3">
            <a:extLst>
              <a:ext uri="{FF2B5EF4-FFF2-40B4-BE49-F238E27FC236}">
                <a16:creationId xmlns:a16="http://schemas.microsoft.com/office/drawing/2014/main" id="{31BDBBD7-1827-2A41-DBBA-56D313727686}"/>
              </a:ext>
            </a:extLst>
          </p:cNvPr>
          <p:cNvSpPr/>
          <p:nvPr/>
        </p:nvSpPr>
        <p:spPr>
          <a:xfrm>
            <a:off x="7163997" y="327991"/>
            <a:ext cx="467139" cy="2017644"/>
          </a:xfrm>
          <a:prstGeom prst="leftBrac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Left Brace 4">
            <a:extLst>
              <a:ext uri="{FF2B5EF4-FFF2-40B4-BE49-F238E27FC236}">
                <a16:creationId xmlns:a16="http://schemas.microsoft.com/office/drawing/2014/main" id="{F248DCC4-0CE7-CDF3-19E5-2F43A1B6E628}"/>
              </a:ext>
            </a:extLst>
          </p:cNvPr>
          <p:cNvSpPr/>
          <p:nvPr/>
        </p:nvSpPr>
        <p:spPr>
          <a:xfrm>
            <a:off x="7163996" y="2494722"/>
            <a:ext cx="467139" cy="2017644"/>
          </a:xfrm>
          <a:prstGeom prst="leftBrac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a:extLst>
              <a:ext uri="{FF2B5EF4-FFF2-40B4-BE49-F238E27FC236}">
                <a16:creationId xmlns:a16="http://schemas.microsoft.com/office/drawing/2014/main" id="{7AC9E10A-B679-8FCD-BEB6-32194C127E8B}"/>
              </a:ext>
            </a:extLst>
          </p:cNvPr>
          <p:cNvSpPr txBox="1"/>
          <p:nvPr/>
        </p:nvSpPr>
        <p:spPr>
          <a:xfrm rot="16200000">
            <a:off x="5877127" y="1107668"/>
            <a:ext cx="2106602" cy="369332"/>
          </a:xfrm>
          <a:prstGeom prst="rect">
            <a:avLst/>
          </a:prstGeom>
          <a:noFill/>
        </p:spPr>
        <p:txBody>
          <a:bodyPr wrap="none" rtlCol="0">
            <a:spAutoFit/>
          </a:bodyPr>
          <a:lstStyle/>
          <a:p>
            <a:r>
              <a:rPr lang="en-US" dirty="0"/>
              <a:t>Program parameters</a:t>
            </a:r>
          </a:p>
        </p:txBody>
      </p:sp>
      <p:sp>
        <p:nvSpPr>
          <p:cNvPr id="7" name="TextBox 6">
            <a:extLst>
              <a:ext uri="{FF2B5EF4-FFF2-40B4-BE49-F238E27FC236}">
                <a16:creationId xmlns:a16="http://schemas.microsoft.com/office/drawing/2014/main" id="{EB525FCD-36B2-0435-41AD-47A7815CBF00}"/>
              </a:ext>
            </a:extLst>
          </p:cNvPr>
          <p:cNvSpPr txBox="1"/>
          <p:nvPr/>
        </p:nvSpPr>
        <p:spPr>
          <a:xfrm rot="16200000">
            <a:off x="5904408" y="3107978"/>
            <a:ext cx="1872843" cy="646331"/>
          </a:xfrm>
          <a:prstGeom prst="rect">
            <a:avLst/>
          </a:prstGeom>
          <a:noFill/>
        </p:spPr>
        <p:txBody>
          <a:bodyPr wrap="square" rtlCol="0">
            <a:spAutoFit/>
          </a:bodyPr>
          <a:lstStyle/>
          <a:p>
            <a:r>
              <a:rPr lang="en-US" dirty="0"/>
              <a:t>Alignment and sequences details</a:t>
            </a:r>
          </a:p>
        </p:txBody>
      </p:sp>
      <p:sp>
        <p:nvSpPr>
          <p:cNvPr id="8" name="TextBox 7">
            <a:extLst>
              <a:ext uri="{FF2B5EF4-FFF2-40B4-BE49-F238E27FC236}">
                <a16:creationId xmlns:a16="http://schemas.microsoft.com/office/drawing/2014/main" id="{FB782E78-1223-A2B5-86CA-9D284D31E8C3}"/>
              </a:ext>
            </a:extLst>
          </p:cNvPr>
          <p:cNvSpPr txBox="1"/>
          <p:nvPr/>
        </p:nvSpPr>
        <p:spPr>
          <a:xfrm>
            <a:off x="3895881" y="4818461"/>
            <a:ext cx="3477234" cy="1200329"/>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 Identical</a:t>
            </a:r>
          </a:p>
          <a:p>
            <a:r>
              <a:rPr lang="en-US" dirty="0">
                <a:latin typeface="Consolas" panose="020B0609020204030204" pitchFamily="49" charset="0"/>
                <a:cs typeface="Consolas" panose="020B0609020204030204" pitchFamily="49" charset="0"/>
              </a:rPr>
              <a:t>".": Similar</a:t>
            </a:r>
          </a:p>
          <a:p>
            <a:r>
              <a:rPr lang="en-US" dirty="0">
                <a:latin typeface="Consolas" panose="020B0609020204030204" pitchFamily="49" charset="0"/>
                <a:cs typeface="Consolas" panose="020B0609020204030204" pitchFamily="49" charset="0"/>
              </a:rPr>
              <a:t>":": Very similar</a:t>
            </a:r>
          </a:p>
          <a:p>
            <a:r>
              <a:rPr lang="en-US" dirty="0">
                <a:latin typeface="Consolas" panose="020B0609020204030204" pitchFamily="49" charset="0"/>
                <a:cs typeface="Consolas" panose="020B0609020204030204" pitchFamily="49" charset="0"/>
              </a:rPr>
              <a:t>" ": different not similar</a:t>
            </a:r>
          </a:p>
        </p:txBody>
      </p:sp>
    </p:spTree>
    <p:extLst>
      <p:ext uri="{BB962C8B-B14F-4D97-AF65-F5344CB8AC3E}">
        <p14:creationId xmlns:p14="http://schemas.microsoft.com/office/powerpoint/2010/main" val="1658816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5944B0-3029-121D-1CFF-1996CC3B52E0}"/>
              </a:ext>
            </a:extLst>
          </p:cNvPr>
          <p:cNvSpPr txBox="1"/>
          <p:nvPr/>
        </p:nvSpPr>
        <p:spPr>
          <a:xfrm>
            <a:off x="1828801" y="58847"/>
            <a:ext cx="9230138" cy="6740307"/>
          </a:xfrm>
          <a:prstGeom prst="rect">
            <a:avLst/>
          </a:prstGeom>
          <a:noFill/>
        </p:spPr>
        <p:txBody>
          <a:bodyPr wrap="square" rtlCol="0">
            <a:spAutoFit/>
          </a:bodyPr>
          <a:lstStyle/>
          <a:p>
            <a:r>
              <a:rPr lang="en-US" sz="800" dirty="0">
                <a:latin typeface="Consolas" panose="020B0609020204030204" pitchFamily="49" charset="0"/>
                <a:cs typeface="Consolas" panose="020B0609020204030204" pitchFamily="49" charset="0"/>
              </a:rPr>
              <a:t>RID: </a:t>
            </a:r>
            <a:r>
              <a:rPr lang="en-US" sz="800" dirty="0" err="1">
                <a:latin typeface="Consolas" panose="020B0609020204030204" pitchFamily="49" charset="0"/>
                <a:cs typeface="Consolas" panose="020B0609020204030204" pitchFamily="49" charset="0"/>
              </a:rPr>
              <a:t>J3M9FXS001R</a:t>
            </a:r>
            <a:r>
              <a:rPr lang="en-US" sz="800" dirty="0">
                <a:latin typeface="Consolas" panose="020B0609020204030204" pitchFamily="49" charset="0"/>
                <a:cs typeface="Consolas" panose="020B0609020204030204" pitchFamily="49" charset="0"/>
              </a:rPr>
              <a:t>	</a:t>
            </a:r>
          </a:p>
          <a:p>
            <a:r>
              <a:rPr lang="en-US" sz="800" dirty="0">
                <a:latin typeface="Consolas" panose="020B0609020204030204" pitchFamily="49" charset="0"/>
                <a:cs typeface="Consolas" panose="020B0609020204030204" pitchFamily="49" charset="0"/>
              </a:rPr>
              <a:t>Job </a:t>
            </a:r>
            <a:r>
              <a:rPr lang="en-US" sz="800" dirty="0" err="1">
                <a:latin typeface="Consolas" panose="020B0609020204030204" pitchFamily="49" charset="0"/>
                <a:cs typeface="Consolas" panose="020B0609020204030204" pitchFamily="49" charset="0"/>
              </a:rPr>
              <a:t>Title:2QGU_1|Chain</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A|Probable</a:t>
            </a:r>
            <a:r>
              <a:rPr lang="en-US" sz="800" dirty="0">
                <a:latin typeface="Consolas" panose="020B0609020204030204" pitchFamily="49" charset="0"/>
                <a:cs typeface="Consolas" panose="020B0609020204030204" pitchFamily="49" charset="0"/>
              </a:rPr>
              <a:t> signal peptide </a:t>
            </a:r>
            <a:r>
              <a:rPr lang="en-US" sz="800" dirty="0" err="1">
                <a:latin typeface="Consolas" panose="020B0609020204030204" pitchFamily="49" charset="0"/>
                <a:cs typeface="Consolas" panose="020B0609020204030204" pitchFamily="49" charset="0"/>
              </a:rPr>
              <a:t>protein|Ralstonia</a:t>
            </a:r>
            <a:r>
              <a:rPr lang="en-US" sz="800" dirty="0">
                <a:latin typeface="Consolas" panose="020B0609020204030204" pitchFamily="49" charset="0"/>
                <a:cs typeface="Consolas" panose="020B0609020204030204" pitchFamily="49" charset="0"/>
              </a:rPr>
              <a:t>...				</a:t>
            </a:r>
          </a:p>
          <a:p>
            <a:r>
              <a:rPr lang="en-US" sz="800" dirty="0">
                <a:latin typeface="Consolas" panose="020B0609020204030204" pitchFamily="49" charset="0"/>
                <a:cs typeface="Consolas" panose="020B0609020204030204" pitchFamily="49" charset="0"/>
              </a:rPr>
              <a:t>Program: </a:t>
            </a:r>
            <a:r>
              <a:rPr lang="en-US" sz="800" dirty="0" err="1">
                <a:latin typeface="Consolas" panose="020B0609020204030204" pitchFamily="49" charset="0"/>
                <a:cs typeface="Consolas" panose="020B0609020204030204" pitchFamily="49" charset="0"/>
              </a:rPr>
              <a:t>BLASTP</a:t>
            </a:r>
            <a:r>
              <a:rPr lang="en-US" sz="800" dirty="0">
                <a:latin typeface="Consolas" panose="020B0609020204030204" pitchFamily="49" charset="0"/>
                <a:cs typeface="Consolas" panose="020B0609020204030204" pitchFamily="49" charset="0"/>
              </a:rPr>
              <a:t> </a:t>
            </a:r>
          </a:p>
          <a:p>
            <a:r>
              <a:rPr lang="en-US" sz="800" dirty="0">
                <a:latin typeface="Consolas" panose="020B0609020204030204" pitchFamily="49" charset="0"/>
                <a:cs typeface="Consolas" panose="020B0609020204030204" pitchFamily="49" charset="0"/>
              </a:rPr>
              <a:t>Database: </a:t>
            </a:r>
            <a:r>
              <a:rPr lang="en-US" sz="800" dirty="0" err="1">
                <a:latin typeface="Consolas" panose="020B0609020204030204" pitchFamily="49" charset="0"/>
                <a:cs typeface="Consolas" panose="020B0609020204030204" pitchFamily="49" charset="0"/>
              </a:rPr>
              <a:t>pdb</a:t>
            </a:r>
            <a:r>
              <a:rPr lang="en-US" sz="800" dirty="0">
                <a:latin typeface="Consolas" panose="020B0609020204030204" pitchFamily="49" charset="0"/>
                <a:cs typeface="Consolas" panose="020B0609020204030204" pitchFamily="49" charset="0"/>
              </a:rPr>
              <a:t> PDB protein database</a:t>
            </a:r>
          </a:p>
          <a:p>
            <a:r>
              <a:rPr lang="en-US" sz="800" dirty="0">
                <a:latin typeface="Consolas" panose="020B0609020204030204" pitchFamily="49" charset="0"/>
                <a:cs typeface="Consolas" panose="020B0609020204030204" pitchFamily="49" charset="0"/>
              </a:rPr>
              <a:t>Query #1: </a:t>
            </a:r>
            <a:r>
              <a:rPr lang="en-US" sz="800" dirty="0" err="1">
                <a:latin typeface="Consolas" panose="020B0609020204030204" pitchFamily="49" charset="0"/>
                <a:cs typeface="Consolas" panose="020B0609020204030204" pitchFamily="49" charset="0"/>
              </a:rPr>
              <a:t>2QGU_1|Chain</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A|Probable</a:t>
            </a:r>
            <a:r>
              <a:rPr lang="en-US" sz="800" dirty="0">
                <a:latin typeface="Consolas" panose="020B0609020204030204" pitchFamily="49" charset="0"/>
                <a:cs typeface="Consolas" panose="020B0609020204030204" pitchFamily="49" charset="0"/>
              </a:rPr>
              <a:t> signal peptide </a:t>
            </a:r>
            <a:r>
              <a:rPr lang="en-US" sz="800" dirty="0" err="1">
                <a:latin typeface="Consolas" panose="020B0609020204030204" pitchFamily="49" charset="0"/>
                <a:cs typeface="Consolas" panose="020B0609020204030204" pitchFamily="49" charset="0"/>
              </a:rPr>
              <a:t>protein|Ralstonia</a:t>
            </a:r>
            <a:r>
              <a:rPr lang="en-US" sz="800" dirty="0">
                <a:latin typeface="Consolas" panose="020B0609020204030204" pitchFamily="49" charset="0"/>
                <a:cs typeface="Consolas" panose="020B0609020204030204" pitchFamily="49" charset="0"/>
              </a:rPr>
              <a:t> solanacearum (267608) Query ID: </a:t>
            </a:r>
            <a:r>
              <a:rPr lang="en-US" sz="800" dirty="0" err="1">
                <a:latin typeface="Consolas" panose="020B0609020204030204" pitchFamily="49" charset="0"/>
                <a:cs typeface="Consolas" panose="020B0609020204030204" pitchFamily="49" charset="0"/>
              </a:rPr>
              <a:t>lcl|Query_117944</a:t>
            </a:r>
            <a:r>
              <a:rPr lang="en-US" sz="800" dirty="0">
                <a:latin typeface="Consolas" panose="020B0609020204030204" pitchFamily="49" charset="0"/>
                <a:cs typeface="Consolas" panose="020B0609020204030204" pitchFamily="49" charset="0"/>
              </a:rPr>
              <a:t> Length: 211</a:t>
            </a:r>
          </a:p>
          <a:p>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Sequences producing significant alignments:</a:t>
            </a:r>
          </a:p>
          <a:p>
            <a:r>
              <a:rPr lang="en-US" sz="800" dirty="0">
                <a:latin typeface="Consolas" panose="020B0609020204030204" pitchFamily="49" charset="0"/>
                <a:cs typeface="Consolas" panose="020B0609020204030204" pitchFamily="49" charset="0"/>
              </a:rPr>
              <a:t>                                                                  Scientific      Common                     Max    Total Query   E    Per.   Acc.                        </a:t>
            </a:r>
          </a:p>
          <a:p>
            <a:r>
              <a:rPr lang="en-US" sz="800" dirty="0">
                <a:latin typeface="Consolas" panose="020B0609020204030204" pitchFamily="49" charset="0"/>
                <a:cs typeface="Consolas" panose="020B0609020204030204" pitchFamily="49" charset="0"/>
              </a:rPr>
              <a:t>Description                                                       Name            Name            </a:t>
            </a:r>
            <a:r>
              <a:rPr lang="en-US" sz="800" dirty="0" err="1">
                <a:latin typeface="Consolas" panose="020B0609020204030204" pitchFamily="49" charset="0"/>
                <a:cs typeface="Consolas" panose="020B0609020204030204" pitchFamily="49" charset="0"/>
              </a:rPr>
              <a:t>Taxid</a:t>
            </a:r>
            <a:r>
              <a:rPr lang="en-US" sz="800" dirty="0">
                <a:latin typeface="Consolas" panose="020B0609020204030204" pitchFamily="49" charset="0"/>
                <a:cs typeface="Consolas" panose="020B0609020204030204" pitchFamily="49" charset="0"/>
              </a:rPr>
              <a:t>      Score  Score cover Value  Ident  Len        Accession        </a:t>
            </a:r>
          </a:p>
          <a:p>
            <a:r>
              <a:rPr lang="en-US" sz="800" dirty="0">
                <a:latin typeface="Consolas" panose="020B0609020204030204" pitchFamily="49" charset="0"/>
                <a:cs typeface="Consolas" panose="020B0609020204030204" pitchFamily="49" charset="0"/>
              </a:rPr>
              <a:t>Chain A, Periplasmic transport protein [Neisseria gonorrhoeae...  Neisseria go... NA              521006     83.2   83.2  71%   </a:t>
            </a:r>
            <a:r>
              <a:rPr lang="en-US" sz="800" dirty="0" err="1">
                <a:latin typeface="Consolas" panose="020B0609020204030204" pitchFamily="49" charset="0"/>
                <a:cs typeface="Consolas" panose="020B0609020204030204" pitchFamily="49" charset="0"/>
              </a:rPr>
              <a:t>2e</a:t>
            </a:r>
            <a:r>
              <a:rPr lang="en-US" sz="800" dirty="0">
                <a:latin typeface="Consolas" panose="020B0609020204030204" pitchFamily="49" charset="0"/>
                <a:cs typeface="Consolas" panose="020B0609020204030204" pitchFamily="49" charset="0"/>
              </a:rPr>
              <a:t>-19  33.12  183        </a:t>
            </a:r>
            <a:r>
              <a:rPr lang="en-US" sz="800" dirty="0" err="1">
                <a:latin typeface="Consolas" panose="020B0609020204030204" pitchFamily="49" charset="0"/>
                <a:cs typeface="Consolas" panose="020B0609020204030204" pitchFamily="49" charset="0"/>
              </a:rPr>
              <a:t>8DTE_A</a:t>
            </a:r>
            <a:r>
              <a:rPr lang="en-US" sz="800" dirty="0">
                <a:latin typeface="Consolas" panose="020B0609020204030204" pitchFamily="49" charset="0"/>
                <a:cs typeface="Consolas" panose="020B0609020204030204" pitchFamily="49" charset="0"/>
              </a:rPr>
              <a:t>           </a:t>
            </a:r>
          </a:p>
          <a:p>
            <a:r>
              <a:rPr lang="en-US" sz="800" dirty="0">
                <a:latin typeface="Consolas" panose="020B0609020204030204" pitchFamily="49" charset="0"/>
                <a:cs typeface="Consolas" panose="020B0609020204030204" pitchFamily="49" charset="0"/>
              </a:rPr>
              <a:t>Two-phospholipid-bound crystal structure of the...                Pseudomonas ... NA              208964     65.5   65.5  70%   </a:t>
            </a:r>
            <a:r>
              <a:rPr lang="en-US" sz="800" dirty="0" err="1">
                <a:latin typeface="Consolas" panose="020B0609020204030204" pitchFamily="49" charset="0"/>
                <a:cs typeface="Consolas" panose="020B0609020204030204" pitchFamily="49" charset="0"/>
              </a:rPr>
              <a:t>1e</a:t>
            </a:r>
            <a:r>
              <a:rPr lang="en-US" sz="800" dirty="0">
                <a:latin typeface="Consolas" panose="020B0609020204030204" pitchFamily="49" charset="0"/>
                <a:cs typeface="Consolas" panose="020B0609020204030204" pitchFamily="49" charset="0"/>
              </a:rPr>
              <a:t>-12  27.81  207        </a:t>
            </a:r>
            <a:r>
              <a:rPr lang="en-US" sz="800" dirty="0" err="1">
                <a:latin typeface="Consolas" panose="020B0609020204030204" pitchFamily="49" charset="0"/>
                <a:cs typeface="Consolas" panose="020B0609020204030204" pitchFamily="49" charset="0"/>
              </a:rPr>
              <a:t>6HSY_A</a:t>
            </a:r>
            <a:r>
              <a:rPr lang="en-US" sz="800" dirty="0">
                <a:latin typeface="Consolas" panose="020B0609020204030204" pitchFamily="49" charset="0"/>
                <a:cs typeface="Consolas" panose="020B0609020204030204" pitchFamily="49" charset="0"/>
              </a:rPr>
              <a:t>           </a:t>
            </a:r>
          </a:p>
          <a:p>
            <a:r>
              <a:rPr lang="en-US" sz="800" dirty="0">
                <a:latin typeface="Consolas" panose="020B0609020204030204" pitchFamily="49" charset="0"/>
                <a:cs typeface="Consolas" panose="020B0609020204030204" pitchFamily="49" charset="0"/>
              </a:rPr>
              <a:t>Crystal Structure of Toluene-tolerance protein from </a:t>
            </a:r>
            <a:r>
              <a:rPr lang="en-US" sz="800" dirty="0" err="1">
                <a:latin typeface="Consolas" panose="020B0609020204030204" pitchFamily="49" charset="0"/>
                <a:cs typeface="Consolas" panose="020B0609020204030204" pitchFamily="49" charset="0"/>
              </a:rPr>
              <a:t>Pseudomona</a:t>
            </a:r>
            <a:r>
              <a:rPr lang="en-US" sz="800" dirty="0">
                <a:latin typeface="Consolas" panose="020B0609020204030204" pitchFamily="49" charset="0"/>
                <a:cs typeface="Consolas" panose="020B0609020204030204" pitchFamily="49" charset="0"/>
              </a:rPr>
              <a:t>... Pseudomonas ... NA              160488     62.4   62.4  72%   </a:t>
            </a:r>
            <a:r>
              <a:rPr lang="en-US" sz="800" dirty="0" err="1">
                <a:latin typeface="Consolas" panose="020B0609020204030204" pitchFamily="49" charset="0"/>
                <a:cs typeface="Consolas" panose="020B0609020204030204" pitchFamily="49" charset="0"/>
              </a:rPr>
              <a:t>2e</a:t>
            </a:r>
            <a:r>
              <a:rPr lang="en-US" sz="800" dirty="0">
                <a:latin typeface="Consolas" panose="020B0609020204030204" pitchFamily="49" charset="0"/>
                <a:cs typeface="Consolas" panose="020B0609020204030204" pitchFamily="49" charset="0"/>
              </a:rPr>
              <a:t>-11  24.52  223        </a:t>
            </a:r>
            <a:r>
              <a:rPr lang="en-US" sz="800" dirty="0" err="1">
                <a:latin typeface="Consolas" panose="020B0609020204030204" pitchFamily="49" charset="0"/>
                <a:cs typeface="Consolas" panose="020B0609020204030204" pitchFamily="49" charset="0"/>
              </a:rPr>
              <a:t>4FCZ_A</a:t>
            </a:r>
            <a:r>
              <a:rPr lang="en-US" sz="800" dirty="0">
                <a:latin typeface="Consolas" panose="020B0609020204030204" pitchFamily="49" charset="0"/>
                <a:cs typeface="Consolas" panose="020B0609020204030204" pitchFamily="49" charset="0"/>
              </a:rPr>
              <a:t>           </a:t>
            </a:r>
          </a:p>
          <a:p>
            <a:endParaRPr lang="en-US" sz="800" dirty="0">
              <a:latin typeface="Consolas" panose="020B0609020204030204" pitchFamily="49" charset="0"/>
              <a:cs typeface="Consolas" panose="020B0609020204030204" pitchFamily="49" charset="0"/>
            </a:endParaRPr>
          </a:p>
          <a:p>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Alignments:</a:t>
            </a:r>
          </a:p>
          <a:p>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&gt;Chain A, Periplasmic transport protein [Neisseria gonorrhoeae </a:t>
            </a:r>
            <a:r>
              <a:rPr lang="en-US" sz="800" dirty="0" err="1">
                <a:latin typeface="Consolas" panose="020B0609020204030204" pitchFamily="49" charset="0"/>
                <a:cs typeface="Consolas" panose="020B0609020204030204" pitchFamily="49" charset="0"/>
              </a:rPr>
              <a:t>NCCP11945</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Sequence ID: </a:t>
            </a:r>
            <a:r>
              <a:rPr lang="en-US" sz="800" dirty="0" err="1">
                <a:latin typeface="Consolas" panose="020B0609020204030204" pitchFamily="49" charset="0"/>
                <a:cs typeface="Consolas" panose="020B0609020204030204" pitchFamily="49" charset="0"/>
              </a:rPr>
              <a:t>8DTE_A</a:t>
            </a:r>
            <a:r>
              <a:rPr lang="en-US" sz="800" dirty="0">
                <a:latin typeface="Consolas" panose="020B0609020204030204" pitchFamily="49" charset="0"/>
                <a:cs typeface="Consolas" panose="020B0609020204030204" pitchFamily="49" charset="0"/>
              </a:rPr>
              <a:t> Length: 183</a:t>
            </a:r>
          </a:p>
          <a:p>
            <a:r>
              <a:rPr lang="en-US" sz="800" dirty="0">
                <a:latin typeface="Consolas" panose="020B0609020204030204" pitchFamily="49" charset="0"/>
                <a:cs typeface="Consolas" panose="020B0609020204030204" pitchFamily="49" charset="0"/>
              </a:rPr>
              <a:t>Range 1: 29 to 180</a:t>
            </a:r>
          </a:p>
          <a:p>
            <a:endParaRPr lang="en-US" sz="800" dirty="0">
              <a:latin typeface="Consolas" panose="020B0609020204030204" pitchFamily="49" charset="0"/>
              <a:cs typeface="Consolas" panose="020B0609020204030204" pitchFamily="49" charset="0"/>
            </a:endParaRPr>
          </a:p>
          <a:p>
            <a:r>
              <a:rPr lang="en-US" sz="800" dirty="0" err="1">
                <a:latin typeface="Consolas" panose="020B0609020204030204" pitchFamily="49" charset="0"/>
                <a:cs typeface="Consolas" panose="020B0609020204030204" pitchFamily="49" charset="0"/>
              </a:rPr>
              <a:t>Score:83.2</a:t>
            </a:r>
            <a:r>
              <a:rPr lang="en-US" sz="800" dirty="0">
                <a:latin typeface="Consolas" panose="020B0609020204030204" pitchFamily="49" charset="0"/>
                <a:cs typeface="Consolas" panose="020B0609020204030204" pitchFamily="49" charset="0"/>
              </a:rPr>
              <a:t> bits(204), </a:t>
            </a:r>
            <a:r>
              <a:rPr lang="en-US" sz="800" dirty="0" err="1">
                <a:latin typeface="Consolas" panose="020B0609020204030204" pitchFamily="49" charset="0"/>
                <a:cs typeface="Consolas" panose="020B0609020204030204" pitchFamily="49" charset="0"/>
              </a:rPr>
              <a:t>Expect:2e-19</a:t>
            </a:r>
            <a:r>
              <a:rPr lang="en-US" sz="800" dirty="0">
                <a:latin typeface="Consolas" panose="020B0609020204030204" pitchFamily="49" charset="0"/>
                <a:cs typeface="Consolas" panose="020B0609020204030204" pitchFamily="49" charset="0"/>
              </a:rPr>
              <a:t>, </a:t>
            </a:r>
          </a:p>
          <a:p>
            <a:r>
              <a:rPr lang="en-US" sz="800" dirty="0" err="1">
                <a:latin typeface="Consolas" panose="020B0609020204030204" pitchFamily="49" charset="0"/>
                <a:cs typeface="Consolas" panose="020B0609020204030204" pitchFamily="49" charset="0"/>
              </a:rPr>
              <a:t>Method:Compositional</a:t>
            </a:r>
            <a:r>
              <a:rPr lang="en-US" sz="800" dirty="0">
                <a:latin typeface="Consolas" panose="020B0609020204030204" pitchFamily="49" charset="0"/>
                <a:cs typeface="Consolas" panose="020B0609020204030204" pitchFamily="49" charset="0"/>
              </a:rPr>
              <a:t> matrix adjust., </a:t>
            </a:r>
          </a:p>
          <a:p>
            <a:r>
              <a:rPr lang="en-US" sz="800" dirty="0" err="1">
                <a:latin typeface="Consolas" panose="020B0609020204030204" pitchFamily="49" charset="0"/>
                <a:cs typeface="Consolas" panose="020B0609020204030204" pitchFamily="49" charset="0"/>
              </a:rPr>
              <a:t>Identities:51</a:t>
            </a:r>
            <a:r>
              <a:rPr lang="en-US" sz="800" dirty="0">
                <a:latin typeface="Consolas" panose="020B0609020204030204" pitchFamily="49" charset="0"/>
                <a:cs typeface="Consolas" panose="020B0609020204030204" pitchFamily="49" charset="0"/>
              </a:rPr>
              <a:t>/154(33%), </a:t>
            </a:r>
            <a:r>
              <a:rPr lang="en-US" sz="800" dirty="0" err="1">
                <a:latin typeface="Consolas" panose="020B0609020204030204" pitchFamily="49" charset="0"/>
                <a:cs typeface="Consolas" panose="020B0609020204030204" pitchFamily="49" charset="0"/>
              </a:rPr>
              <a:t>Positives:82</a:t>
            </a:r>
            <a:r>
              <a:rPr lang="en-US" sz="800" dirty="0">
                <a:latin typeface="Consolas" panose="020B0609020204030204" pitchFamily="49" charset="0"/>
                <a:cs typeface="Consolas" panose="020B0609020204030204" pitchFamily="49" charset="0"/>
              </a:rPr>
              <a:t>/154(53%), </a:t>
            </a:r>
            <a:r>
              <a:rPr lang="en-US" sz="800" dirty="0" err="1">
                <a:latin typeface="Consolas" panose="020B0609020204030204" pitchFamily="49" charset="0"/>
                <a:cs typeface="Consolas" panose="020B0609020204030204" pitchFamily="49" charset="0"/>
              </a:rPr>
              <a:t>Gaps:5</a:t>
            </a:r>
            <a:r>
              <a:rPr lang="en-US" sz="800" dirty="0">
                <a:latin typeface="Consolas" panose="020B0609020204030204" pitchFamily="49" charset="0"/>
                <a:cs typeface="Consolas" panose="020B0609020204030204" pitchFamily="49" charset="0"/>
              </a:rPr>
              <a:t>/154(3%)</a:t>
            </a:r>
          </a:p>
          <a:p>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Query  52   </a:t>
            </a:r>
            <a:r>
              <a:rPr lang="en-US" sz="800" dirty="0" err="1">
                <a:latin typeface="Consolas" panose="020B0609020204030204" pitchFamily="49" charset="0"/>
                <a:cs typeface="Consolas" panose="020B0609020204030204" pitchFamily="49" charset="0"/>
              </a:rPr>
              <a:t>LRGGNLQKVFQLVDQKIVPRADFKRTTQIAMGRFWSQATPEQQQQIQDGFKSLLIRTYAG</a:t>
            </a:r>
            <a:r>
              <a:rPr lang="en-US" sz="800" dirty="0">
                <a:latin typeface="Consolas" panose="020B0609020204030204" pitchFamily="49" charset="0"/>
                <a:cs typeface="Consolas" panose="020B0609020204030204" pitchFamily="49" charset="0"/>
              </a:rPr>
              <a:t>  111</a:t>
            </a:r>
          </a:p>
          <a:p>
            <a:r>
              <a:rPr lang="en-US" sz="800" dirty="0">
                <a:latin typeface="Consolas" panose="020B0609020204030204" pitchFamily="49" charset="0"/>
                <a:cs typeface="Consolas" panose="020B0609020204030204" pitchFamily="49" charset="0"/>
              </a:rPr>
              <a:t>            L+ G+        +   VP  </a:t>
            </a:r>
            <a:r>
              <a:rPr lang="en-US" sz="800" dirty="0" err="1">
                <a:latin typeface="Consolas" panose="020B0609020204030204" pitchFamily="49" charset="0"/>
                <a:cs typeface="Consolas" panose="020B0609020204030204" pitchFamily="49" charset="0"/>
              </a:rPr>
              <a:t>DF+R</a:t>
            </a:r>
            <a:r>
              <a:rPr lang="en-US" sz="800" dirty="0">
                <a:latin typeface="Consolas" panose="020B0609020204030204" pitchFamily="49" charset="0"/>
                <a:cs typeface="Consolas" panose="020B0609020204030204" pitchFamily="49" charset="0"/>
              </a:rPr>
              <a:t> T +</a:t>
            </a:r>
            <a:r>
              <a:rPr lang="en-US" sz="800" dirty="0" err="1">
                <a:latin typeface="Consolas" panose="020B0609020204030204" pitchFamily="49" charset="0"/>
                <a:cs typeface="Consolas" panose="020B0609020204030204" pitchFamily="49" charset="0"/>
              </a:rPr>
              <a:t>A+G</a:t>
            </a:r>
            <a:r>
              <a:rPr lang="en-US" sz="800" dirty="0">
                <a:latin typeface="Consolas" panose="020B0609020204030204" pitchFamily="49" charset="0"/>
                <a:cs typeface="Consolas" panose="020B0609020204030204" pitchFamily="49" charset="0"/>
              </a:rPr>
              <a:t>  W  A+  </a:t>
            </a:r>
            <a:r>
              <a:rPr lang="en-US" sz="800" dirty="0" err="1">
                <a:latin typeface="Consolas" panose="020B0609020204030204" pitchFamily="49" charset="0"/>
                <a:cs typeface="Consolas" panose="020B0609020204030204" pitchFamily="49" charset="0"/>
              </a:rPr>
              <a:t>Q+Q</a:t>
            </a:r>
            <a:r>
              <a:rPr lang="en-US" sz="800" dirty="0">
                <a:latin typeface="Consolas" panose="020B0609020204030204" pitchFamily="49" charset="0"/>
                <a:cs typeface="Consolas" panose="020B0609020204030204" pitchFamily="49" charset="0"/>
              </a:rPr>
              <a:t> +   F++</a:t>
            </a:r>
            <a:r>
              <a:rPr lang="en-US" sz="800" dirty="0" err="1">
                <a:latin typeface="Consolas" panose="020B0609020204030204" pitchFamily="49" charset="0"/>
                <a:cs typeface="Consolas" panose="020B0609020204030204" pitchFamily="49" charset="0"/>
              </a:rPr>
              <a:t>LLIRTY+G</a:t>
            </a:r>
            <a:endParaRPr lang="en-US" sz="800" dirty="0">
              <a:latin typeface="Consolas" panose="020B0609020204030204" pitchFamily="49" charset="0"/>
              <a:cs typeface="Consolas" panose="020B0609020204030204" pitchFamily="49" charset="0"/>
            </a:endParaRPr>
          </a:p>
          <a:p>
            <a:r>
              <a:rPr lang="en-US" sz="800" dirty="0" err="1">
                <a:latin typeface="Consolas" panose="020B0609020204030204" pitchFamily="49" charset="0"/>
                <a:cs typeface="Consolas" panose="020B0609020204030204" pitchFamily="49" charset="0"/>
              </a:rPr>
              <a:t>Sbjct</a:t>
            </a:r>
            <a:r>
              <a:rPr lang="en-US" sz="800" dirty="0">
                <a:latin typeface="Consolas" panose="020B0609020204030204" pitchFamily="49" charset="0"/>
                <a:cs typeface="Consolas" panose="020B0609020204030204" pitchFamily="49" charset="0"/>
              </a:rPr>
              <a:t>  29   </a:t>
            </a:r>
            <a:r>
              <a:rPr lang="en-US" sz="800" dirty="0" err="1">
                <a:latin typeface="Consolas" panose="020B0609020204030204" pitchFamily="49" charset="0"/>
                <a:cs typeface="Consolas" panose="020B0609020204030204" pitchFamily="49" charset="0"/>
              </a:rPr>
              <a:t>LKSGDAASARPKAEAYAVPYFDFQRMTALAVGNPWRTASDAQKQALAKEFQTLLIRTYSG</a:t>
            </a:r>
            <a:r>
              <a:rPr lang="en-US" sz="800" dirty="0">
                <a:latin typeface="Consolas" panose="020B0609020204030204" pitchFamily="49" charset="0"/>
                <a:cs typeface="Consolas" panose="020B0609020204030204" pitchFamily="49" charset="0"/>
              </a:rPr>
              <a:t>  88</a:t>
            </a:r>
          </a:p>
          <a:p>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Query  112  </a:t>
            </a:r>
            <a:r>
              <a:rPr lang="en-US" sz="800" dirty="0" err="1">
                <a:latin typeface="Consolas" panose="020B0609020204030204" pitchFamily="49" charset="0"/>
                <a:cs typeface="Consolas" panose="020B0609020204030204" pitchFamily="49" charset="0"/>
              </a:rPr>
              <a:t>ALANVRNQTVAYK</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PFRAAADDTDVVVRSTVNNNGE-PVALDYRVEKSPNGWKVYDINI</a:t>
            </a:r>
            <a:r>
              <a:rPr lang="en-US" sz="800" dirty="0">
                <a:latin typeface="Consolas" panose="020B0609020204030204" pitchFamily="49" charset="0"/>
                <a:cs typeface="Consolas" panose="020B0609020204030204" pitchFamily="49" charset="0"/>
              </a:rPr>
              <a:t>  168</a:t>
            </a:r>
          </a:p>
          <a:p>
            <a:r>
              <a:rPr lang="en-US" sz="800" dirty="0">
                <a:latin typeface="Consolas" panose="020B0609020204030204" pitchFamily="49" charset="0"/>
                <a:cs typeface="Consolas" panose="020B0609020204030204" pitchFamily="49" charset="0"/>
              </a:rPr>
              <a:t>             +   +N TV  K  P        ++</a:t>
            </a:r>
            <a:r>
              <a:rPr lang="en-US" sz="800" dirty="0" err="1">
                <a:latin typeface="Consolas" panose="020B0609020204030204" pitchFamily="49" charset="0"/>
                <a:cs typeface="Consolas" panose="020B0609020204030204" pitchFamily="49" charset="0"/>
              </a:rPr>
              <a:t>VVR</a:t>
            </a:r>
            <a:r>
              <a:rPr lang="en-US" sz="800" dirty="0">
                <a:latin typeface="Consolas" panose="020B0609020204030204" pitchFamily="49" charset="0"/>
                <a:cs typeface="Consolas" panose="020B0609020204030204" pitchFamily="49" charset="0"/>
              </a:rPr>
              <a:t>+ V   G+ PV +D+   +S   ++ Y++ I</a:t>
            </a:r>
          </a:p>
          <a:p>
            <a:r>
              <a:rPr lang="en-US" sz="800" dirty="0" err="1">
                <a:latin typeface="Consolas" panose="020B0609020204030204" pitchFamily="49" charset="0"/>
                <a:cs typeface="Consolas" panose="020B0609020204030204" pitchFamily="49" charset="0"/>
              </a:rPr>
              <a:t>Sbjct</a:t>
            </a:r>
            <a:r>
              <a:rPr lang="en-US" sz="800" dirty="0">
                <a:latin typeface="Consolas" panose="020B0609020204030204" pitchFamily="49" charset="0"/>
                <a:cs typeface="Consolas" panose="020B0609020204030204" pitchFamily="49" charset="0"/>
              </a:rPr>
              <a:t>  89   </a:t>
            </a:r>
            <a:r>
              <a:rPr lang="en-US" sz="800" dirty="0" err="1">
                <a:latin typeface="Consolas" panose="020B0609020204030204" pitchFamily="49" charset="0"/>
                <a:cs typeface="Consolas" panose="020B0609020204030204" pitchFamily="49" charset="0"/>
              </a:rPr>
              <a:t>TMLKFKNATVNVKDNPI-VNKGGKEIVVRAEVGIPGQKPVNMDFTTYQSGGKYRTYNVAI</a:t>
            </a:r>
            <a:r>
              <a:rPr lang="en-US" sz="800" dirty="0">
                <a:latin typeface="Consolas" panose="020B0609020204030204" pitchFamily="49" charset="0"/>
                <a:cs typeface="Consolas" panose="020B0609020204030204" pitchFamily="49" charset="0"/>
              </a:rPr>
              <a:t>  147</a:t>
            </a:r>
          </a:p>
          <a:p>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Query  169  </a:t>
            </a:r>
            <a:r>
              <a:rPr lang="en-US" sz="800" dirty="0" err="1">
                <a:latin typeface="Consolas" panose="020B0609020204030204" pitchFamily="49" charset="0"/>
                <a:cs typeface="Consolas" panose="020B0609020204030204" pitchFamily="49" charset="0"/>
              </a:rPr>
              <a:t>SGLWLSETYKNQFADVISKRGGVGGLVQFLDERN</a:t>
            </a:r>
            <a:r>
              <a:rPr lang="en-US" sz="800" dirty="0">
                <a:latin typeface="Consolas" panose="020B0609020204030204" pitchFamily="49" charset="0"/>
                <a:cs typeface="Consolas" panose="020B0609020204030204" pitchFamily="49" charset="0"/>
              </a:rPr>
              <a:t>  202</a:t>
            </a:r>
          </a:p>
          <a:p>
            <a:r>
              <a:rPr lang="en-US" sz="800" dirty="0">
                <a:latin typeface="Consolas" panose="020B0609020204030204" pitchFamily="49" charset="0"/>
                <a:cs typeface="Consolas" panose="020B0609020204030204" pitchFamily="49" charset="0"/>
              </a:rPr>
              <a:t>             G  L   </a:t>
            </a:r>
            <a:r>
              <a:rPr lang="en-US" sz="800" dirty="0" err="1">
                <a:latin typeface="Consolas" panose="020B0609020204030204" pitchFamily="49" charset="0"/>
                <a:cs typeface="Consolas" panose="020B0609020204030204" pitchFamily="49" charset="0"/>
              </a:rPr>
              <a:t>Y+NQF</a:t>
            </a:r>
            <a:r>
              <a:rPr lang="en-US" sz="800" dirty="0">
                <a:latin typeface="Consolas" panose="020B0609020204030204" pitchFamily="49" charset="0"/>
                <a:cs typeface="Consolas" panose="020B0609020204030204" pitchFamily="49" charset="0"/>
              </a:rPr>
              <a:t> ++I K  G+ GL+  L  +N</a:t>
            </a:r>
          </a:p>
          <a:p>
            <a:r>
              <a:rPr lang="en-US" sz="800" dirty="0" err="1">
                <a:latin typeface="Consolas" panose="020B0609020204030204" pitchFamily="49" charset="0"/>
                <a:cs typeface="Consolas" panose="020B0609020204030204" pitchFamily="49" charset="0"/>
              </a:rPr>
              <a:t>Sbjct</a:t>
            </a:r>
            <a:r>
              <a:rPr lang="en-US" sz="800" dirty="0">
                <a:latin typeface="Consolas" panose="020B0609020204030204" pitchFamily="49" charset="0"/>
                <a:cs typeface="Consolas" panose="020B0609020204030204" pitchFamily="49" charset="0"/>
              </a:rPr>
              <a:t>  148  </a:t>
            </a:r>
            <a:r>
              <a:rPr lang="en-US" sz="800" dirty="0" err="1">
                <a:latin typeface="Consolas" panose="020B0609020204030204" pitchFamily="49" charset="0"/>
                <a:cs typeface="Consolas" panose="020B0609020204030204" pitchFamily="49" charset="0"/>
              </a:rPr>
              <a:t>EGTSLVTVYRNQFGEII-KAKGIDGLIAELKAKN</a:t>
            </a:r>
            <a:r>
              <a:rPr lang="en-US" sz="800" dirty="0">
                <a:latin typeface="Consolas" panose="020B0609020204030204" pitchFamily="49" charset="0"/>
                <a:cs typeface="Consolas" panose="020B0609020204030204" pitchFamily="49" charset="0"/>
              </a:rPr>
              <a:t>  180</a:t>
            </a:r>
          </a:p>
          <a:p>
            <a:endParaRPr lang="en-US" sz="800" dirty="0">
              <a:latin typeface="Consolas" panose="020B0609020204030204" pitchFamily="49" charset="0"/>
              <a:cs typeface="Consolas" panose="020B0609020204030204" pitchFamily="49" charset="0"/>
            </a:endParaRPr>
          </a:p>
          <a:p>
            <a:endParaRPr lang="en-US" sz="800" dirty="0">
              <a:latin typeface="Consolas" panose="020B0609020204030204" pitchFamily="49" charset="0"/>
              <a:cs typeface="Consolas" panose="020B0609020204030204" pitchFamily="49" charset="0"/>
            </a:endParaRPr>
          </a:p>
          <a:p>
            <a:endParaRPr lang="en-US" sz="800" dirty="0">
              <a:latin typeface="Consolas" panose="020B0609020204030204" pitchFamily="49" charset="0"/>
              <a:cs typeface="Consolas" panose="020B0609020204030204" pitchFamily="49" charset="0"/>
            </a:endParaRPr>
          </a:p>
          <a:p>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&gt;Two-phospholipid-bound crystal structure of the substrate-binding protein </a:t>
            </a:r>
            <a:r>
              <a:rPr lang="en-US" sz="800" dirty="0" err="1">
                <a:latin typeface="Consolas" panose="020B0609020204030204" pitchFamily="49" charset="0"/>
                <a:cs typeface="Consolas" panose="020B0609020204030204" pitchFamily="49" charset="0"/>
              </a:rPr>
              <a:t>Ttg2D</a:t>
            </a:r>
            <a:r>
              <a:rPr lang="en-US" sz="800" dirty="0">
                <a:latin typeface="Consolas" panose="020B0609020204030204" pitchFamily="49" charset="0"/>
                <a:cs typeface="Consolas" panose="020B0609020204030204" pitchFamily="49" charset="0"/>
              </a:rPr>
              <a:t> from Pseudomonas aeruginosa [Pseudomonas aeruginosa </a:t>
            </a:r>
            <a:r>
              <a:rPr lang="en-US" sz="800" dirty="0" err="1">
                <a:latin typeface="Consolas" panose="020B0609020204030204" pitchFamily="49" charset="0"/>
                <a:cs typeface="Consolas" panose="020B0609020204030204" pitchFamily="49" charset="0"/>
              </a:rPr>
              <a:t>PAO1</a:t>
            </a:r>
            <a:r>
              <a:rPr lang="en-US" sz="800" dirty="0">
                <a:latin typeface="Consolas" panose="020B0609020204030204" pitchFamily="49" charset="0"/>
                <a:cs typeface="Consolas" panose="020B0609020204030204" pitchFamily="49" charset="0"/>
              </a:rPr>
              <a:t>]</a:t>
            </a:r>
          </a:p>
          <a:p>
            <a:r>
              <a:rPr lang="en-US" sz="800" dirty="0">
                <a:latin typeface="Consolas" panose="020B0609020204030204" pitchFamily="49" charset="0"/>
                <a:cs typeface="Consolas" panose="020B0609020204030204" pitchFamily="49" charset="0"/>
              </a:rPr>
              <a:t>Sequence ID: </a:t>
            </a:r>
            <a:r>
              <a:rPr lang="en-US" sz="800" dirty="0" err="1">
                <a:latin typeface="Consolas" panose="020B0609020204030204" pitchFamily="49" charset="0"/>
                <a:cs typeface="Consolas" panose="020B0609020204030204" pitchFamily="49" charset="0"/>
              </a:rPr>
              <a:t>6HSY_A</a:t>
            </a:r>
            <a:r>
              <a:rPr lang="en-US" sz="800" dirty="0">
                <a:latin typeface="Consolas" panose="020B0609020204030204" pitchFamily="49" charset="0"/>
                <a:cs typeface="Consolas" panose="020B0609020204030204" pitchFamily="49" charset="0"/>
              </a:rPr>
              <a:t> Length: 207</a:t>
            </a:r>
          </a:p>
          <a:p>
            <a:r>
              <a:rPr lang="en-US" sz="800" dirty="0">
                <a:latin typeface="Consolas" panose="020B0609020204030204" pitchFamily="49" charset="0"/>
                <a:cs typeface="Consolas" panose="020B0609020204030204" pitchFamily="49" charset="0"/>
              </a:rPr>
              <a:t>Range 1: 13 to 163</a:t>
            </a:r>
          </a:p>
          <a:p>
            <a:endParaRPr lang="en-US" sz="800" dirty="0">
              <a:latin typeface="Consolas" panose="020B0609020204030204" pitchFamily="49" charset="0"/>
              <a:cs typeface="Consolas" panose="020B0609020204030204" pitchFamily="49" charset="0"/>
            </a:endParaRPr>
          </a:p>
          <a:p>
            <a:r>
              <a:rPr lang="en-US" sz="800" dirty="0" err="1">
                <a:latin typeface="Consolas" panose="020B0609020204030204" pitchFamily="49" charset="0"/>
                <a:cs typeface="Consolas" panose="020B0609020204030204" pitchFamily="49" charset="0"/>
              </a:rPr>
              <a:t>Score:65.5</a:t>
            </a:r>
            <a:r>
              <a:rPr lang="en-US" sz="800" dirty="0">
                <a:latin typeface="Consolas" panose="020B0609020204030204" pitchFamily="49" charset="0"/>
                <a:cs typeface="Consolas" panose="020B0609020204030204" pitchFamily="49" charset="0"/>
              </a:rPr>
              <a:t> bits(158), </a:t>
            </a:r>
            <a:r>
              <a:rPr lang="en-US" sz="800" dirty="0" err="1">
                <a:latin typeface="Consolas" panose="020B0609020204030204" pitchFamily="49" charset="0"/>
                <a:cs typeface="Consolas" panose="020B0609020204030204" pitchFamily="49" charset="0"/>
              </a:rPr>
              <a:t>Expect:1e-12</a:t>
            </a:r>
            <a:r>
              <a:rPr lang="en-US" sz="800" dirty="0">
                <a:latin typeface="Consolas" panose="020B0609020204030204" pitchFamily="49" charset="0"/>
                <a:cs typeface="Consolas" panose="020B0609020204030204" pitchFamily="49" charset="0"/>
              </a:rPr>
              <a:t>, </a:t>
            </a:r>
          </a:p>
          <a:p>
            <a:r>
              <a:rPr lang="en-US" sz="800" dirty="0" err="1">
                <a:latin typeface="Consolas" panose="020B0609020204030204" pitchFamily="49" charset="0"/>
                <a:cs typeface="Consolas" panose="020B0609020204030204" pitchFamily="49" charset="0"/>
              </a:rPr>
              <a:t>Method:Compositional</a:t>
            </a:r>
            <a:r>
              <a:rPr lang="en-US" sz="800" dirty="0">
                <a:latin typeface="Consolas" panose="020B0609020204030204" pitchFamily="49" charset="0"/>
                <a:cs typeface="Consolas" panose="020B0609020204030204" pitchFamily="49" charset="0"/>
              </a:rPr>
              <a:t> matrix adjust., </a:t>
            </a:r>
          </a:p>
          <a:p>
            <a:r>
              <a:rPr lang="en-US" sz="800" dirty="0" err="1">
                <a:latin typeface="Consolas" panose="020B0609020204030204" pitchFamily="49" charset="0"/>
                <a:cs typeface="Consolas" panose="020B0609020204030204" pitchFamily="49" charset="0"/>
              </a:rPr>
              <a:t>Identities:42</a:t>
            </a:r>
            <a:r>
              <a:rPr lang="en-US" sz="800" dirty="0">
                <a:latin typeface="Consolas" panose="020B0609020204030204" pitchFamily="49" charset="0"/>
                <a:cs typeface="Consolas" panose="020B0609020204030204" pitchFamily="49" charset="0"/>
              </a:rPr>
              <a:t>/151(28%), </a:t>
            </a:r>
            <a:r>
              <a:rPr lang="en-US" sz="800" dirty="0" err="1">
                <a:latin typeface="Consolas" panose="020B0609020204030204" pitchFamily="49" charset="0"/>
                <a:cs typeface="Consolas" panose="020B0609020204030204" pitchFamily="49" charset="0"/>
              </a:rPr>
              <a:t>Positives:80</a:t>
            </a:r>
            <a:r>
              <a:rPr lang="en-US" sz="800" dirty="0">
                <a:latin typeface="Consolas" panose="020B0609020204030204" pitchFamily="49" charset="0"/>
                <a:cs typeface="Consolas" panose="020B0609020204030204" pitchFamily="49" charset="0"/>
              </a:rPr>
              <a:t>/151(52%), </a:t>
            </a:r>
            <a:r>
              <a:rPr lang="en-US" sz="800" dirty="0" err="1">
                <a:latin typeface="Consolas" panose="020B0609020204030204" pitchFamily="49" charset="0"/>
                <a:cs typeface="Consolas" panose="020B0609020204030204" pitchFamily="49" charset="0"/>
              </a:rPr>
              <a:t>Gaps:2</a:t>
            </a:r>
            <a:r>
              <a:rPr lang="en-US" sz="800" dirty="0">
                <a:latin typeface="Consolas" panose="020B0609020204030204" pitchFamily="49" charset="0"/>
                <a:cs typeface="Consolas" panose="020B0609020204030204" pitchFamily="49" charset="0"/>
              </a:rPr>
              <a:t>/151(1%)</a:t>
            </a:r>
          </a:p>
          <a:p>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Query  39   </a:t>
            </a:r>
            <a:r>
              <a:rPr lang="en-US" sz="800" dirty="0" err="1">
                <a:latin typeface="Consolas" panose="020B0609020204030204" pitchFamily="49" charset="0"/>
                <a:cs typeface="Consolas" panose="020B0609020204030204" pitchFamily="49" charset="0"/>
              </a:rPr>
              <a:t>VDDVLATIKGDPDLRGGNLQKVFQLVDQKIVPRADFKRTTQIAMG-RFWSQATPEQQQQI</a:t>
            </a:r>
            <a:r>
              <a:rPr lang="en-US" sz="800" dirty="0">
                <a:latin typeface="Consolas" panose="020B0609020204030204" pitchFamily="49" charset="0"/>
                <a:cs typeface="Consolas" panose="020B0609020204030204" pitchFamily="49" charset="0"/>
              </a:rPr>
              <a:t>  97</a:t>
            </a:r>
          </a:p>
          <a:p>
            <a:r>
              <a:rPr lang="en-US" sz="800" dirty="0">
                <a:latin typeface="Consolas" panose="020B0609020204030204" pitchFamily="49" charset="0"/>
                <a:cs typeface="Consolas" panose="020B0609020204030204" pitchFamily="49" charset="0"/>
              </a:rPr>
              <a:t>            VD++L+ IK +      + </a:t>
            </a:r>
            <a:r>
              <a:rPr lang="en-US" sz="800" dirty="0" err="1">
                <a:latin typeface="Consolas" panose="020B0609020204030204" pitchFamily="49" charset="0"/>
                <a:cs typeface="Consolas" panose="020B0609020204030204" pitchFamily="49" charset="0"/>
              </a:rPr>
              <a:t>QK</a:t>
            </a:r>
            <a:r>
              <a:rPr lang="en-US" sz="800" dirty="0">
                <a:latin typeface="Consolas" panose="020B0609020204030204" pitchFamily="49" charset="0"/>
                <a:cs typeface="Consolas" panose="020B0609020204030204" pitchFamily="49" charset="0"/>
              </a:rPr>
              <a:t>++  +D+ + P  D +   +  M  ++  </a:t>
            </a:r>
            <a:r>
              <a:rPr lang="en-US" sz="800" dirty="0" err="1">
                <a:latin typeface="Consolas" panose="020B0609020204030204" pitchFamily="49" charset="0"/>
                <a:cs typeface="Consolas" panose="020B0609020204030204" pitchFamily="49" charset="0"/>
              </a:rPr>
              <a:t>QA+PEQ</a:t>
            </a:r>
            <a:r>
              <a:rPr lang="en-US" sz="800" dirty="0">
                <a:latin typeface="Consolas" panose="020B0609020204030204" pitchFamily="49" charset="0"/>
                <a:cs typeface="Consolas" panose="020B0609020204030204" pitchFamily="49" charset="0"/>
              </a:rPr>
              <a:t> ++ </a:t>
            </a:r>
          </a:p>
          <a:p>
            <a:r>
              <a:rPr lang="en-US" sz="800" dirty="0" err="1">
                <a:latin typeface="Consolas" panose="020B0609020204030204" pitchFamily="49" charset="0"/>
                <a:cs typeface="Consolas" panose="020B0609020204030204" pitchFamily="49" charset="0"/>
              </a:rPr>
              <a:t>Sbjct</a:t>
            </a:r>
            <a:r>
              <a:rPr lang="en-US" sz="800" dirty="0">
                <a:latin typeface="Consolas" panose="020B0609020204030204" pitchFamily="49" charset="0"/>
                <a:cs typeface="Consolas" panose="020B0609020204030204" pitchFamily="49" charset="0"/>
              </a:rPr>
              <a:t>  13   </a:t>
            </a:r>
            <a:r>
              <a:rPr lang="en-US" sz="800" dirty="0" err="1">
                <a:latin typeface="Consolas" panose="020B0609020204030204" pitchFamily="49" charset="0"/>
                <a:cs typeface="Consolas" panose="020B0609020204030204" pitchFamily="49" charset="0"/>
              </a:rPr>
              <a:t>VDELLSDIKANKAAYKADPQKLYATLDRILGPVVDAEGIAKSVMTVKYSRQASPEQIKRF</a:t>
            </a:r>
            <a:r>
              <a:rPr lang="en-US" sz="800" dirty="0">
                <a:latin typeface="Consolas" panose="020B0609020204030204" pitchFamily="49" charset="0"/>
                <a:cs typeface="Consolas" panose="020B0609020204030204" pitchFamily="49" charset="0"/>
              </a:rPr>
              <a:t>  72</a:t>
            </a:r>
          </a:p>
          <a:p>
            <a:endParaRPr lang="en-US" sz="800" dirty="0">
              <a:latin typeface="Consolas" panose="020B0609020204030204" pitchFamily="49" charset="0"/>
              <a:cs typeface="Consolas" panose="020B0609020204030204" pitchFamily="49" charset="0"/>
            </a:endParaRPr>
          </a:p>
          <a:p>
            <a:r>
              <a:rPr lang="en-US" sz="800" dirty="0">
                <a:latin typeface="Consolas" panose="020B0609020204030204" pitchFamily="49" charset="0"/>
                <a:cs typeface="Consolas" panose="020B0609020204030204" pitchFamily="49" charset="0"/>
              </a:rPr>
              <a:t>Query  98   </a:t>
            </a:r>
            <a:r>
              <a:rPr lang="en-US" sz="800" dirty="0" err="1">
                <a:latin typeface="Consolas" panose="020B0609020204030204" pitchFamily="49" charset="0"/>
                <a:cs typeface="Consolas" panose="020B0609020204030204" pitchFamily="49" charset="0"/>
              </a:rPr>
              <a:t>QDGFKSLLIRTYAGALANVRNQTVAYKPFRA-AADDTDVVVRSTVNNNGEPVALDYRVEK</a:t>
            </a:r>
            <a:r>
              <a:rPr lang="en-US" sz="800" dirty="0">
                <a:latin typeface="Consolas" panose="020B0609020204030204" pitchFamily="49" charset="0"/>
                <a:cs typeface="Consolas" panose="020B0609020204030204" pitchFamily="49" charset="0"/>
              </a:rPr>
              <a:t>  156</a:t>
            </a:r>
          </a:p>
          <a:p>
            <a:r>
              <a:rPr lang="en-US" sz="800" dirty="0">
                <a:latin typeface="Consolas" panose="020B0609020204030204" pitchFamily="49" charset="0"/>
                <a:cs typeface="Consolas" panose="020B0609020204030204" pitchFamily="49" charset="0"/>
              </a:rPr>
              <a:t>            ++ FK+ L++ Y  AL    NQ +   P  A  +DD   V     ++ G    + Y +  </a:t>
            </a:r>
          </a:p>
          <a:p>
            <a:r>
              <a:rPr lang="en-US" sz="800" dirty="0" err="1">
                <a:latin typeface="Consolas" panose="020B0609020204030204" pitchFamily="49" charset="0"/>
                <a:cs typeface="Consolas" panose="020B0609020204030204" pitchFamily="49" charset="0"/>
              </a:rPr>
              <a:t>Sbjct</a:t>
            </a:r>
            <a:r>
              <a:rPr lang="en-US" sz="800" dirty="0">
                <a:latin typeface="Consolas" panose="020B0609020204030204" pitchFamily="49" charset="0"/>
                <a:cs typeface="Consolas" panose="020B0609020204030204" pitchFamily="49" charset="0"/>
              </a:rPr>
              <a:t>  73   </a:t>
            </a:r>
            <a:r>
              <a:rPr lang="en-US" sz="800" dirty="0" err="1">
                <a:latin typeface="Consolas" panose="020B0609020204030204" pitchFamily="49" charset="0"/>
                <a:cs typeface="Consolas" panose="020B0609020204030204" pitchFamily="49" charset="0"/>
              </a:rPr>
              <a:t>EEVFKNSLMQFYGNALLEYDNQDIRVLPSSAKPSDDRASVNMEIRDSKGTVYPVSYTMTN</a:t>
            </a:r>
            <a:r>
              <a:rPr lang="en-US" sz="800" dirty="0">
                <a:latin typeface="Consolas" panose="020B0609020204030204" pitchFamily="49" charset="0"/>
                <a:cs typeface="Consolas" panose="020B0609020204030204" pitchFamily="49" charset="0"/>
              </a:rPr>
              <a:t>  132</a:t>
            </a:r>
          </a:p>
        </p:txBody>
      </p:sp>
      <p:sp>
        <p:nvSpPr>
          <p:cNvPr id="3" name="TextBox 2">
            <a:extLst>
              <a:ext uri="{FF2B5EF4-FFF2-40B4-BE49-F238E27FC236}">
                <a16:creationId xmlns:a16="http://schemas.microsoft.com/office/drawing/2014/main" id="{92EB03CE-DC75-5635-7243-3688E7D3DA33}"/>
              </a:ext>
            </a:extLst>
          </p:cNvPr>
          <p:cNvSpPr txBox="1"/>
          <p:nvPr/>
        </p:nvSpPr>
        <p:spPr>
          <a:xfrm>
            <a:off x="0" y="58846"/>
            <a:ext cx="2386366" cy="1477328"/>
          </a:xfrm>
          <a:prstGeom prst="rect">
            <a:avLst/>
          </a:prstGeom>
          <a:noFill/>
        </p:spPr>
        <p:txBody>
          <a:bodyPr wrap="square" rtlCol="0">
            <a:spAutoFit/>
          </a:bodyPr>
          <a:lstStyle/>
          <a:p>
            <a:r>
              <a:rPr lang="en-US" dirty="0"/>
              <a:t>blast format </a:t>
            </a:r>
          </a:p>
          <a:p>
            <a:r>
              <a:rPr lang="en-US" dirty="0"/>
              <a:t>Results from blast search.</a:t>
            </a:r>
          </a:p>
          <a:p>
            <a:r>
              <a:rPr lang="en-US" dirty="0" err="1"/>
              <a:t>Mulitple</a:t>
            </a:r>
            <a:r>
              <a:rPr lang="en-US" dirty="0"/>
              <a:t> </a:t>
            </a:r>
            <a:r>
              <a:rPr lang="en-US" dirty="0" err="1"/>
              <a:t>pairwaise</a:t>
            </a:r>
            <a:r>
              <a:rPr lang="en-US" dirty="0"/>
              <a:t> alignments </a:t>
            </a:r>
          </a:p>
        </p:txBody>
      </p:sp>
      <p:sp>
        <p:nvSpPr>
          <p:cNvPr id="4" name="Left Brace 3">
            <a:extLst>
              <a:ext uri="{FF2B5EF4-FFF2-40B4-BE49-F238E27FC236}">
                <a16:creationId xmlns:a16="http://schemas.microsoft.com/office/drawing/2014/main" id="{93A36A4F-9E2D-9A9A-84D6-BB5AA712D5B9}"/>
              </a:ext>
            </a:extLst>
          </p:cNvPr>
          <p:cNvSpPr/>
          <p:nvPr/>
        </p:nvSpPr>
        <p:spPr>
          <a:xfrm rot="10800000">
            <a:off x="11058940" y="58846"/>
            <a:ext cx="141264" cy="1561232"/>
          </a:xfrm>
          <a:prstGeom prst="leftBrac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TextBox 4">
            <a:extLst>
              <a:ext uri="{FF2B5EF4-FFF2-40B4-BE49-F238E27FC236}">
                <a16:creationId xmlns:a16="http://schemas.microsoft.com/office/drawing/2014/main" id="{630BD7B8-70A1-948E-A932-2D15456A8E29}"/>
              </a:ext>
            </a:extLst>
          </p:cNvPr>
          <p:cNvSpPr txBox="1"/>
          <p:nvPr/>
        </p:nvSpPr>
        <p:spPr>
          <a:xfrm rot="16200000">
            <a:off x="10712556" y="474757"/>
            <a:ext cx="1872843" cy="923330"/>
          </a:xfrm>
          <a:prstGeom prst="rect">
            <a:avLst/>
          </a:prstGeom>
          <a:noFill/>
        </p:spPr>
        <p:txBody>
          <a:bodyPr wrap="square" rtlCol="0">
            <a:spAutoFit/>
          </a:bodyPr>
          <a:lstStyle/>
          <a:p>
            <a:r>
              <a:rPr lang="en-US" dirty="0"/>
              <a:t>job details and short description of results</a:t>
            </a:r>
          </a:p>
        </p:txBody>
      </p:sp>
      <p:sp>
        <p:nvSpPr>
          <p:cNvPr id="6" name="Left Brace 5">
            <a:extLst>
              <a:ext uri="{FF2B5EF4-FFF2-40B4-BE49-F238E27FC236}">
                <a16:creationId xmlns:a16="http://schemas.microsoft.com/office/drawing/2014/main" id="{9C7A7F03-8FAF-EDE3-7DE4-4D575AE0413E}"/>
              </a:ext>
            </a:extLst>
          </p:cNvPr>
          <p:cNvSpPr/>
          <p:nvPr/>
        </p:nvSpPr>
        <p:spPr>
          <a:xfrm rot="10800000">
            <a:off x="6096000" y="1990350"/>
            <a:ext cx="155713" cy="434798"/>
          </a:xfrm>
          <a:prstGeom prst="leftBrac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TextBox 6">
            <a:extLst>
              <a:ext uri="{FF2B5EF4-FFF2-40B4-BE49-F238E27FC236}">
                <a16:creationId xmlns:a16="http://schemas.microsoft.com/office/drawing/2014/main" id="{7C433AC1-714A-98F7-9C1B-B3914715D2B1}"/>
              </a:ext>
            </a:extLst>
          </p:cNvPr>
          <p:cNvSpPr txBox="1"/>
          <p:nvPr/>
        </p:nvSpPr>
        <p:spPr>
          <a:xfrm>
            <a:off x="6251713" y="1990350"/>
            <a:ext cx="2298899" cy="369332"/>
          </a:xfrm>
          <a:prstGeom prst="rect">
            <a:avLst/>
          </a:prstGeom>
          <a:noFill/>
        </p:spPr>
        <p:txBody>
          <a:bodyPr wrap="none" rtlCol="0">
            <a:spAutoFit/>
          </a:bodyPr>
          <a:lstStyle/>
          <a:p>
            <a:r>
              <a:rPr lang="en-US" dirty="0"/>
              <a:t>Subject sequence data</a:t>
            </a:r>
          </a:p>
        </p:txBody>
      </p:sp>
      <p:sp>
        <p:nvSpPr>
          <p:cNvPr id="8" name="Left Brace 7">
            <a:extLst>
              <a:ext uri="{FF2B5EF4-FFF2-40B4-BE49-F238E27FC236}">
                <a16:creationId xmlns:a16="http://schemas.microsoft.com/office/drawing/2014/main" id="{70C2267D-0397-6F11-1CBB-9601C8791347}"/>
              </a:ext>
            </a:extLst>
          </p:cNvPr>
          <p:cNvSpPr/>
          <p:nvPr/>
        </p:nvSpPr>
        <p:spPr>
          <a:xfrm rot="10800000">
            <a:off x="5393635" y="2520437"/>
            <a:ext cx="155713" cy="434798"/>
          </a:xfrm>
          <a:prstGeom prst="leftBrac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TextBox 8">
            <a:extLst>
              <a:ext uri="{FF2B5EF4-FFF2-40B4-BE49-F238E27FC236}">
                <a16:creationId xmlns:a16="http://schemas.microsoft.com/office/drawing/2014/main" id="{310F929E-73FA-6618-C593-EE3A27CDAA9C}"/>
              </a:ext>
            </a:extLst>
          </p:cNvPr>
          <p:cNvSpPr txBox="1"/>
          <p:nvPr/>
        </p:nvSpPr>
        <p:spPr>
          <a:xfrm>
            <a:off x="5549348" y="2520437"/>
            <a:ext cx="1734129" cy="369332"/>
          </a:xfrm>
          <a:prstGeom prst="rect">
            <a:avLst/>
          </a:prstGeom>
          <a:noFill/>
        </p:spPr>
        <p:txBody>
          <a:bodyPr wrap="none" rtlCol="0">
            <a:spAutoFit/>
          </a:bodyPr>
          <a:lstStyle/>
          <a:p>
            <a:r>
              <a:rPr lang="en-US" dirty="0" err="1"/>
              <a:t>Alignement</a:t>
            </a:r>
            <a:r>
              <a:rPr lang="en-US" dirty="0"/>
              <a:t> data</a:t>
            </a:r>
          </a:p>
        </p:txBody>
      </p:sp>
      <p:sp>
        <p:nvSpPr>
          <p:cNvPr id="10" name="TextBox 9">
            <a:extLst>
              <a:ext uri="{FF2B5EF4-FFF2-40B4-BE49-F238E27FC236}">
                <a16:creationId xmlns:a16="http://schemas.microsoft.com/office/drawing/2014/main" id="{30BE8944-CDC5-E7A4-80CB-C6EA9C9D9463}"/>
              </a:ext>
            </a:extLst>
          </p:cNvPr>
          <p:cNvSpPr txBox="1"/>
          <p:nvPr/>
        </p:nvSpPr>
        <p:spPr>
          <a:xfrm>
            <a:off x="6416412" y="2953980"/>
            <a:ext cx="4962064" cy="1200329"/>
          </a:xfrm>
          <a:prstGeom prst="rect">
            <a:avLst/>
          </a:prstGeom>
          <a:noFill/>
        </p:spPr>
        <p:txBody>
          <a:bodyPr wrap="none" rtlCol="0">
            <a:spAutoFit/>
          </a:bodyPr>
          <a:lstStyle/>
          <a:p>
            <a:r>
              <a:rPr lang="en-US" dirty="0">
                <a:cs typeface="Consolas" panose="020B0609020204030204" pitchFamily="49" charset="0"/>
              </a:rPr>
              <a:t>Alignment:</a:t>
            </a:r>
          </a:p>
          <a:p>
            <a:r>
              <a:rPr lang="en-US" dirty="0">
                <a:latin typeface="Consolas" panose="020B0609020204030204" pitchFamily="49" charset="0"/>
                <a:cs typeface="Consolas" panose="020B0609020204030204" pitchFamily="49" charset="0"/>
              </a:rPr>
              <a:t>"X" : </a:t>
            </a:r>
            <a:r>
              <a:rPr lang="en-US" dirty="0">
                <a:cs typeface="Consolas" panose="020B0609020204030204" pitchFamily="49" charset="0"/>
              </a:rPr>
              <a:t>AA code indicates Identical</a:t>
            </a:r>
          </a:p>
          <a:p>
            <a:r>
              <a:rPr lang="en-US" dirty="0">
                <a:latin typeface="Consolas" panose="020B0609020204030204" pitchFamily="49" charset="0"/>
                <a:cs typeface="Consolas" panose="020B0609020204030204" pitchFamily="49" charset="0"/>
              </a:rPr>
              <a:t>"+" : </a:t>
            </a:r>
            <a:r>
              <a:rPr lang="en-US" dirty="0">
                <a:cs typeface="Consolas" panose="020B0609020204030204" pitchFamily="49" charset="0"/>
              </a:rPr>
              <a:t>Positive value in the used matrix (≈ similar)</a:t>
            </a:r>
          </a:p>
          <a:p>
            <a:r>
              <a:rPr lang="en-US" dirty="0">
                <a:latin typeface="Consolas" panose="020B0609020204030204" pitchFamily="49" charset="0"/>
                <a:cs typeface="Consolas" panose="020B0609020204030204" pitchFamily="49" charset="0"/>
              </a:rPr>
              <a:t>" " : </a:t>
            </a:r>
            <a:r>
              <a:rPr lang="en-US" dirty="0">
                <a:cs typeface="Consolas" panose="020B0609020204030204" pitchFamily="49" charset="0"/>
              </a:rPr>
              <a:t>Different not positive</a:t>
            </a:r>
          </a:p>
        </p:txBody>
      </p:sp>
      <p:sp>
        <p:nvSpPr>
          <p:cNvPr id="11" name="Left Brace 10">
            <a:extLst>
              <a:ext uri="{FF2B5EF4-FFF2-40B4-BE49-F238E27FC236}">
                <a16:creationId xmlns:a16="http://schemas.microsoft.com/office/drawing/2014/main" id="{F453A9E1-F99B-A995-7E75-D393538F317E}"/>
              </a:ext>
            </a:extLst>
          </p:cNvPr>
          <p:cNvSpPr/>
          <p:nvPr/>
        </p:nvSpPr>
        <p:spPr>
          <a:xfrm rot="10800000">
            <a:off x="6288157" y="3074693"/>
            <a:ext cx="128254" cy="1368098"/>
          </a:xfrm>
          <a:prstGeom prst="leftBrac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462757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15AD19-762E-C0A5-A870-F1F521618B81}"/>
              </a:ext>
            </a:extLst>
          </p:cNvPr>
          <p:cNvSpPr txBox="1"/>
          <p:nvPr/>
        </p:nvSpPr>
        <p:spPr>
          <a:xfrm>
            <a:off x="0" y="1451113"/>
            <a:ext cx="11617283" cy="2246769"/>
          </a:xfrm>
          <a:prstGeom prst="rect">
            <a:avLst/>
          </a:prstGeom>
          <a:noFill/>
        </p:spPr>
        <p:txBody>
          <a:bodyPr wrap="none" rtlCol="0">
            <a:spAutoFit/>
          </a:bodyPr>
          <a:lstStyle/>
          <a:p>
            <a:r>
              <a:rPr lang="en-US" sz="1000" dirty="0">
                <a:latin typeface="Consolas" panose="020B0609020204030204" pitchFamily="49" charset="0"/>
                <a:cs typeface="Consolas" panose="020B0609020204030204" pitchFamily="49" charset="0"/>
              </a:rPr>
              <a:t># </a:t>
            </a:r>
            <a:r>
              <a:rPr lang="en-US" sz="1000" dirty="0" err="1">
                <a:latin typeface="Consolas" panose="020B0609020204030204" pitchFamily="49" charset="0"/>
                <a:cs typeface="Consolas" panose="020B0609020204030204" pitchFamily="49" charset="0"/>
              </a:rPr>
              <a:t>blastp</a:t>
            </a:r>
            <a:endParaRPr lang="en-US" sz="1000" dirty="0">
              <a:latin typeface="Consolas" panose="020B0609020204030204" pitchFamily="49" charset="0"/>
              <a:cs typeface="Consolas" panose="020B0609020204030204" pitchFamily="49" charset="0"/>
            </a:endParaRPr>
          </a:p>
          <a:p>
            <a:r>
              <a:rPr lang="en-US" sz="1000" dirty="0">
                <a:latin typeface="Consolas" panose="020B0609020204030204" pitchFamily="49" charset="0"/>
                <a:cs typeface="Consolas" panose="020B0609020204030204" pitchFamily="49" charset="0"/>
              </a:rPr>
              <a:t># Iteration: 0</a:t>
            </a:r>
          </a:p>
          <a:p>
            <a:r>
              <a:rPr lang="en-US" sz="1000" dirty="0">
                <a:latin typeface="Consolas" panose="020B0609020204030204" pitchFamily="49" charset="0"/>
                <a:cs typeface="Consolas" panose="020B0609020204030204" pitchFamily="49" charset="0"/>
              </a:rPr>
              <a:t># Query: </a:t>
            </a:r>
            <a:r>
              <a:rPr lang="en-US" sz="1000" dirty="0" err="1">
                <a:latin typeface="Consolas" panose="020B0609020204030204" pitchFamily="49" charset="0"/>
                <a:cs typeface="Consolas" panose="020B0609020204030204" pitchFamily="49" charset="0"/>
              </a:rPr>
              <a:t>2QGU_1|Chain</a:t>
            </a:r>
            <a:r>
              <a:rPr lang="en-US" sz="1000" dirty="0">
                <a:latin typeface="Consolas" panose="020B0609020204030204" pitchFamily="49" charset="0"/>
                <a:cs typeface="Consolas" panose="020B0609020204030204" pitchFamily="49" charset="0"/>
              </a:rPr>
              <a:t> </a:t>
            </a:r>
            <a:r>
              <a:rPr lang="en-US" sz="1000" dirty="0" err="1">
                <a:latin typeface="Consolas" panose="020B0609020204030204" pitchFamily="49" charset="0"/>
                <a:cs typeface="Consolas" panose="020B0609020204030204" pitchFamily="49" charset="0"/>
              </a:rPr>
              <a:t>A|Probable</a:t>
            </a:r>
            <a:r>
              <a:rPr lang="en-US" sz="1000" dirty="0">
                <a:latin typeface="Consolas" panose="020B0609020204030204" pitchFamily="49" charset="0"/>
                <a:cs typeface="Consolas" panose="020B0609020204030204" pitchFamily="49" charset="0"/>
              </a:rPr>
              <a:t> signal peptide </a:t>
            </a:r>
            <a:r>
              <a:rPr lang="en-US" sz="1000" dirty="0" err="1">
                <a:latin typeface="Consolas" panose="020B0609020204030204" pitchFamily="49" charset="0"/>
                <a:cs typeface="Consolas" panose="020B0609020204030204" pitchFamily="49" charset="0"/>
              </a:rPr>
              <a:t>protein|Ralstonia</a:t>
            </a:r>
            <a:r>
              <a:rPr lang="en-US" sz="1000" dirty="0">
                <a:latin typeface="Consolas" panose="020B0609020204030204" pitchFamily="49" charset="0"/>
                <a:cs typeface="Consolas" panose="020B0609020204030204" pitchFamily="49" charset="0"/>
              </a:rPr>
              <a:t> solanacearum (267608)</a:t>
            </a:r>
          </a:p>
          <a:p>
            <a:r>
              <a:rPr lang="en-US" sz="1000" dirty="0">
                <a:latin typeface="Consolas" panose="020B0609020204030204" pitchFamily="49" charset="0"/>
                <a:cs typeface="Consolas" panose="020B0609020204030204" pitchFamily="49" charset="0"/>
              </a:rPr>
              <a:t># RID: </a:t>
            </a:r>
            <a:r>
              <a:rPr lang="en-US" sz="1000" dirty="0" err="1">
                <a:latin typeface="Consolas" panose="020B0609020204030204" pitchFamily="49" charset="0"/>
                <a:cs typeface="Consolas" panose="020B0609020204030204" pitchFamily="49" charset="0"/>
              </a:rPr>
              <a:t>J3M9FXS001R</a:t>
            </a:r>
            <a:endParaRPr lang="en-US" sz="1000" dirty="0">
              <a:latin typeface="Consolas" panose="020B0609020204030204" pitchFamily="49" charset="0"/>
              <a:cs typeface="Consolas" panose="020B0609020204030204" pitchFamily="49" charset="0"/>
            </a:endParaRPr>
          </a:p>
          <a:p>
            <a:r>
              <a:rPr lang="en-US" sz="1000" dirty="0">
                <a:latin typeface="Consolas" panose="020B0609020204030204" pitchFamily="49" charset="0"/>
                <a:cs typeface="Consolas" panose="020B0609020204030204" pitchFamily="49" charset="0"/>
              </a:rPr>
              <a:t># Database: </a:t>
            </a:r>
            <a:r>
              <a:rPr lang="en-US" sz="1000" dirty="0" err="1">
                <a:latin typeface="Consolas" panose="020B0609020204030204" pitchFamily="49" charset="0"/>
                <a:cs typeface="Consolas" panose="020B0609020204030204" pitchFamily="49" charset="0"/>
              </a:rPr>
              <a:t>pdb</a:t>
            </a:r>
            <a:endParaRPr lang="en-US" sz="1000" dirty="0">
              <a:latin typeface="Consolas" panose="020B0609020204030204" pitchFamily="49" charset="0"/>
              <a:cs typeface="Consolas" panose="020B0609020204030204" pitchFamily="49" charset="0"/>
            </a:endParaRPr>
          </a:p>
          <a:p>
            <a:r>
              <a:rPr lang="en-US" sz="1000" dirty="0">
                <a:latin typeface="Consolas" panose="020B0609020204030204" pitchFamily="49" charset="0"/>
                <a:cs typeface="Consolas" panose="020B0609020204030204" pitchFamily="49" charset="0"/>
              </a:rPr>
              <a:t># Fields: query </a:t>
            </a:r>
            <a:r>
              <a:rPr lang="en-US" sz="1000" dirty="0" err="1">
                <a:latin typeface="Consolas" panose="020B0609020204030204" pitchFamily="49" charset="0"/>
                <a:cs typeface="Consolas" panose="020B0609020204030204" pitchFamily="49" charset="0"/>
              </a:rPr>
              <a:t>acc.ver</a:t>
            </a:r>
            <a:r>
              <a:rPr lang="en-US" sz="1000" dirty="0">
                <a:latin typeface="Consolas" panose="020B0609020204030204" pitchFamily="49" charset="0"/>
                <a:cs typeface="Consolas" panose="020B0609020204030204" pitchFamily="49" charset="0"/>
              </a:rPr>
              <a:t>, subject </a:t>
            </a:r>
            <a:r>
              <a:rPr lang="en-US" sz="1000" dirty="0" err="1">
                <a:latin typeface="Consolas" panose="020B0609020204030204" pitchFamily="49" charset="0"/>
                <a:cs typeface="Consolas" panose="020B0609020204030204" pitchFamily="49" charset="0"/>
              </a:rPr>
              <a:t>acc.ver</a:t>
            </a:r>
            <a:r>
              <a:rPr lang="en-US" sz="1000" dirty="0">
                <a:latin typeface="Consolas" panose="020B0609020204030204" pitchFamily="49" charset="0"/>
                <a:cs typeface="Consolas" panose="020B0609020204030204" pitchFamily="49" charset="0"/>
              </a:rPr>
              <a:t>, % identity, alignment length, mismatches, gap opens, q. start, q. end, s. start, s. end, </a:t>
            </a:r>
            <a:r>
              <a:rPr lang="en-US" sz="1000" dirty="0" err="1">
                <a:latin typeface="Consolas" panose="020B0609020204030204" pitchFamily="49" charset="0"/>
                <a:cs typeface="Consolas" panose="020B0609020204030204" pitchFamily="49" charset="0"/>
              </a:rPr>
              <a:t>evalue</a:t>
            </a:r>
            <a:r>
              <a:rPr lang="en-US" sz="1000" dirty="0">
                <a:latin typeface="Consolas" panose="020B0609020204030204" pitchFamily="49" charset="0"/>
                <a:cs typeface="Consolas" panose="020B0609020204030204" pitchFamily="49" charset="0"/>
              </a:rPr>
              <a:t>, bit score, % positives</a:t>
            </a:r>
          </a:p>
          <a:p>
            <a:r>
              <a:rPr lang="en-US" sz="1000" dirty="0">
                <a:latin typeface="Consolas" panose="020B0609020204030204" pitchFamily="49" charset="0"/>
                <a:cs typeface="Consolas" panose="020B0609020204030204" pitchFamily="49" charset="0"/>
              </a:rPr>
              <a:t># 4 hits found</a:t>
            </a:r>
          </a:p>
          <a:p>
            <a:r>
              <a:rPr lang="en-US" sz="1000" dirty="0" err="1">
                <a:latin typeface="Consolas" panose="020B0609020204030204" pitchFamily="49" charset="0"/>
                <a:cs typeface="Consolas" panose="020B0609020204030204" pitchFamily="49" charset="0"/>
              </a:rPr>
              <a:t>2QGU_1|Chain</a:t>
            </a:r>
            <a:r>
              <a:rPr lang="en-US" sz="1000" dirty="0">
                <a:latin typeface="Consolas" panose="020B0609020204030204" pitchFamily="49" charset="0"/>
                <a:cs typeface="Consolas" panose="020B0609020204030204" pitchFamily="49" charset="0"/>
              </a:rPr>
              <a:t>	</a:t>
            </a:r>
            <a:r>
              <a:rPr lang="en-US" sz="1000" dirty="0" err="1">
                <a:latin typeface="Consolas" panose="020B0609020204030204" pitchFamily="49" charset="0"/>
                <a:cs typeface="Consolas" panose="020B0609020204030204" pitchFamily="49" charset="0"/>
              </a:rPr>
              <a:t>2QGU_A</a:t>
            </a:r>
            <a:r>
              <a:rPr lang="en-US" sz="1000" dirty="0">
                <a:latin typeface="Consolas" panose="020B0609020204030204" pitchFamily="49" charset="0"/>
                <a:cs typeface="Consolas" panose="020B0609020204030204" pitchFamily="49" charset="0"/>
              </a:rPr>
              <a:t>	99.524	210	1	0	2	211	2	211	</a:t>
            </a:r>
            <a:r>
              <a:rPr lang="en-US" sz="1000" dirty="0" err="1">
                <a:latin typeface="Consolas" panose="020B0609020204030204" pitchFamily="49" charset="0"/>
                <a:cs typeface="Consolas" panose="020B0609020204030204" pitchFamily="49" charset="0"/>
              </a:rPr>
              <a:t>4.05e</a:t>
            </a:r>
            <a:r>
              <a:rPr lang="en-US" sz="1000" dirty="0">
                <a:latin typeface="Consolas" panose="020B0609020204030204" pitchFamily="49" charset="0"/>
                <a:cs typeface="Consolas" panose="020B0609020204030204" pitchFamily="49" charset="0"/>
              </a:rPr>
              <a:t>-135	378	99.52</a:t>
            </a:r>
          </a:p>
          <a:p>
            <a:r>
              <a:rPr lang="en-US" sz="1000" dirty="0" err="1">
                <a:latin typeface="Consolas" panose="020B0609020204030204" pitchFamily="49" charset="0"/>
                <a:cs typeface="Consolas" panose="020B0609020204030204" pitchFamily="49" charset="0"/>
              </a:rPr>
              <a:t>2QGU_1|Chain</a:t>
            </a:r>
            <a:r>
              <a:rPr lang="en-US" sz="1000" dirty="0">
                <a:latin typeface="Consolas" panose="020B0609020204030204" pitchFamily="49" charset="0"/>
                <a:cs typeface="Consolas" panose="020B0609020204030204" pitchFamily="49" charset="0"/>
              </a:rPr>
              <a:t>	</a:t>
            </a:r>
            <a:r>
              <a:rPr lang="en-US" sz="1000" dirty="0" err="1">
                <a:latin typeface="Consolas" panose="020B0609020204030204" pitchFamily="49" charset="0"/>
                <a:cs typeface="Consolas" panose="020B0609020204030204" pitchFamily="49" charset="0"/>
              </a:rPr>
              <a:t>8DTE_A</a:t>
            </a:r>
            <a:r>
              <a:rPr lang="en-US" sz="1000" dirty="0">
                <a:latin typeface="Consolas" panose="020B0609020204030204" pitchFamily="49" charset="0"/>
                <a:cs typeface="Consolas" panose="020B0609020204030204" pitchFamily="49" charset="0"/>
              </a:rPr>
              <a:t>	33.117	154	98	4	52	202	29	180	</a:t>
            </a:r>
            <a:r>
              <a:rPr lang="en-US" sz="1000" dirty="0" err="1">
                <a:latin typeface="Consolas" panose="020B0609020204030204" pitchFamily="49" charset="0"/>
                <a:cs typeface="Consolas" panose="020B0609020204030204" pitchFamily="49" charset="0"/>
              </a:rPr>
              <a:t>1.81e</a:t>
            </a:r>
            <a:r>
              <a:rPr lang="en-US" sz="1000" dirty="0">
                <a:latin typeface="Consolas" panose="020B0609020204030204" pitchFamily="49" charset="0"/>
                <a:cs typeface="Consolas" panose="020B0609020204030204" pitchFamily="49" charset="0"/>
              </a:rPr>
              <a:t>-19	83.2	53.25</a:t>
            </a:r>
          </a:p>
          <a:p>
            <a:r>
              <a:rPr lang="en-US" sz="1000" dirty="0" err="1">
                <a:latin typeface="Consolas" panose="020B0609020204030204" pitchFamily="49" charset="0"/>
                <a:cs typeface="Consolas" panose="020B0609020204030204" pitchFamily="49" charset="0"/>
              </a:rPr>
              <a:t>2QGU_1|Chain</a:t>
            </a:r>
            <a:r>
              <a:rPr lang="en-US" sz="1000" dirty="0">
                <a:latin typeface="Consolas" panose="020B0609020204030204" pitchFamily="49" charset="0"/>
                <a:cs typeface="Consolas" panose="020B0609020204030204" pitchFamily="49" charset="0"/>
              </a:rPr>
              <a:t>	</a:t>
            </a:r>
            <a:r>
              <a:rPr lang="en-US" sz="1000" dirty="0" err="1">
                <a:latin typeface="Consolas" panose="020B0609020204030204" pitchFamily="49" charset="0"/>
                <a:cs typeface="Consolas" panose="020B0609020204030204" pitchFamily="49" charset="0"/>
              </a:rPr>
              <a:t>6HSY_A</a:t>
            </a:r>
            <a:r>
              <a:rPr lang="en-US" sz="1000" dirty="0">
                <a:latin typeface="Consolas" panose="020B0609020204030204" pitchFamily="49" charset="0"/>
                <a:cs typeface="Consolas" panose="020B0609020204030204" pitchFamily="49" charset="0"/>
              </a:rPr>
              <a:t>	27.815	151	107	2	39	187	13	163	</a:t>
            </a:r>
            <a:r>
              <a:rPr lang="en-US" sz="1000" dirty="0" err="1">
                <a:latin typeface="Consolas" panose="020B0609020204030204" pitchFamily="49" charset="0"/>
                <a:cs typeface="Consolas" panose="020B0609020204030204" pitchFamily="49" charset="0"/>
              </a:rPr>
              <a:t>1.10e</a:t>
            </a:r>
            <a:r>
              <a:rPr lang="en-US" sz="1000" dirty="0">
                <a:latin typeface="Consolas" panose="020B0609020204030204" pitchFamily="49" charset="0"/>
                <a:cs typeface="Consolas" panose="020B0609020204030204" pitchFamily="49" charset="0"/>
              </a:rPr>
              <a:t>-12	65.5	52.98</a:t>
            </a:r>
          </a:p>
          <a:p>
            <a:r>
              <a:rPr lang="en-US" sz="1000" dirty="0" err="1">
                <a:latin typeface="Consolas" panose="020B0609020204030204" pitchFamily="49" charset="0"/>
                <a:cs typeface="Consolas" panose="020B0609020204030204" pitchFamily="49" charset="0"/>
              </a:rPr>
              <a:t>2QGU_1|Chain</a:t>
            </a:r>
            <a:r>
              <a:rPr lang="en-US" sz="1000" dirty="0">
                <a:latin typeface="Consolas" panose="020B0609020204030204" pitchFamily="49" charset="0"/>
                <a:cs typeface="Consolas" panose="020B0609020204030204" pitchFamily="49" charset="0"/>
              </a:rPr>
              <a:t>	</a:t>
            </a:r>
            <a:r>
              <a:rPr lang="en-US" sz="1000" dirty="0" err="1">
                <a:latin typeface="Consolas" panose="020B0609020204030204" pitchFamily="49" charset="0"/>
                <a:cs typeface="Consolas" panose="020B0609020204030204" pitchFamily="49" charset="0"/>
              </a:rPr>
              <a:t>4FCZ_A</a:t>
            </a:r>
            <a:r>
              <a:rPr lang="en-US" sz="1000" dirty="0">
                <a:latin typeface="Consolas" panose="020B0609020204030204" pitchFamily="49" charset="0"/>
                <a:cs typeface="Consolas" panose="020B0609020204030204" pitchFamily="49" charset="0"/>
              </a:rPr>
              <a:t>	24.516	155	116	1	36	189	31	185	</a:t>
            </a:r>
            <a:r>
              <a:rPr lang="en-US" sz="1000" dirty="0" err="1">
                <a:latin typeface="Consolas" panose="020B0609020204030204" pitchFamily="49" charset="0"/>
                <a:cs typeface="Consolas" panose="020B0609020204030204" pitchFamily="49" charset="0"/>
              </a:rPr>
              <a:t>2.13e</a:t>
            </a:r>
            <a:r>
              <a:rPr lang="en-US" sz="1000" dirty="0">
                <a:latin typeface="Consolas" panose="020B0609020204030204" pitchFamily="49" charset="0"/>
                <a:cs typeface="Consolas" panose="020B0609020204030204" pitchFamily="49" charset="0"/>
              </a:rPr>
              <a:t>-11	62.4	47.74</a:t>
            </a:r>
          </a:p>
          <a:p>
            <a:endParaRPr lang="en-US" sz="1000" dirty="0">
              <a:latin typeface="Consolas" panose="020B0609020204030204" pitchFamily="49" charset="0"/>
              <a:cs typeface="Consolas" panose="020B0609020204030204" pitchFamily="49" charset="0"/>
            </a:endParaRPr>
          </a:p>
          <a:p>
            <a:endParaRPr lang="en-US" sz="1000" dirty="0">
              <a:latin typeface="Consolas" panose="020B0609020204030204" pitchFamily="49" charset="0"/>
              <a:cs typeface="Consolas" panose="020B0609020204030204" pitchFamily="49" charset="0"/>
            </a:endParaRPr>
          </a:p>
          <a:p>
            <a:endParaRPr lang="en-US" sz="1000" dirty="0">
              <a:latin typeface="Consolas" panose="020B0609020204030204" pitchFamily="49" charset="0"/>
              <a:cs typeface="Consolas" panose="020B0609020204030204" pitchFamily="49" charset="0"/>
            </a:endParaRPr>
          </a:p>
        </p:txBody>
      </p:sp>
      <p:sp>
        <p:nvSpPr>
          <p:cNvPr id="3" name="TextBox 2">
            <a:extLst>
              <a:ext uri="{FF2B5EF4-FFF2-40B4-BE49-F238E27FC236}">
                <a16:creationId xmlns:a16="http://schemas.microsoft.com/office/drawing/2014/main" id="{DC39011C-D099-46C1-5421-25D314D547E3}"/>
              </a:ext>
            </a:extLst>
          </p:cNvPr>
          <p:cNvSpPr txBox="1"/>
          <p:nvPr/>
        </p:nvSpPr>
        <p:spPr>
          <a:xfrm>
            <a:off x="406530" y="407504"/>
            <a:ext cx="3872470" cy="923330"/>
          </a:xfrm>
          <a:prstGeom prst="rect">
            <a:avLst/>
          </a:prstGeom>
          <a:noFill/>
        </p:spPr>
        <p:txBody>
          <a:bodyPr wrap="none" rtlCol="0">
            <a:spAutoFit/>
          </a:bodyPr>
          <a:lstStyle/>
          <a:p>
            <a:r>
              <a:rPr lang="en-US" dirty="0"/>
              <a:t>blast 6 format (AKA Hit table text)</a:t>
            </a:r>
          </a:p>
          <a:p>
            <a:r>
              <a:rPr lang="en-US" dirty="0"/>
              <a:t>Simplified results from blast search.</a:t>
            </a:r>
          </a:p>
          <a:p>
            <a:r>
              <a:rPr lang="en-US" dirty="0"/>
              <a:t>data results from </a:t>
            </a:r>
            <a:r>
              <a:rPr lang="en-US" dirty="0" err="1"/>
              <a:t>pairwaise</a:t>
            </a:r>
            <a:r>
              <a:rPr lang="en-US" dirty="0"/>
              <a:t> alignments </a:t>
            </a:r>
          </a:p>
        </p:txBody>
      </p:sp>
      <p:sp>
        <p:nvSpPr>
          <p:cNvPr id="4" name="Left Brace 3">
            <a:extLst>
              <a:ext uri="{FF2B5EF4-FFF2-40B4-BE49-F238E27FC236}">
                <a16:creationId xmlns:a16="http://schemas.microsoft.com/office/drawing/2014/main" id="{3B7E0DCE-C682-3E55-BC95-7288AF0A4195}"/>
              </a:ext>
            </a:extLst>
          </p:cNvPr>
          <p:cNvSpPr/>
          <p:nvPr/>
        </p:nvSpPr>
        <p:spPr>
          <a:xfrm rot="10800000">
            <a:off x="11330609" y="1451113"/>
            <a:ext cx="187647" cy="979288"/>
          </a:xfrm>
          <a:prstGeom prst="leftBrac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TextBox 4">
            <a:extLst>
              <a:ext uri="{FF2B5EF4-FFF2-40B4-BE49-F238E27FC236}">
                <a16:creationId xmlns:a16="http://schemas.microsoft.com/office/drawing/2014/main" id="{5F4ABB58-6089-5BCC-D7EE-A37828601459}"/>
              </a:ext>
            </a:extLst>
          </p:cNvPr>
          <p:cNvSpPr txBox="1"/>
          <p:nvPr/>
        </p:nvSpPr>
        <p:spPr>
          <a:xfrm>
            <a:off x="9817325" y="1571425"/>
            <a:ext cx="1607107" cy="369332"/>
          </a:xfrm>
          <a:prstGeom prst="rect">
            <a:avLst/>
          </a:prstGeom>
          <a:noFill/>
        </p:spPr>
        <p:txBody>
          <a:bodyPr wrap="none" rtlCol="0">
            <a:spAutoFit/>
          </a:bodyPr>
          <a:lstStyle/>
          <a:p>
            <a:r>
              <a:rPr lang="en-US" dirty="0"/>
              <a:t>Job description</a:t>
            </a:r>
          </a:p>
        </p:txBody>
      </p:sp>
      <p:sp>
        <p:nvSpPr>
          <p:cNvPr id="6" name="TextBox 5">
            <a:extLst>
              <a:ext uri="{FF2B5EF4-FFF2-40B4-BE49-F238E27FC236}">
                <a16:creationId xmlns:a16="http://schemas.microsoft.com/office/drawing/2014/main" id="{0A0B041C-8B18-B290-173B-AB264E266D5E}"/>
              </a:ext>
            </a:extLst>
          </p:cNvPr>
          <p:cNvSpPr txBox="1"/>
          <p:nvPr/>
        </p:nvSpPr>
        <p:spPr>
          <a:xfrm>
            <a:off x="1709530" y="3577559"/>
            <a:ext cx="2810641" cy="369332"/>
          </a:xfrm>
          <a:prstGeom prst="rect">
            <a:avLst/>
          </a:prstGeom>
          <a:noFill/>
        </p:spPr>
        <p:txBody>
          <a:bodyPr wrap="none" rtlCol="0">
            <a:spAutoFit/>
          </a:bodyPr>
          <a:lstStyle/>
          <a:p>
            <a:r>
              <a:rPr lang="en-US" dirty="0" err="1"/>
              <a:t>Fileds</a:t>
            </a:r>
            <a:r>
              <a:rPr lang="en-US" dirty="0"/>
              <a:t> (columns) description</a:t>
            </a:r>
          </a:p>
        </p:txBody>
      </p:sp>
      <p:cxnSp>
        <p:nvCxnSpPr>
          <p:cNvPr id="8" name="Straight Arrow Connector 7">
            <a:extLst>
              <a:ext uri="{FF2B5EF4-FFF2-40B4-BE49-F238E27FC236}">
                <a16:creationId xmlns:a16="http://schemas.microsoft.com/office/drawing/2014/main" id="{66EB0014-671A-A6AC-BC01-96889C42754D}"/>
              </a:ext>
            </a:extLst>
          </p:cNvPr>
          <p:cNvCxnSpPr/>
          <p:nvPr/>
        </p:nvCxnSpPr>
        <p:spPr>
          <a:xfrm flipH="1" flipV="1">
            <a:off x="178904" y="2335696"/>
            <a:ext cx="1530626" cy="145111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4796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9E11F0-2F35-AD5F-92EF-60F035F5C0F9}"/>
              </a:ext>
            </a:extLst>
          </p:cNvPr>
          <p:cNvSpPr txBox="1"/>
          <p:nvPr/>
        </p:nvSpPr>
        <p:spPr>
          <a:xfrm>
            <a:off x="5546035" y="437321"/>
            <a:ext cx="6301725" cy="4893647"/>
          </a:xfrm>
          <a:prstGeom prst="rect">
            <a:avLst/>
          </a:prstGeom>
          <a:noFill/>
        </p:spPr>
        <p:txBody>
          <a:bodyPr wrap="none" rtlCol="0">
            <a:spAutoFit/>
          </a:bodyPr>
          <a:lstStyle/>
          <a:p>
            <a:r>
              <a:rPr lang="en-US" sz="1200" dirty="0" err="1">
                <a:latin typeface="Consolas" panose="020B0609020204030204" pitchFamily="49" charset="0"/>
                <a:cs typeface="Consolas" panose="020B0609020204030204" pitchFamily="49" charset="0"/>
              </a:rPr>
              <a:t>CLUSTAL</a:t>
            </a:r>
            <a:r>
              <a:rPr lang="en-US" sz="1200" dirty="0">
                <a:latin typeface="Consolas" panose="020B0609020204030204" pitchFamily="49" charset="0"/>
                <a:cs typeface="Consolas" panose="020B0609020204030204" pitchFamily="49" charset="0"/>
              </a:rPr>
              <a:t> O(1.2.4) multiple sequence alignment</a:t>
            </a:r>
          </a:p>
          <a:p>
            <a:endParaRPr lang="en-US" sz="1200" dirty="0">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a:p>
            <a:r>
              <a:rPr lang="en-US" sz="1200" dirty="0" err="1">
                <a:latin typeface="Consolas" panose="020B0609020204030204" pitchFamily="49" charset="0"/>
                <a:cs typeface="Consolas" panose="020B0609020204030204" pitchFamily="49" charset="0"/>
              </a:rPr>
              <a:t>6HSY_A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MAPTPQ</a:t>
            </a:r>
            <a:r>
              <a:rPr lang="en-US" sz="1200" dirty="0">
                <a:latin typeface="Consolas" panose="020B0609020204030204" pitchFamily="49" charset="0"/>
                <a:cs typeface="Consolas" panose="020B0609020204030204" pitchFamily="49" charset="0"/>
              </a:rPr>
              <a:t>--------</a:t>
            </a:r>
            <a:r>
              <a:rPr lang="en-US" sz="1200" dirty="0" err="1">
                <a:latin typeface="Consolas" panose="020B0609020204030204" pitchFamily="49" charset="0"/>
                <a:cs typeface="Consolas" panose="020B0609020204030204" pitchFamily="49" charset="0"/>
              </a:rPr>
              <a:t>QVVQGTVDELLSDIKANKAAYKADP</a:t>
            </a:r>
            <a:endParaRPr lang="en-US" sz="1200" dirty="0">
              <a:latin typeface="Consolas" panose="020B0609020204030204" pitchFamily="49" charset="0"/>
              <a:cs typeface="Consolas" panose="020B0609020204030204" pitchFamily="49" charset="0"/>
            </a:endParaRPr>
          </a:p>
          <a:p>
            <a:r>
              <a:rPr lang="en-US" sz="1200" dirty="0" err="1">
                <a:latin typeface="Consolas" panose="020B0609020204030204" pitchFamily="49" charset="0"/>
                <a:cs typeface="Consolas" panose="020B0609020204030204" pitchFamily="49" charset="0"/>
              </a:rPr>
              <a:t>4FCZ_A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XISILRRGLLVLLAAFPLLALAVQTPH</a:t>
            </a:r>
            <a:r>
              <a:rPr lang="en-US" sz="1200" dirty="0">
                <a:latin typeface="Consolas" panose="020B0609020204030204" pitchFamily="49" charset="0"/>
                <a:cs typeface="Consolas" panose="020B0609020204030204" pitchFamily="49" charset="0"/>
              </a:rPr>
              <a:t>--------</a:t>
            </a:r>
            <a:r>
              <a:rPr lang="en-US" sz="1200" dirty="0" err="1">
                <a:latin typeface="Consolas" panose="020B0609020204030204" pitchFamily="49" charset="0"/>
                <a:cs typeface="Consolas" panose="020B0609020204030204" pitchFamily="49" charset="0"/>
              </a:rPr>
              <a:t>EVVQSTTNELLGDLKANKEQYKSNP</a:t>
            </a:r>
            <a:endParaRPr lang="en-US" sz="1200" dirty="0">
              <a:latin typeface="Consolas" panose="020B0609020204030204" pitchFamily="49" charset="0"/>
              <a:cs typeface="Consolas" panose="020B0609020204030204" pitchFamily="49" charset="0"/>
            </a:endParaRPr>
          </a:p>
          <a:p>
            <a:r>
              <a:rPr lang="en-US" sz="1200" dirty="0" err="1">
                <a:latin typeface="Consolas" panose="020B0609020204030204" pitchFamily="49" charset="0"/>
                <a:cs typeface="Consolas" panose="020B0609020204030204" pitchFamily="49" charset="0"/>
              </a:rPr>
              <a:t>2QGU_A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XFKKLLHSLVAGLTFVAAVAAVPAHAQEADAQATVKTAVDDVLATIKGDPDLRGGNL</a:t>
            </a:r>
            <a:endParaRPr lang="en-US" sz="1200" dirty="0">
              <a:latin typeface="Consolas" panose="020B0609020204030204" pitchFamily="49" charset="0"/>
              <a:cs typeface="Consolas" panose="020B0609020204030204" pitchFamily="49" charset="0"/>
            </a:endParaRPr>
          </a:p>
          <a:p>
            <a:r>
              <a:rPr lang="en-US" sz="1200" dirty="0" err="1">
                <a:latin typeface="Consolas" panose="020B0609020204030204" pitchFamily="49" charset="0"/>
                <a:cs typeface="Consolas" panose="020B0609020204030204" pitchFamily="49" charset="0"/>
              </a:rPr>
              <a:t>8DTE_A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MAHHHHHHMSPADAVGQIRQNATQVLTIL</a:t>
            </a:r>
            <a:r>
              <a:rPr lang="en-US" sz="1200" dirty="0">
                <a:latin typeface="Consolas" panose="020B0609020204030204" pitchFamily="49" charset="0"/>
                <a:cs typeface="Consolas" panose="020B0609020204030204" pitchFamily="49" charset="0"/>
              </a:rPr>
              <a:t>------</a:t>
            </a:r>
            <a:r>
              <a:rPr lang="en-US" sz="1200" dirty="0" err="1">
                <a:latin typeface="Consolas" panose="020B0609020204030204" pitchFamily="49" charset="0"/>
                <a:cs typeface="Consolas" panose="020B0609020204030204" pitchFamily="49" charset="0"/>
              </a:rPr>
              <a:t>KSGDA</a:t>
            </a:r>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  . ::*  :        .: </a:t>
            </a:r>
          </a:p>
          <a:p>
            <a:endParaRPr lang="en-US" sz="1200" dirty="0">
              <a:latin typeface="Consolas" panose="020B0609020204030204" pitchFamily="49" charset="0"/>
              <a:cs typeface="Consolas" panose="020B0609020204030204" pitchFamily="49" charset="0"/>
            </a:endParaRPr>
          </a:p>
          <a:p>
            <a:r>
              <a:rPr lang="en-US" sz="1200" dirty="0" err="1">
                <a:latin typeface="Consolas" panose="020B0609020204030204" pitchFamily="49" charset="0"/>
                <a:cs typeface="Consolas" panose="020B0609020204030204" pitchFamily="49" charset="0"/>
              </a:rPr>
              <a:t>6HSY_A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QKLYATLDRILGPVVDAEGIAKSVMTVKYSRQASPEQIKRFEEVFKNSLMQFYGNALLEY</a:t>
            </a:r>
            <a:endParaRPr lang="en-US" sz="1200" dirty="0">
              <a:latin typeface="Consolas" panose="020B0609020204030204" pitchFamily="49" charset="0"/>
              <a:cs typeface="Consolas" panose="020B0609020204030204" pitchFamily="49" charset="0"/>
            </a:endParaRPr>
          </a:p>
          <a:p>
            <a:r>
              <a:rPr lang="en-US" sz="1200" dirty="0" err="1">
                <a:latin typeface="Consolas" panose="020B0609020204030204" pitchFamily="49" charset="0"/>
                <a:cs typeface="Consolas" panose="020B0609020204030204" pitchFamily="49" charset="0"/>
              </a:rPr>
              <a:t>4FCZ_A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NAFYDSLNRILGPVVDADGISRSIXTVKYSRKATPEQXQRFQENFKRSLXQFYGNALLEY</a:t>
            </a:r>
            <a:endParaRPr lang="en-US" sz="1200" dirty="0">
              <a:latin typeface="Consolas" panose="020B0609020204030204" pitchFamily="49" charset="0"/>
              <a:cs typeface="Consolas" panose="020B0609020204030204" pitchFamily="49" charset="0"/>
            </a:endParaRPr>
          </a:p>
          <a:p>
            <a:r>
              <a:rPr lang="en-US" sz="1200" dirty="0" err="1">
                <a:latin typeface="Consolas" panose="020B0609020204030204" pitchFamily="49" charset="0"/>
                <a:cs typeface="Consolas" panose="020B0609020204030204" pitchFamily="49" charset="0"/>
              </a:rPr>
              <a:t>2QGU_A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QKVFQLVDQKIVPRADFKRTT-QIAXGRFWSQATPEQQQQIQDGFKSLLIRTYAGALANV</a:t>
            </a:r>
            <a:endParaRPr lang="en-US" sz="1200" dirty="0">
              <a:latin typeface="Consolas" panose="020B0609020204030204" pitchFamily="49" charset="0"/>
              <a:cs typeface="Consolas" panose="020B0609020204030204" pitchFamily="49" charset="0"/>
            </a:endParaRPr>
          </a:p>
          <a:p>
            <a:r>
              <a:rPr lang="en-US" sz="1200" dirty="0" err="1">
                <a:latin typeface="Consolas" panose="020B0609020204030204" pitchFamily="49" charset="0"/>
                <a:cs typeface="Consolas" panose="020B0609020204030204" pitchFamily="49" charset="0"/>
              </a:rPr>
              <a:t>8DTE_A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ASARPKAEAYAVPYFDFQRMT-ALAVGNPWRTASDAQKQALAKEFQTLLIRTYSGTMLKF</a:t>
            </a:r>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    *  * .  :  :   .    *:  * : : . *:  * : *..:: : </a:t>
            </a:r>
          </a:p>
          <a:p>
            <a:endParaRPr lang="en-US" sz="1200" dirty="0">
              <a:latin typeface="Consolas" panose="020B0609020204030204" pitchFamily="49" charset="0"/>
              <a:cs typeface="Consolas" panose="020B0609020204030204" pitchFamily="49" charset="0"/>
            </a:endParaRPr>
          </a:p>
          <a:p>
            <a:r>
              <a:rPr lang="en-US" sz="1200" dirty="0" err="1">
                <a:latin typeface="Consolas" panose="020B0609020204030204" pitchFamily="49" charset="0"/>
                <a:cs typeface="Consolas" panose="020B0609020204030204" pitchFamily="49" charset="0"/>
              </a:rPr>
              <a:t>6HSY_A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DNQDIRVLPSSAKP-SDDRASVNMEIRDSKGTVYPVSYTMTNLAGGWKVRNVIINGINIG</a:t>
            </a:r>
            <a:endParaRPr lang="en-US" sz="1200" dirty="0">
              <a:latin typeface="Consolas" panose="020B0609020204030204" pitchFamily="49" charset="0"/>
              <a:cs typeface="Consolas" panose="020B0609020204030204" pitchFamily="49" charset="0"/>
            </a:endParaRPr>
          </a:p>
          <a:p>
            <a:r>
              <a:rPr lang="en-US" sz="1200" dirty="0" err="1">
                <a:latin typeface="Consolas" panose="020B0609020204030204" pitchFamily="49" charset="0"/>
                <a:cs typeface="Consolas" panose="020B0609020204030204" pitchFamily="49" charset="0"/>
              </a:rPr>
              <a:t>4FCZ_A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NNQGITVDPAKAD</a:t>
            </a:r>
            <a:r>
              <a:rPr lang="en-US" sz="1200" dirty="0">
                <a:latin typeface="Consolas" panose="020B0609020204030204" pitchFamily="49" charset="0"/>
                <a:cs typeface="Consolas" panose="020B0609020204030204" pitchFamily="49" charset="0"/>
              </a:rPr>
              <a:t>--</a:t>
            </a:r>
            <a:r>
              <a:rPr lang="en-US" sz="1200" dirty="0" err="1">
                <a:latin typeface="Consolas" panose="020B0609020204030204" pitchFamily="49" charset="0"/>
                <a:cs typeface="Consolas" panose="020B0609020204030204" pitchFamily="49" charset="0"/>
              </a:rPr>
              <a:t>DGKRASVGXKVTGNNGAVYPVQYTLENIGGEWKVRNVIVNGINIG</a:t>
            </a:r>
            <a:endParaRPr lang="en-US" sz="1200" dirty="0">
              <a:latin typeface="Consolas" panose="020B0609020204030204" pitchFamily="49" charset="0"/>
              <a:cs typeface="Consolas" panose="020B0609020204030204" pitchFamily="49" charset="0"/>
            </a:endParaRPr>
          </a:p>
          <a:p>
            <a:r>
              <a:rPr lang="en-US" sz="1200" dirty="0" err="1">
                <a:latin typeface="Consolas" panose="020B0609020204030204" pitchFamily="49" charset="0"/>
                <a:cs typeface="Consolas" panose="020B0609020204030204" pitchFamily="49" charset="0"/>
              </a:rPr>
              <a:t>2QGU_A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RNQTVAYKPFRAAA-DDTDVVVRSTVN-NNGEPVALDYRVEKSPNGWKVYDINISGLWLS</a:t>
            </a:r>
            <a:endParaRPr lang="en-US" sz="1200" dirty="0">
              <a:latin typeface="Consolas" panose="020B0609020204030204" pitchFamily="49" charset="0"/>
              <a:cs typeface="Consolas" panose="020B0609020204030204" pitchFamily="49" charset="0"/>
            </a:endParaRPr>
          </a:p>
          <a:p>
            <a:r>
              <a:rPr lang="en-US" sz="1200" dirty="0" err="1">
                <a:latin typeface="Consolas" panose="020B0609020204030204" pitchFamily="49" charset="0"/>
                <a:cs typeface="Consolas" panose="020B0609020204030204" pitchFamily="49" charset="0"/>
              </a:rPr>
              <a:t>8DTE_A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KNATVNVKDNPIVNKGGKEIVVRAEVGIPGQKPVNMDFTTYQSGGKYRTYNVAIEGTSLV</a:t>
            </a:r>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  :          ..    *   :         :.:   :  . ::. :: :.*  : </a:t>
            </a:r>
          </a:p>
          <a:p>
            <a:endParaRPr lang="en-US" sz="1200" dirty="0">
              <a:latin typeface="Consolas" panose="020B0609020204030204" pitchFamily="49" charset="0"/>
              <a:cs typeface="Consolas" panose="020B0609020204030204" pitchFamily="49" charset="0"/>
            </a:endParaRPr>
          </a:p>
          <a:p>
            <a:r>
              <a:rPr lang="en-US" sz="1200" dirty="0" err="1">
                <a:latin typeface="Consolas" panose="020B0609020204030204" pitchFamily="49" charset="0"/>
                <a:cs typeface="Consolas" panose="020B0609020204030204" pitchFamily="49" charset="0"/>
              </a:rPr>
              <a:t>6HSY_A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KLFRDQFADTMQKNRNDLEKTIAGWGEVVAKAKETAKAEEAGAKKLAAALEHHHHHH</a:t>
            </a:r>
            <a:endParaRPr lang="en-US" sz="1200" dirty="0">
              <a:latin typeface="Consolas" panose="020B0609020204030204" pitchFamily="49" charset="0"/>
              <a:cs typeface="Consolas" panose="020B0609020204030204" pitchFamily="49" charset="0"/>
            </a:endParaRPr>
          </a:p>
          <a:p>
            <a:r>
              <a:rPr lang="en-US" sz="1200" dirty="0" err="1">
                <a:latin typeface="Consolas" panose="020B0609020204030204" pitchFamily="49" charset="0"/>
                <a:cs typeface="Consolas" panose="020B0609020204030204" pitchFamily="49" charset="0"/>
              </a:rPr>
              <a:t>4FCZ_A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KLFRDQFADAXQRNGNDLDKTIDGWAGEVAKAKQAADNSPEKSVKLEHHHHHH</a:t>
            </a:r>
            <a:r>
              <a:rPr lang="en-US" sz="1200" dirty="0">
                <a:latin typeface="Consolas" panose="020B0609020204030204" pitchFamily="49" charset="0"/>
                <a:cs typeface="Consolas" panose="020B0609020204030204" pitchFamily="49" charset="0"/>
              </a:rPr>
              <a:t>----</a:t>
            </a:r>
          </a:p>
          <a:p>
            <a:r>
              <a:rPr lang="en-US" sz="1200" dirty="0" err="1">
                <a:latin typeface="Consolas" panose="020B0609020204030204" pitchFamily="49" charset="0"/>
                <a:cs typeface="Consolas" panose="020B0609020204030204" pitchFamily="49" charset="0"/>
              </a:rPr>
              <a:t>2QGU_A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ETYKNQFADVISKRGG</a:t>
            </a:r>
            <a:r>
              <a:rPr lang="en-US" sz="1200" dirty="0">
                <a:latin typeface="Consolas" panose="020B0609020204030204" pitchFamily="49" charset="0"/>
                <a:cs typeface="Consolas" panose="020B0609020204030204" pitchFamily="49" charset="0"/>
              </a:rPr>
              <a:t>--------</a:t>
            </a:r>
            <a:r>
              <a:rPr lang="en-US" sz="1200" dirty="0" err="1">
                <a:latin typeface="Consolas" panose="020B0609020204030204" pitchFamily="49" charset="0"/>
                <a:cs typeface="Consolas" panose="020B0609020204030204" pitchFamily="49" charset="0"/>
              </a:rPr>
              <a:t>VGGLVQFLDERNAQLAKGPAK</a:t>
            </a:r>
            <a:r>
              <a:rPr lang="en-US" sz="1200" dirty="0">
                <a:latin typeface="Consolas" panose="020B0609020204030204" pitchFamily="49" charset="0"/>
                <a:cs typeface="Consolas" panose="020B0609020204030204" pitchFamily="49" charset="0"/>
              </a:rPr>
              <a:t>------------</a:t>
            </a:r>
          </a:p>
          <a:p>
            <a:r>
              <a:rPr lang="en-US" sz="1200" dirty="0" err="1">
                <a:latin typeface="Consolas" panose="020B0609020204030204" pitchFamily="49" charset="0"/>
                <a:cs typeface="Consolas" panose="020B0609020204030204" pitchFamily="49" charset="0"/>
              </a:rPr>
              <a:t>8DTE_A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TVYRNQFGEIIKAKGI</a:t>
            </a:r>
            <a:r>
              <a:rPr lang="en-US" sz="1200" dirty="0">
                <a:latin typeface="Consolas" panose="020B0609020204030204" pitchFamily="49" charset="0"/>
                <a:cs typeface="Consolas" panose="020B0609020204030204" pitchFamily="49" charset="0"/>
              </a:rPr>
              <a:t>---------</a:t>
            </a:r>
            <a:r>
              <a:rPr lang="en-US" sz="1200" dirty="0" err="1">
                <a:latin typeface="Consolas" panose="020B0609020204030204" pitchFamily="49" charset="0"/>
                <a:cs typeface="Consolas" panose="020B0609020204030204" pitchFamily="49" charset="0"/>
              </a:rPr>
              <a:t>DGLIAELKAKNGGK</a:t>
            </a:r>
            <a:r>
              <a:rPr lang="en-US" sz="1200" dirty="0">
                <a:latin typeface="Consolas" panose="020B0609020204030204" pitchFamily="49" charset="0"/>
                <a:cs typeface="Consolas" panose="020B0609020204030204" pitchFamily="49" charset="0"/>
              </a:rPr>
              <a:t>------------------</a:t>
            </a:r>
          </a:p>
          <a:p>
            <a:r>
              <a:rPr lang="en-US" sz="1200" dirty="0">
                <a:latin typeface="Consolas" panose="020B0609020204030204" pitchFamily="49" charset="0"/>
                <a:cs typeface="Consolas" panose="020B0609020204030204" pitchFamily="49" charset="0"/>
              </a:rPr>
              <a:t>              :::**.:  . .              :   . </a:t>
            </a:r>
          </a:p>
        </p:txBody>
      </p:sp>
      <p:sp>
        <p:nvSpPr>
          <p:cNvPr id="3" name="TextBox 2">
            <a:extLst>
              <a:ext uri="{FF2B5EF4-FFF2-40B4-BE49-F238E27FC236}">
                <a16:creationId xmlns:a16="http://schemas.microsoft.com/office/drawing/2014/main" id="{D528B365-9818-CFFE-D2D2-5623B44614FF}"/>
              </a:ext>
            </a:extLst>
          </p:cNvPr>
          <p:cNvSpPr txBox="1"/>
          <p:nvPr/>
        </p:nvSpPr>
        <p:spPr>
          <a:xfrm>
            <a:off x="406530" y="407504"/>
            <a:ext cx="3032409" cy="2308324"/>
          </a:xfrm>
          <a:prstGeom prst="rect">
            <a:avLst/>
          </a:prstGeom>
          <a:noFill/>
        </p:spPr>
        <p:txBody>
          <a:bodyPr wrap="square" rtlCol="0">
            <a:spAutoFit/>
          </a:bodyPr>
          <a:lstStyle/>
          <a:p>
            <a:r>
              <a:rPr lang="en-US" dirty="0" err="1"/>
              <a:t>clustalw</a:t>
            </a:r>
            <a:r>
              <a:rPr lang="en-US" dirty="0"/>
              <a:t> format </a:t>
            </a:r>
          </a:p>
          <a:p>
            <a:r>
              <a:rPr lang="en-US" dirty="0"/>
              <a:t>Most used format for multiple sequence alignments</a:t>
            </a:r>
          </a:p>
          <a:p>
            <a:endParaRPr lang="en-US" dirty="0"/>
          </a:p>
          <a:p>
            <a:r>
              <a:rPr lang="en-US" dirty="0">
                <a:latin typeface="Consolas" panose="020B0609020204030204" pitchFamily="49" charset="0"/>
                <a:cs typeface="Consolas" panose="020B0609020204030204" pitchFamily="49" charset="0"/>
              </a:rPr>
              <a:t>"*" </a:t>
            </a:r>
            <a:r>
              <a:rPr lang="en-US" dirty="0"/>
              <a:t>Identical position</a:t>
            </a:r>
          </a:p>
          <a:p>
            <a:r>
              <a:rPr lang="en-US" dirty="0">
                <a:latin typeface="Consolas" panose="020B0609020204030204" pitchFamily="49" charset="0"/>
                <a:cs typeface="Consolas" panose="020B0609020204030204" pitchFamily="49" charset="0"/>
              </a:rPr>
              <a:t>":" </a:t>
            </a:r>
            <a:r>
              <a:rPr lang="en-US" dirty="0"/>
              <a:t>Very similar</a:t>
            </a:r>
          </a:p>
          <a:p>
            <a:r>
              <a:rPr lang="en-US" dirty="0">
                <a:latin typeface="Consolas" panose="020B0609020204030204" pitchFamily="49" charset="0"/>
                <a:cs typeface="Consolas" panose="020B0609020204030204" pitchFamily="49" charset="0"/>
              </a:rPr>
              <a:t>"." </a:t>
            </a:r>
            <a:r>
              <a:rPr lang="en-US" dirty="0"/>
              <a:t>Similar</a:t>
            </a:r>
          </a:p>
          <a:p>
            <a:r>
              <a:rPr lang="en-US" dirty="0">
                <a:latin typeface="Consolas" panose="020B0609020204030204" pitchFamily="49" charset="0"/>
                <a:cs typeface="Consolas" panose="020B0609020204030204" pitchFamily="49" charset="0"/>
              </a:rPr>
              <a:t>" " </a:t>
            </a:r>
            <a:r>
              <a:rPr lang="en-US" dirty="0"/>
              <a:t>Different not similar</a:t>
            </a:r>
          </a:p>
        </p:txBody>
      </p:sp>
    </p:spTree>
    <p:extLst>
      <p:ext uri="{BB962C8B-B14F-4D97-AF65-F5344CB8AC3E}">
        <p14:creationId xmlns:p14="http://schemas.microsoft.com/office/powerpoint/2010/main" val="3979091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F6AC79-F730-DCF8-6F4C-B415BD2635DC}"/>
              </a:ext>
            </a:extLst>
          </p:cNvPr>
          <p:cNvSpPr txBox="1"/>
          <p:nvPr/>
        </p:nvSpPr>
        <p:spPr>
          <a:xfrm>
            <a:off x="5426765" y="1729408"/>
            <a:ext cx="5876930" cy="4524315"/>
          </a:xfrm>
          <a:prstGeom prst="rect">
            <a:avLst/>
          </a:prstGeom>
          <a:noFill/>
        </p:spPr>
        <p:txBody>
          <a:bodyPr wrap="none" rtlCol="0">
            <a:spAutoFit/>
          </a:bodyPr>
          <a:lstStyle/>
          <a:p>
            <a:r>
              <a:rPr lang="en-US" sz="1200" dirty="0">
                <a:latin typeface="Consolas" panose="020B0609020204030204" pitchFamily="49" charset="0"/>
                <a:cs typeface="Consolas" panose="020B0609020204030204" pitchFamily="49" charset="0"/>
              </a:rPr>
              <a:t> 4 237 I </a:t>
            </a:r>
          </a:p>
          <a:p>
            <a:r>
              <a:rPr lang="en-US" sz="1200" dirty="0" err="1">
                <a:latin typeface="Consolas" panose="020B0609020204030204" pitchFamily="49" charset="0"/>
                <a:cs typeface="Consolas" panose="020B0609020204030204" pitchFamily="49" charset="0"/>
              </a:rPr>
              <a:t>2QGU_A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XFKKLLH</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SLVAGLTFVA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AVAAVPAHAQ</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EADAQATVKT</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AVDDVLATIK</a:t>
            </a:r>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GDPDLRGGNL</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QKVFQLVDQK</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IVPRADFKRT</a:t>
            </a:r>
            <a:r>
              <a:rPr lang="en-US" sz="1200" dirty="0">
                <a:latin typeface="Consolas" panose="020B0609020204030204" pitchFamily="49" charset="0"/>
                <a:cs typeface="Consolas" panose="020B0609020204030204" pitchFamily="49" charset="0"/>
              </a:rPr>
              <a:t> T-</a:t>
            </a:r>
            <a:r>
              <a:rPr lang="en-US" sz="1200" dirty="0" err="1">
                <a:latin typeface="Consolas" panose="020B0609020204030204" pitchFamily="49" charset="0"/>
                <a:cs typeface="Consolas" panose="020B0609020204030204" pitchFamily="49" charset="0"/>
              </a:rPr>
              <a:t>QIAXGRFW</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SQATPEQQQQ</a:t>
            </a:r>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IQDGFKSLLI</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RTYAGALANV</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RNQTVAYKPF</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RAAA-DDTDV</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VVRSTVN</a:t>
            </a:r>
            <a:r>
              <a:rPr lang="en-US" sz="1200" dirty="0">
                <a:latin typeface="Consolas" panose="020B0609020204030204" pitchFamily="49" charset="0"/>
                <a:cs typeface="Consolas" panose="020B0609020204030204" pitchFamily="49" charset="0"/>
              </a:rPr>
              <a:t>-NN</a:t>
            </a: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GEPVALDYRV</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EKSPNGWKVY</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DINISGLWLS</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ETYKNQFADV</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ISKRGG</a:t>
            </a:r>
            <a:r>
              <a:rPr lang="en-US" sz="1200" dirty="0">
                <a:latin typeface="Consolas" panose="020B0609020204030204" pitchFamily="49" charset="0"/>
                <a:cs typeface="Consolas" panose="020B0609020204030204" pitchFamily="49" charset="0"/>
              </a:rPr>
              <a:t>----</a:t>
            </a: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VGGLVQ</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FLDERNAQLA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KGPAK</a:t>
            </a:r>
            <a:r>
              <a:rPr lang="en-US" sz="1200" dirty="0">
                <a:latin typeface="Consolas" panose="020B0609020204030204" pitchFamily="49" charset="0"/>
                <a:cs typeface="Consolas" panose="020B0609020204030204" pitchFamily="49" charset="0"/>
              </a:rPr>
              <a:t>----- -------</a:t>
            </a:r>
          </a:p>
          <a:p>
            <a:endParaRPr lang="en-US" sz="1200" dirty="0">
              <a:latin typeface="Consolas" panose="020B0609020204030204" pitchFamily="49" charset="0"/>
              <a:cs typeface="Consolas" panose="020B0609020204030204" pitchFamily="49" charset="0"/>
            </a:endParaRPr>
          </a:p>
          <a:p>
            <a:r>
              <a:rPr lang="en-US" sz="1200" dirty="0" err="1">
                <a:latin typeface="Consolas" panose="020B0609020204030204" pitchFamily="49" charset="0"/>
                <a:cs typeface="Consolas" panose="020B0609020204030204" pitchFamily="49" charset="0"/>
              </a:rPr>
              <a:t>8DTE_A</a:t>
            </a:r>
            <a:r>
              <a:rPr lang="en-US" sz="1200" dirty="0">
                <a:latin typeface="Consolas" panose="020B0609020204030204" pitchFamily="49" charset="0"/>
                <a:cs typeface="Consolas" panose="020B0609020204030204" pitchFamily="49" charset="0"/>
              </a:rPr>
              <a:t>       ---------- ---------- </a:t>
            </a:r>
            <a:r>
              <a:rPr lang="en-US" sz="1200" dirty="0" err="1">
                <a:latin typeface="Consolas" panose="020B0609020204030204" pitchFamily="49" charset="0"/>
                <a:cs typeface="Consolas" panose="020B0609020204030204" pitchFamily="49" charset="0"/>
              </a:rPr>
              <a:t>MAHHHHHHMS</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PADAVGQIRQ</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NATQVLTIL</a:t>
            </a:r>
            <a:r>
              <a:rPr lang="en-US" sz="1200" dirty="0">
                <a:latin typeface="Consolas" panose="020B0609020204030204" pitchFamily="49" charset="0"/>
                <a:cs typeface="Consolas" panose="020B0609020204030204" pitchFamily="49" charset="0"/>
              </a:rPr>
              <a:t>-</a:t>
            </a: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KSGDA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ASARPKAEAY</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AVPYFDFQRM</a:t>
            </a:r>
            <a:r>
              <a:rPr lang="en-US" sz="1200" dirty="0">
                <a:latin typeface="Consolas" panose="020B0609020204030204" pitchFamily="49" charset="0"/>
                <a:cs typeface="Consolas" panose="020B0609020204030204" pitchFamily="49" charset="0"/>
              </a:rPr>
              <a:t> T-</a:t>
            </a:r>
            <a:r>
              <a:rPr lang="en-US" sz="1200" dirty="0" err="1">
                <a:latin typeface="Consolas" panose="020B0609020204030204" pitchFamily="49" charset="0"/>
                <a:cs typeface="Consolas" panose="020B0609020204030204" pitchFamily="49" charset="0"/>
              </a:rPr>
              <a:t>ALAVGNPW</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RTASDAQKQA</a:t>
            </a:r>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LAKEFQTLLI</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RTYSGTMLKF</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KNATVNVKDN</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PIVNKGGKEI</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VVRAEVGIPG</a:t>
            </a:r>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QKPVNMDFTT</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YQSGGKYRTY</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NVAIEGTSLV</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TVYRNQFGEI</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IKAKGI</a:t>
            </a:r>
            <a:r>
              <a:rPr lang="en-US" sz="1200" dirty="0">
                <a:latin typeface="Consolas" panose="020B0609020204030204" pitchFamily="49" charset="0"/>
                <a:cs typeface="Consolas" panose="020B0609020204030204" pitchFamily="49" charset="0"/>
              </a:rPr>
              <a:t>----</a:t>
            </a: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DGLIA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ELKAKNGGK</a:t>
            </a:r>
            <a:r>
              <a:rPr lang="en-US" sz="1200" dirty="0">
                <a:latin typeface="Consolas" panose="020B0609020204030204" pitchFamily="49" charset="0"/>
                <a:cs typeface="Consolas" panose="020B0609020204030204" pitchFamily="49" charset="0"/>
              </a:rPr>
              <a:t>- ---------- -------</a:t>
            </a:r>
          </a:p>
          <a:p>
            <a:endParaRPr lang="en-US" sz="1200" dirty="0">
              <a:latin typeface="Consolas" panose="020B0609020204030204" pitchFamily="49" charset="0"/>
              <a:cs typeface="Consolas" panose="020B0609020204030204" pitchFamily="49" charset="0"/>
            </a:endParaRPr>
          </a:p>
          <a:p>
            <a:r>
              <a:rPr lang="en-US" sz="1200" dirty="0" err="1">
                <a:latin typeface="Consolas" panose="020B0609020204030204" pitchFamily="49" charset="0"/>
                <a:cs typeface="Consolas" panose="020B0609020204030204" pitchFamily="49" charset="0"/>
              </a:rPr>
              <a:t>6HSY_A</a:t>
            </a:r>
            <a:r>
              <a:rPr lang="en-US" sz="1200" dirty="0">
                <a:latin typeface="Consolas" panose="020B0609020204030204" pitchFamily="49" charset="0"/>
                <a:cs typeface="Consolas" panose="020B0609020204030204" pitchFamily="49" charset="0"/>
              </a:rPr>
              <a:t>       ---------- ---------- -</a:t>
            </a:r>
            <a:r>
              <a:rPr lang="en-US" sz="1200" dirty="0" err="1">
                <a:latin typeface="Consolas" panose="020B0609020204030204" pitchFamily="49" charset="0"/>
                <a:cs typeface="Consolas" panose="020B0609020204030204" pitchFamily="49" charset="0"/>
              </a:rPr>
              <a:t>MAPTPQ</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QVVQG</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TVDELLSDIK</a:t>
            </a:r>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ANKAAYKADP</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QKLYATLDRI</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LGPVVDAEGI</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AKSVMTVKYS</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RQASPEQIKR</a:t>
            </a:r>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FEEVFKNSLM</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QFYGNALLEY</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DNQDIRVLPS</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SAKP-SDDRA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SVNMEIRDSK</a:t>
            </a:r>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GTVYPVSYTM</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TNLAGGWKVR</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NVIINGINIG</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KLFRDQFADT</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MQKNRNDLEK</a:t>
            </a:r>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TIAGWGEVVA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KAKETAKAEE</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AGAKKLAAAL</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EHHHHHH</a:t>
            </a:r>
            <a:endParaRPr lang="en-US" sz="1200" dirty="0">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a:p>
            <a:r>
              <a:rPr lang="en-US" sz="1200" dirty="0" err="1">
                <a:latin typeface="Consolas" panose="020B0609020204030204" pitchFamily="49" charset="0"/>
                <a:cs typeface="Consolas" panose="020B0609020204030204" pitchFamily="49" charset="0"/>
              </a:rPr>
              <a:t>4FCZ_A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XISILRRGLL</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VLLAAFPLLA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LAVQTPH</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EVVQS</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TTNELLGDLK</a:t>
            </a:r>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ANKEQYKSNP</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NAFYDSLNRI</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LGPVVDADGI</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SRSIXTVKYS</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RKATPEQXQR</a:t>
            </a:r>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FQENFKRSLX</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QFYGNALLEY</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NNQGITVDPA</a:t>
            </a:r>
            <a:r>
              <a:rPr lang="en-US" sz="1200" dirty="0">
                <a:latin typeface="Consolas" panose="020B0609020204030204" pitchFamily="49" charset="0"/>
                <a:cs typeface="Consolas" panose="020B0609020204030204" pitchFamily="49" charset="0"/>
              </a:rPr>
              <a:t> KAD--</a:t>
            </a:r>
            <a:r>
              <a:rPr lang="en-US" sz="1200" dirty="0" err="1">
                <a:latin typeface="Consolas" panose="020B0609020204030204" pitchFamily="49" charset="0"/>
                <a:cs typeface="Consolas" panose="020B0609020204030204" pitchFamily="49" charset="0"/>
              </a:rPr>
              <a:t>DGKRA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SVGXKVTGNN</a:t>
            </a:r>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GAVYPVQYTL</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ENIGGEWKVR</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NVIVNGINIG</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KLFRDQFADA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XQRNGNDLDK</a:t>
            </a:r>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TIDGWAGEVA</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KAKQAADNSP</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EKSVKLEHHH</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HHH</a:t>
            </a:r>
            <a:r>
              <a:rPr lang="en-US" sz="1200" dirty="0">
                <a:latin typeface="Consolas" panose="020B0609020204030204" pitchFamily="49" charset="0"/>
                <a:cs typeface="Consolas" panose="020B0609020204030204" pitchFamily="49" charset="0"/>
              </a:rPr>
              <a:t>----</a:t>
            </a:r>
          </a:p>
        </p:txBody>
      </p:sp>
      <p:sp>
        <p:nvSpPr>
          <p:cNvPr id="3" name="TextBox 2">
            <a:extLst>
              <a:ext uri="{FF2B5EF4-FFF2-40B4-BE49-F238E27FC236}">
                <a16:creationId xmlns:a16="http://schemas.microsoft.com/office/drawing/2014/main" id="{965462A2-5C0F-D703-0F31-41FC659BAD88}"/>
              </a:ext>
            </a:extLst>
          </p:cNvPr>
          <p:cNvSpPr txBox="1"/>
          <p:nvPr/>
        </p:nvSpPr>
        <p:spPr>
          <a:xfrm>
            <a:off x="406530" y="407504"/>
            <a:ext cx="3032409" cy="2862322"/>
          </a:xfrm>
          <a:prstGeom prst="rect">
            <a:avLst/>
          </a:prstGeom>
          <a:noFill/>
        </p:spPr>
        <p:txBody>
          <a:bodyPr wrap="square" rtlCol="0">
            <a:spAutoFit/>
          </a:bodyPr>
          <a:lstStyle/>
          <a:p>
            <a:r>
              <a:rPr lang="en-US" dirty="0" err="1"/>
              <a:t>phylip</a:t>
            </a:r>
            <a:r>
              <a:rPr lang="en-US" dirty="0"/>
              <a:t> format </a:t>
            </a:r>
          </a:p>
          <a:p>
            <a:r>
              <a:rPr lang="en-US" dirty="0"/>
              <a:t>multiple sequence alignments</a:t>
            </a:r>
          </a:p>
          <a:p>
            <a:endParaRPr lang="en-US" dirty="0"/>
          </a:p>
          <a:p>
            <a:r>
              <a:rPr lang="en-US" dirty="0"/>
              <a:t>Max 10 characters as sequence name</a:t>
            </a:r>
          </a:p>
          <a:p>
            <a:endParaRPr lang="en-US" dirty="0"/>
          </a:p>
          <a:p>
            <a:r>
              <a:rPr lang="en-US" dirty="0"/>
              <a:t>The sequences may be written in one long stretch, divided into several lines, or in blocks interleaved with blanks (</a:t>
            </a:r>
            <a:r>
              <a:rPr lang="en-US" dirty="0">
                <a:latin typeface="Consolas" panose="020B0609020204030204" pitchFamily="49" charset="0"/>
                <a:cs typeface="Consolas" panose="020B0609020204030204" pitchFamily="49" charset="0"/>
              </a:rPr>
              <a:t>I</a:t>
            </a:r>
            <a:r>
              <a:rPr lang="en-US" dirty="0"/>
              <a:t>)</a:t>
            </a:r>
          </a:p>
        </p:txBody>
      </p:sp>
      <p:sp>
        <p:nvSpPr>
          <p:cNvPr id="4" name="TextBox 3">
            <a:extLst>
              <a:ext uri="{FF2B5EF4-FFF2-40B4-BE49-F238E27FC236}">
                <a16:creationId xmlns:a16="http://schemas.microsoft.com/office/drawing/2014/main" id="{F11ECE2E-043F-EDD1-D718-326ED2425392}"/>
              </a:ext>
            </a:extLst>
          </p:cNvPr>
          <p:cNvSpPr txBox="1"/>
          <p:nvPr/>
        </p:nvSpPr>
        <p:spPr>
          <a:xfrm>
            <a:off x="4094921" y="604277"/>
            <a:ext cx="1672253" cy="369332"/>
          </a:xfrm>
          <a:prstGeom prst="rect">
            <a:avLst/>
          </a:prstGeom>
          <a:noFill/>
        </p:spPr>
        <p:txBody>
          <a:bodyPr wrap="none" rtlCol="0">
            <a:spAutoFit/>
          </a:bodyPr>
          <a:lstStyle/>
          <a:p>
            <a:r>
              <a:rPr lang="en-US" dirty="0"/>
              <a:t>Number of seqs</a:t>
            </a:r>
          </a:p>
        </p:txBody>
      </p:sp>
      <p:sp>
        <p:nvSpPr>
          <p:cNvPr id="5" name="TextBox 4">
            <a:extLst>
              <a:ext uri="{FF2B5EF4-FFF2-40B4-BE49-F238E27FC236}">
                <a16:creationId xmlns:a16="http://schemas.microsoft.com/office/drawing/2014/main" id="{78BB42A7-A75E-4E99-1282-60E6AA2EF674}"/>
              </a:ext>
            </a:extLst>
          </p:cNvPr>
          <p:cNvSpPr txBox="1"/>
          <p:nvPr/>
        </p:nvSpPr>
        <p:spPr>
          <a:xfrm>
            <a:off x="7132984" y="604277"/>
            <a:ext cx="3696333" cy="369332"/>
          </a:xfrm>
          <a:prstGeom prst="rect">
            <a:avLst/>
          </a:prstGeom>
          <a:noFill/>
        </p:spPr>
        <p:txBody>
          <a:bodyPr wrap="none" rtlCol="0">
            <a:spAutoFit/>
          </a:bodyPr>
          <a:lstStyle/>
          <a:p>
            <a:r>
              <a:rPr lang="en-US" dirty="0"/>
              <a:t>Number of positions in the alignment</a:t>
            </a:r>
          </a:p>
        </p:txBody>
      </p:sp>
      <p:cxnSp>
        <p:nvCxnSpPr>
          <p:cNvPr id="7" name="Straight Arrow Connector 6">
            <a:extLst>
              <a:ext uri="{FF2B5EF4-FFF2-40B4-BE49-F238E27FC236}">
                <a16:creationId xmlns:a16="http://schemas.microsoft.com/office/drawing/2014/main" id="{8F75BC0F-774B-3C93-8016-AAD6AC4A018C}"/>
              </a:ext>
            </a:extLst>
          </p:cNvPr>
          <p:cNvCxnSpPr>
            <a:stCxn id="4" idx="2"/>
          </p:cNvCxnSpPr>
          <p:nvPr/>
        </p:nvCxnSpPr>
        <p:spPr>
          <a:xfrm>
            <a:off x="4931048" y="973609"/>
            <a:ext cx="634865" cy="86505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A041D3D-CE56-C1D3-11F5-D0202147A6A1}"/>
              </a:ext>
            </a:extLst>
          </p:cNvPr>
          <p:cNvCxnSpPr>
            <a:stCxn id="5" idx="1"/>
          </p:cNvCxnSpPr>
          <p:nvPr/>
        </p:nvCxnSpPr>
        <p:spPr>
          <a:xfrm flipH="1">
            <a:off x="5933661" y="788943"/>
            <a:ext cx="1199323" cy="94046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E1F8676-11C0-452F-9BC8-1A84D50E4187}"/>
              </a:ext>
            </a:extLst>
          </p:cNvPr>
          <p:cNvSpPr txBox="1"/>
          <p:nvPr/>
        </p:nvSpPr>
        <p:spPr>
          <a:xfrm>
            <a:off x="7038769" y="1221471"/>
            <a:ext cx="1264755" cy="369332"/>
          </a:xfrm>
          <a:prstGeom prst="rect">
            <a:avLst/>
          </a:prstGeom>
          <a:noFill/>
        </p:spPr>
        <p:txBody>
          <a:bodyPr wrap="square">
            <a:spAutoFit/>
          </a:bodyPr>
          <a:lstStyle/>
          <a:p>
            <a:r>
              <a:rPr lang="en-US" dirty="0"/>
              <a:t>interleaved</a:t>
            </a:r>
          </a:p>
        </p:txBody>
      </p:sp>
      <p:cxnSp>
        <p:nvCxnSpPr>
          <p:cNvPr id="13" name="Straight Arrow Connector 12">
            <a:extLst>
              <a:ext uri="{FF2B5EF4-FFF2-40B4-BE49-F238E27FC236}">
                <a16:creationId xmlns:a16="http://schemas.microsoft.com/office/drawing/2014/main" id="{9DE5D7A5-C800-78EA-E353-92BCE3CBE0DD}"/>
              </a:ext>
            </a:extLst>
          </p:cNvPr>
          <p:cNvCxnSpPr>
            <a:stCxn id="11" idx="1"/>
          </p:cNvCxnSpPr>
          <p:nvPr/>
        </p:nvCxnSpPr>
        <p:spPr>
          <a:xfrm flipH="1">
            <a:off x="6231835" y="1406137"/>
            <a:ext cx="806934" cy="43252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5710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F8F46D1-D217-6473-D2D7-837CB7C91F8D}"/>
              </a:ext>
            </a:extLst>
          </p:cNvPr>
          <p:cNvSpPr txBox="1"/>
          <p:nvPr/>
        </p:nvSpPr>
        <p:spPr>
          <a:xfrm>
            <a:off x="675862" y="1470917"/>
            <a:ext cx="9802684" cy="5170646"/>
          </a:xfrm>
          <a:prstGeom prst="rect">
            <a:avLst/>
          </a:prstGeom>
          <a:noFill/>
        </p:spPr>
        <p:txBody>
          <a:bodyPr wrap="none" rtlCol="0">
            <a:spAutoFit/>
          </a:bodyPr>
          <a:lstStyle/>
          <a:p>
            <a:r>
              <a:rPr lang="en-US" sz="1100" dirty="0">
                <a:latin typeface="Consolas" panose="020B0609020204030204" pitchFamily="49" charset="0"/>
                <a:cs typeface="Consolas" panose="020B0609020204030204" pitchFamily="49" charset="0"/>
              </a:rPr>
              <a:t>#NEXUS</a:t>
            </a:r>
          </a:p>
          <a:p>
            <a:endParaRPr lang="en-US" sz="1100" dirty="0">
              <a:latin typeface="Consolas" panose="020B0609020204030204" pitchFamily="49" charset="0"/>
              <a:cs typeface="Consolas" panose="020B0609020204030204" pitchFamily="49" charset="0"/>
            </a:endParaRPr>
          </a:p>
          <a:p>
            <a:endParaRPr lang="en-US" sz="1100" dirty="0">
              <a:latin typeface="Consolas" panose="020B0609020204030204" pitchFamily="49" charset="0"/>
              <a:cs typeface="Consolas" panose="020B0609020204030204" pitchFamily="49" charset="0"/>
            </a:endParaRPr>
          </a:p>
          <a:p>
            <a:r>
              <a:rPr lang="en-US" sz="1100" dirty="0">
                <a:latin typeface="Consolas" panose="020B0609020204030204" pitchFamily="49" charset="0"/>
                <a:cs typeface="Consolas" panose="020B0609020204030204" pitchFamily="49" charset="0"/>
              </a:rPr>
              <a:t>BEGIN DATA;</a:t>
            </a:r>
          </a:p>
          <a:p>
            <a:r>
              <a:rPr lang="en-US" sz="1100" dirty="0">
                <a:latin typeface="Consolas" panose="020B0609020204030204" pitchFamily="49" charset="0"/>
                <a:cs typeface="Consolas" panose="020B0609020204030204" pitchFamily="49" charset="0"/>
              </a:rPr>
              <a:t> DIMENSIONS </a:t>
            </a:r>
            <a:r>
              <a:rPr lang="en-US" sz="1100" dirty="0" err="1">
                <a:latin typeface="Consolas" panose="020B0609020204030204" pitchFamily="49" charset="0"/>
                <a:cs typeface="Consolas" panose="020B0609020204030204" pitchFamily="49" charset="0"/>
              </a:rPr>
              <a:t>NTAX</a:t>
            </a:r>
            <a:r>
              <a:rPr lang="en-US" sz="1100" dirty="0">
                <a:latin typeface="Consolas" panose="020B0609020204030204" pitchFamily="49" charset="0"/>
                <a:cs typeface="Consolas" panose="020B0609020204030204" pitchFamily="49" charset="0"/>
              </a:rPr>
              <a:t>=4 </a:t>
            </a:r>
            <a:r>
              <a:rPr lang="en-US" sz="1100" dirty="0" err="1">
                <a:latin typeface="Consolas" panose="020B0609020204030204" pitchFamily="49" charset="0"/>
                <a:cs typeface="Consolas" panose="020B0609020204030204" pitchFamily="49" charset="0"/>
              </a:rPr>
              <a:t>NCHAR</a:t>
            </a:r>
            <a:r>
              <a:rPr lang="en-US" sz="1100" dirty="0">
                <a:latin typeface="Consolas" panose="020B0609020204030204" pitchFamily="49" charset="0"/>
                <a:cs typeface="Consolas" panose="020B0609020204030204" pitchFamily="49" charset="0"/>
              </a:rPr>
              <a:t>=237;</a:t>
            </a:r>
          </a:p>
          <a:p>
            <a:r>
              <a:rPr lang="en-US" sz="1100" dirty="0">
                <a:latin typeface="Consolas" panose="020B0609020204030204" pitchFamily="49" charset="0"/>
                <a:cs typeface="Consolas" panose="020B0609020204030204" pitchFamily="49" charset="0"/>
              </a:rPr>
              <a:t> FORMAT DATATYPE=PROTEIN INTERLEAVE MISSING=-;</a:t>
            </a:r>
          </a:p>
          <a:p>
            <a:r>
              <a:rPr lang="en-US" sz="1100" dirty="0">
                <a:latin typeface="Consolas" panose="020B0609020204030204" pitchFamily="49" charset="0"/>
                <a:cs typeface="Consolas" panose="020B0609020204030204" pitchFamily="49" charset="0"/>
              </a:rPr>
              <a:t>[Name: </a:t>
            </a:r>
            <a:r>
              <a:rPr lang="en-US" sz="1100" dirty="0" err="1">
                <a:latin typeface="Consolas" panose="020B0609020204030204" pitchFamily="49" charset="0"/>
                <a:cs typeface="Consolas" panose="020B0609020204030204" pitchFamily="49" charset="0"/>
              </a:rPr>
              <a:t>2QGU_A</a:t>
            </a:r>
            <a:r>
              <a:rPr lang="en-US" sz="1100" dirty="0">
                <a:latin typeface="Consolas" panose="020B0609020204030204" pitchFamily="49" charset="0"/>
                <a:cs typeface="Consolas" panose="020B0609020204030204" pitchFamily="49" charset="0"/>
              </a:rPr>
              <a:t>           Len:   237  Check:    0]</a:t>
            </a:r>
          </a:p>
          <a:p>
            <a:r>
              <a:rPr lang="en-US" sz="1100" dirty="0">
                <a:latin typeface="Consolas" panose="020B0609020204030204" pitchFamily="49" charset="0"/>
                <a:cs typeface="Consolas" panose="020B0609020204030204" pitchFamily="49" charset="0"/>
              </a:rPr>
              <a:t>[Name: </a:t>
            </a:r>
            <a:r>
              <a:rPr lang="en-US" sz="1100" dirty="0" err="1">
                <a:latin typeface="Consolas" panose="020B0609020204030204" pitchFamily="49" charset="0"/>
                <a:cs typeface="Consolas" panose="020B0609020204030204" pitchFamily="49" charset="0"/>
              </a:rPr>
              <a:t>8DTE_A</a:t>
            </a:r>
            <a:r>
              <a:rPr lang="en-US" sz="1100" dirty="0">
                <a:latin typeface="Consolas" panose="020B0609020204030204" pitchFamily="49" charset="0"/>
                <a:cs typeface="Consolas" panose="020B0609020204030204" pitchFamily="49" charset="0"/>
              </a:rPr>
              <a:t>           Len:   237  Check:    0]</a:t>
            </a:r>
          </a:p>
          <a:p>
            <a:r>
              <a:rPr lang="en-US" sz="1100" dirty="0">
                <a:latin typeface="Consolas" panose="020B0609020204030204" pitchFamily="49" charset="0"/>
                <a:cs typeface="Consolas" panose="020B0609020204030204" pitchFamily="49" charset="0"/>
              </a:rPr>
              <a:t>[Name: </a:t>
            </a:r>
            <a:r>
              <a:rPr lang="en-US" sz="1100" dirty="0" err="1">
                <a:latin typeface="Consolas" panose="020B0609020204030204" pitchFamily="49" charset="0"/>
                <a:cs typeface="Consolas" panose="020B0609020204030204" pitchFamily="49" charset="0"/>
              </a:rPr>
              <a:t>6HSY_A</a:t>
            </a:r>
            <a:r>
              <a:rPr lang="en-US" sz="1100" dirty="0">
                <a:latin typeface="Consolas" panose="020B0609020204030204" pitchFamily="49" charset="0"/>
                <a:cs typeface="Consolas" panose="020B0609020204030204" pitchFamily="49" charset="0"/>
              </a:rPr>
              <a:t>           Len:   237  Check:    0]</a:t>
            </a:r>
          </a:p>
          <a:p>
            <a:r>
              <a:rPr lang="en-US" sz="1100" dirty="0">
                <a:latin typeface="Consolas" panose="020B0609020204030204" pitchFamily="49" charset="0"/>
                <a:cs typeface="Consolas" panose="020B0609020204030204" pitchFamily="49" charset="0"/>
              </a:rPr>
              <a:t>[Name: </a:t>
            </a:r>
            <a:r>
              <a:rPr lang="en-US" sz="1100" dirty="0" err="1">
                <a:latin typeface="Consolas" panose="020B0609020204030204" pitchFamily="49" charset="0"/>
                <a:cs typeface="Consolas" panose="020B0609020204030204" pitchFamily="49" charset="0"/>
              </a:rPr>
              <a:t>4FCZ_A</a:t>
            </a:r>
            <a:r>
              <a:rPr lang="en-US" sz="1100" dirty="0">
                <a:latin typeface="Consolas" panose="020B0609020204030204" pitchFamily="49" charset="0"/>
                <a:cs typeface="Consolas" panose="020B0609020204030204" pitchFamily="49" charset="0"/>
              </a:rPr>
              <a:t>           Len:   237  Check:    0]</a:t>
            </a:r>
          </a:p>
          <a:p>
            <a:endParaRPr lang="en-US" sz="1100" dirty="0">
              <a:latin typeface="Consolas" panose="020B0609020204030204" pitchFamily="49" charset="0"/>
              <a:cs typeface="Consolas" panose="020B0609020204030204" pitchFamily="49" charset="0"/>
            </a:endParaRPr>
          </a:p>
          <a:p>
            <a:r>
              <a:rPr lang="en-US" sz="1100" dirty="0">
                <a:latin typeface="Consolas" panose="020B0609020204030204" pitchFamily="49" charset="0"/>
                <a:cs typeface="Consolas" panose="020B0609020204030204" pitchFamily="49" charset="0"/>
              </a:rPr>
              <a:t>MATRIX</a:t>
            </a:r>
          </a:p>
          <a:p>
            <a:r>
              <a:rPr lang="en-US" sz="1100" dirty="0" err="1">
                <a:latin typeface="Consolas" panose="020B0609020204030204" pitchFamily="49" charset="0"/>
                <a:cs typeface="Consolas" panose="020B0609020204030204" pitchFamily="49" charset="0"/>
              </a:rPr>
              <a:t>2QGU_A</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XFKKLLHSLVAGLTFVA</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AVAAVPAHAQEADAQATVKT</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AVDDVLATIKGDPDLRGGNL</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QKVFQLVDQKIVPRADFKRT</a:t>
            </a:r>
            <a:r>
              <a:rPr lang="en-US" sz="1100" dirty="0">
                <a:latin typeface="Consolas" panose="020B0609020204030204" pitchFamily="49" charset="0"/>
                <a:cs typeface="Consolas" panose="020B0609020204030204" pitchFamily="49" charset="0"/>
              </a:rPr>
              <a:t> T-</a:t>
            </a:r>
            <a:r>
              <a:rPr lang="en-US" sz="1100" dirty="0" err="1">
                <a:latin typeface="Consolas" panose="020B0609020204030204" pitchFamily="49" charset="0"/>
                <a:cs typeface="Consolas" panose="020B0609020204030204" pitchFamily="49" charset="0"/>
              </a:rPr>
              <a:t>QIAXGRFWSQATPEQQQQ</a:t>
            </a:r>
            <a:endParaRPr lang="en-US" sz="1100" dirty="0">
              <a:latin typeface="Consolas" panose="020B0609020204030204" pitchFamily="49" charset="0"/>
              <a:cs typeface="Consolas" panose="020B0609020204030204" pitchFamily="49" charset="0"/>
            </a:endParaRPr>
          </a:p>
          <a:p>
            <a:r>
              <a:rPr lang="en-US" sz="1100" dirty="0" err="1">
                <a:latin typeface="Consolas" panose="020B0609020204030204" pitchFamily="49" charset="0"/>
                <a:cs typeface="Consolas" panose="020B0609020204030204" pitchFamily="49" charset="0"/>
              </a:rPr>
              <a:t>8DTE_A</a:t>
            </a:r>
            <a:r>
              <a:rPr lang="en-US" sz="1100" dirty="0">
                <a:latin typeface="Consolas" panose="020B0609020204030204" pitchFamily="49" charset="0"/>
                <a:cs typeface="Consolas" panose="020B0609020204030204" pitchFamily="49" charset="0"/>
              </a:rPr>
              <a:t>               -------------------- </a:t>
            </a:r>
            <a:r>
              <a:rPr lang="en-US" sz="1100" dirty="0" err="1">
                <a:latin typeface="Consolas" panose="020B0609020204030204" pitchFamily="49" charset="0"/>
                <a:cs typeface="Consolas" panose="020B0609020204030204" pitchFamily="49" charset="0"/>
              </a:rPr>
              <a:t>MAHHHHHHMSPADAVGQIRQ</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NATQVLTIL</a:t>
            </a:r>
            <a:r>
              <a:rPr lang="en-US" sz="1100" dirty="0">
                <a:latin typeface="Consolas" panose="020B0609020204030204" pitchFamily="49" charset="0"/>
                <a:cs typeface="Consolas" panose="020B0609020204030204" pitchFamily="49" charset="0"/>
              </a:rPr>
              <a:t>------</a:t>
            </a:r>
            <a:r>
              <a:rPr lang="en-US" sz="1100" dirty="0" err="1">
                <a:latin typeface="Consolas" panose="020B0609020204030204" pitchFamily="49" charset="0"/>
                <a:cs typeface="Consolas" panose="020B0609020204030204" pitchFamily="49" charset="0"/>
              </a:rPr>
              <a:t>KSGDA</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ASARPKAEAYAVPYFDFQRM</a:t>
            </a:r>
            <a:r>
              <a:rPr lang="en-US" sz="1100" dirty="0">
                <a:latin typeface="Consolas" panose="020B0609020204030204" pitchFamily="49" charset="0"/>
                <a:cs typeface="Consolas" panose="020B0609020204030204" pitchFamily="49" charset="0"/>
              </a:rPr>
              <a:t> T-</a:t>
            </a:r>
            <a:r>
              <a:rPr lang="en-US" sz="1100" dirty="0" err="1">
                <a:latin typeface="Consolas" panose="020B0609020204030204" pitchFamily="49" charset="0"/>
                <a:cs typeface="Consolas" panose="020B0609020204030204" pitchFamily="49" charset="0"/>
              </a:rPr>
              <a:t>ALAVGNPWRTASDAQKQA</a:t>
            </a:r>
            <a:endParaRPr lang="en-US" sz="1100" dirty="0">
              <a:latin typeface="Consolas" panose="020B0609020204030204" pitchFamily="49" charset="0"/>
              <a:cs typeface="Consolas" panose="020B0609020204030204" pitchFamily="49" charset="0"/>
            </a:endParaRPr>
          </a:p>
          <a:p>
            <a:r>
              <a:rPr lang="en-US" sz="1100" dirty="0" err="1">
                <a:latin typeface="Consolas" panose="020B0609020204030204" pitchFamily="49" charset="0"/>
                <a:cs typeface="Consolas" panose="020B0609020204030204" pitchFamily="49" charset="0"/>
              </a:rPr>
              <a:t>6HSY_A</a:t>
            </a:r>
            <a:r>
              <a:rPr lang="en-US" sz="1100" dirty="0">
                <a:latin typeface="Consolas" panose="020B0609020204030204" pitchFamily="49" charset="0"/>
                <a:cs typeface="Consolas" panose="020B0609020204030204" pitchFamily="49" charset="0"/>
              </a:rPr>
              <a:t>               -------------------- -</a:t>
            </a:r>
            <a:r>
              <a:rPr lang="en-US" sz="1100" dirty="0" err="1">
                <a:latin typeface="Consolas" panose="020B0609020204030204" pitchFamily="49" charset="0"/>
                <a:cs typeface="Consolas" panose="020B0609020204030204" pitchFamily="49" charset="0"/>
              </a:rPr>
              <a:t>MAPTPQ</a:t>
            </a:r>
            <a:r>
              <a:rPr lang="en-US" sz="1100" dirty="0">
                <a:latin typeface="Consolas" panose="020B0609020204030204" pitchFamily="49" charset="0"/>
                <a:cs typeface="Consolas" panose="020B0609020204030204" pitchFamily="49" charset="0"/>
              </a:rPr>
              <a:t>--------</a:t>
            </a:r>
            <a:r>
              <a:rPr lang="en-US" sz="1100" dirty="0" err="1">
                <a:latin typeface="Consolas" panose="020B0609020204030204" pitchFamily="49" charset="0"/>
                <a:cs typeface="Consolas" panose="020B0609020204030204" pitchFamily="49" charset="0"/>
              </a:rPr>
              <a:t>QVVQG</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TVDELLSDIKANKAAYKADP</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QKLYATLDRILGPVVDAEGI</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AKSVMTVKYSRQASPEQIKR</a:t>
            </a:r>
            <a:endParaRPr lang="en-US" sz="1100" dirty="0">
              <a:latin typeface="Consolas" panose="020B0609020204030204" pitchFamily="49" charset="0"/>
              <a:cs typeface="Consolas" panose="020B0609020204030204" pitchFamily="49" charset="0"/>
            </a:endParaRPr>
          </a:p>
          <a:p>
            <a:r>
              <a:rPr lang="en-US" sz="1100" dirty="0" err="1">
                <a:latin typeface="Consolas" panose="020B0609020204030204" pitchFamily="49" charset="0"/>
                <a:cs typeface="Consolas" panose="020B0609020204030204" pitchFamily="49" charset="0"/>
              </a:rPr>
              <a:t>4FCZ_A</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XISILRRGLLVLLAAFPLLA</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LAVQTPH</a:t>
            </a:r>
            <a:r>
              <a:rPr lang="en-US" sz="1100" dirty="0">
                <a:latin typeface="Consolas" panose="020B0609020204030204" pitchFamily="49" charset="0"/>
                <a:cs typeface="Consolas" panose="020B0609020204030204" pitchFamily="49" charset="0"/>
              </a:rPr>
              <a:t>--------</a:t>
            </a:r>
            <a:r>
              <a:rPr lang="en-US" sz="1100" dirty="0" err="1">
                <a:latin typeface="Consolas" panose="020B0609020204030204" pitchFamily="49" charset="0"/>
                <a:cs typeface="Consolas" panose="020B0609020204030204" pitchFamily="49" charset="0"/>
              </a:rPr>
              <a:t>EVVQS</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TTNELLGDLKANKEQYKSNP</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NAFYDSLNRILGPVVDADGI</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SRSIXTVKYSRKATPEQXQR</a:t>
            </a:r>
            <a:endParaRPr lang="en-US" sz="1100" dirty="0">
              <a:latin typeface="Consolas" panose="020B0609020204030204" pitchFamily="49" charset="0"/>
              <a:cs typeface="Consolas" panose="020B0609020204030204" pitchFamily="49" charset="0"/>
            </a:endParaRPr>
          </a:p>
          <a:p>
            <a:endParaRPr lang="en-US" sz="1100" dirty="0">
              <a:latin typeface="Consolas" panose="020B0609020204030204" pitchFamily="49" charset="0"/>
              <a:cs typeface="Consolas" panose="020B0609020204030204" pitchFamily="49" charset="0"/>
            </a:endParaRPr>
          </a:p>
          <a:p>
            <a:r>
              <a:rPr lang="en-US" sz="1100" dirty="0" err="1">
                <a:latin typeface="Consolas" panose="020B0609020204030204" pitchFamily="49" charset="0"/>
                <a:cs typeface="Consolas" panose="020B0609020204030204" pitchFamily="49" charset="0"/>
              </a:rPr>
              <a:t>2QGU_A</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IQDGFKSLLIRTYAGALANV</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RNQTVAYKPFRAAA-DDTDV</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VVRSTVN-NNGEPVALDYRV</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EKSPNGWKVYDINISGLWLS</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ETYKNQFADVISKRGG</a:t>
            </a:r>
            <a:r>
              <a:rPr lang="en-US" sz="1100" dirty="0">
                <a:latin typeface="Consolas" panose="020B0609020204030204" pitchFamily="49" charset="0"/>
                <a:cs typeface="Consolas" panose="020B0609020204030204" pitchFamily="49" charset="0"/>
              </a:rPr>
              <a:t>----</a:t>
            </a:r>
          </a:p>
          <a:p>
            <a:r>
              <a:rPr lang="en-US" sz="1100" dirty="0" err="1">
                <a:latin typeface="Consolas" panose="020B0609020204030204" pitchFamily="49" charset="0"/>
                <a:cs typeface="Consolas" panose="020B0609020204030204" pitchFamily="49" charset="0"/>
              </a:rPr>
              <a:t>8DTE_A</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LAKEFQTLLIRTYSGTMLKF</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KNATVNVKDNPIVNKGGKEI</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VVRAEVGIPGQKPVNMDFTT</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YQSGGKYRTYNVAIEGTSLV</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TVYRNQFGEIIKAKGI</a:t>
            </a:r>
            <a:r>
              <a:rPr lang="en-US" sz="1100" dirty="0">
                <a:latin typeface="Consolas" panose="020B0609020204030204" pitchFamily="49" charset="0"/>
                <a:cs typeface="Consolas" panose="020B0609020204030204" pitchFamily="49" charset="0"/>
              </a:rPr>
              <a:t>----</a:t>
            </a:r>
          </a:p>
          <a:p>
            <a:r>
              <a:rPr lang="en-US" sz="1100" dirty="0" err="1">
                <a:latin typeface="Consolas" panose="020B0609020204030204" pitchFamily="49" charset="0"/>
                <a:cs typeface="Consolas" panose="020B0609020204030204" pitchFamily="49" charset="0"/>
              </a:rPr>
              <a:t>6HSY_A</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FEEVFKNSLMQFYGNALLEY</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DNQDIRVLPSSAKP-SDDRA</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SVNMEIRDSKGTVYPVSYTM</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TNLAGGWKVRNVIINGINIG</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KLFRDQFADTMQKNRNDLEK</a:t>
            </a:r>
            <a:endParaRPr lang="en-US" sz="1100" dirty="0">
              <a:latin typeface="Consolas" panose="020B0609020204030204" pitchFamily="49" charset="0"/>
              <a:cs typeface="Consolas" panose="020B0609020204030204" pitchFamily="49" charset="0"/>
            </a:endParaRPr>
          </a:p>
          <a:p>
            <a:r>
              <a:rPr lang="en-US" sz="1100" dirty="0" err="1">
                <a:latin typeface="Consolas" panose="020B0609020204030204" pitchFamily="49" charset="0"/>
                <a:cs typeface="Consolas" panose="020B0609020204030204" pitchFamily="49" charset="0"/>
              </a:rPr>
              <a:t>4FCZ_A</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FQENFKRSLXQFYGNALLEY</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NNQGITVDPAKAD</a:t>
            </a:r>
            <a:r>
              <a:rPr lang="en-US" sz="1100" dirty="0">
                <a:latin typeface="Consolas" panose="020B0609020204030204" pitchFamily="49" charset="0"/>
                <a:cs typeface="Consolas" panose="020B0609020204030204" pitchFamily="49" charset="0"/>
              </a:rPr>
              <a:t>--</a:t>
            </a:r>
            <a:r>
              <a:rPr lang="en-US" sz="1100" dirty="0" err="1">
                <a:latin typeface="Consolas" panose="020B0609020204030204" pitchFamily="49" charset="0"/>
                <a:cs typeface="Consolas" panose="020B0609020204030204" pitchFamily="49" charset="0"/>
              </a:rPr>
              <a:t>DGKRA</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SVGXKVTGNNGAVYPVQYTL</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ENIGGEWKVRNVIVNGINIG</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KLFRDQFADAXQRNGNDLDK</a:t>
            </a:r>
            <a:endParaRPr lang="en-US" sz="1100" dirty="0">
              <a:latin typeface="Consolas" panose="020B0609020204030204" pitchFamily="49" charset="0"/>
              <a:cs typeface="Consolas" panose="020B0609020204030204" pitchFamily="49" charset="0"/>
            </a:endParaRPr>
          </a:p>
          <a:p>
            <a:endParaRPr lang="en-US" sz="1100" dirty="0">
              <a:latin typeface="Consolas" panose="020B0609020204030204" pitchFamily="49" charset="0"/>
              <a:cs typeface="Consolas" panose="020B0609020204030204" pitchFamily="49" charset="0"/>
            </a:endParaRPr>
          </a:p>
          <a:p>
            <a:r>
              <a:rPr lang="en-US" sz="1100" dirty="0" err="1">
                <a:latin typeface="Consolas" panose="020B0609020204030204" pitchFamily="49" charset="0"/>
                <a:cs typeface="Consolas" panose="020B0609020204030204" pitchFamily="49" charset="0"/>
              </a:rPr>
              <a:t>2QGU_A</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VGGLVQFLDERNAQLA</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KGPAK</a:t>
            </a:r>
            <a:r>
              <a:rPr lang="en-US" sz="1100" dirty="0">
                <a:latin typeface="Consolas" panose="020B0609020204030204" pitchFamily="49" charset="0"/>
                <a:cs typeface="Consolas" panose="020B0609020204030204" pitchFamily="49" charset="0"/>
              </a:rPr>
              <a:t>------------</a:t>
            </a:r>
          </a:p>
          <a:p>
            <a:r>
              <a:rPr lang="en-US" sz="1100" dirty="0" err="1">
                <a:latin typeface="Consolas" panose="020B0609020204030204" pitchFamily="49" charset="0"/>
                <a:cs typeface="Consolas" panose="020B0609020204030204" pitchFamily="49" charset="0"/>
              </a:rPr>
              <a:t>8DTE_A</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DGLIAELKAKNGGK</a:t>
            </a:r>
            <a:r>
              <a:rPr lang="en-US" sz="1100" dirty="0">
                <a:latin typeface="Consolas" panose="020B0609020204030204" pitchFamily="49" charset="0"/>
                <a:cs typeface="Consolas" panose="020B0609020204030204" pitchFamily="49" charset="0"/>
              </a:rPr>
              <a:t>- -----------------</a:t>
            </a:r>
          </a:p>
          <a:p>
            <a:r>
              <a:rPr lang="en-US" sz="1100" dirty="0" err="1">
                <a:latin typeface="Consolas" panose="020B0609020204030204" pitchFamily="49" charset="0"/>
                <a:cs typeface="Consolas" panose="020B0609020204030204" pitchFamily="49" charset="0"/>
              </a:rPr>
              <a:t>6HSY_A</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TIAGWGEVVAKAKETAKAEE</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AGAKKLAAALEHHHHHH</a:t>
            </a:r>
            <a:endParaRPr lang="en-US" sz="1100" dirty="0">
              <a:latin typeface="Consolas" panose="020B0609020204030204" pitchFamily="49" charset="0"/>
              <a:cs typeface="Consolas" panose="020B0609020204030204" pitchFamily="49" charset="0"/>
            </a:endParaRPr>
          </a:p>
          <a:p>
            <a:r>
              <a:rPr lang="en-US" sz="1100" dirty="0" err="1">
                <a:latin typeface="Consolas" panose="020B0609020204030204" pitchFamily="49" charset="0"/>
                <a:cs typeface="Consolas" panose="020B0609020204030204" pitchFamily="49" charset="0"/>
              </a:rPr>
              <a:t>4FCZ_A</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TIDGWAGEVAKAKQAADNSP</a:t>
            </a:r>
            <a:r>
              <a:rPr lang="en-US" sz="1100" dirty="0">
                <a:latin typeface="Consolas" panose="020B0609020204030204" pitchFamily="49" charset="0"/>
                <a:cs typeface="Consolas" panose="020B0609020204030204" pitchFamily="49" charset="0"/>
              </a:rPr>
              <a:t> </a:t>
            </a:r>
            <a:r>
              <a:rPr lang="en-US" sz="1100" dirty="0" err="1">
                <a:latin typeface="Consolas" panose="020B0609020204030204" pitchFamily="49" charset="0"/>
                <a:cs typeface="Consolas" panose="020B0609020204030204" pitchFamily="49" charset="0"/>
              </a:rPr>
              <a:t>EKSVKLEHHHHHH</a:t>
            </a:r>
            <a:r>
              <a:rPr lang="en-US" sz="1100" dirty="0">
                <a:latin typeface="Consolas" panose="020B0609020204030204" pitchFamily="49" charset="0"/>
                <a:cs typeface="Consolas" panose="020B0609020204030204" pitchFamily="49" charset="0"/>
              </a:rPr>
              <a:t>----</a:t>
            </a:r>
          </a:p>
          <a:p>
            <a:endParaRPr lang="en-US" sz="1100" dirty="0">
              <a:latin typeface="Consolas" panose="020B0609020204030204" pitchFamily="49" charset="0"/>
              <a:cs typeface="Consolas" panose="020B0609020204030204" pitchFamily="49" charset="0"/>
            </a:endParaRPr>
          </a:p>
          <a:p>
            <a:r>
              <a:rPr lang="en-US" sz="1100" dirty="0">
                <a:latin typeface="Consolas" panose="020B0609020204030204" pitchFamily="49" charset="0"/>
                <a:cs typeface="Consolas" panose="020B0609020204030204" pitchFamily="49" charset="0"/>
              </a:rPr>
              <a:t>;</a:t>
            </a:r>
          </a:p>
          <a:p>
            <a:r>
              <a:rPr lang="en-US" sz="1100" dirty="0">
                <a:latin typeface="Consolas" panose="020B0609020204030204" pitchFamily="49" charset="0"/>
                <a:cs typeface="Consolas" panose="020B0609020204030204" pitchFamily="49" charset="0"/>
              </a:rPr>
              <a:t>END;</a:t>
            </a:r>
          </a:p>
          <a:p>
            <a:endParaRPr lang="en-US" sz="1100" dirty="0">
              <a:latin typeface="Consolas" panose="020B0609020204030204" pitchFamily="49" charset="0"/>
              <a:cs typeface="Consolas" panose="020B0609020204030204" pitchFamily="49" charset="0"/>
            </a:endParaRPr>
          </a:p>
        </p:txBody>
      </p:sp>
      <p:sp>
        <p:nvSpPr>
          <p:cNvPr id="3" name="TextBox 2">
            <a:extLst>
              <a:ext uri="{FF2B5EF4-FFF2-40B4-BE49-F238E27FC236}">
                <a16:creationId xmlns:a16="http://schemas.microsoft.com/office/drawing/2014/main" id="{DEB61C73-8D73-5F32-B0DA-49688F19D6A0}"/>
              </a:ext>
            </a:extLst>
          </p:cNvPr>
          <p:cNvSpPr txBox="1"/>
          <p:nvPr/>
        </p:nvSpPr>
        <p:spPr>
          <a:xfrm>
            <a:off x="406530" y="407504"/>
            <a:ext cx="11652338" cy="923330"/>
          </a:xfrm>
          <a:prstGeom prst="rect">
            <a:avLst/>
          </a:prstGeom>
          <a:noFill/>
        </p:spPr>
        <p:txBody>
          <a:bodyPr wrap="square" rtlCol="0">
            <a:spAutoFit/>
          </a:bodyPr>
          <a:lstStyle/>
          <a:p>
            <a:r>
              <a:rPr lang="en-US" dirty="0"/>
              <a:t>nexus format </a:t>
            </a:r>
          </a:p>
          <a:p>
            <a:r>
              <a:rPr lang="en-US" dirty="0"/>
              <a:t>multiple sequence alignments with extra parameters</a:t>
            </a:r>
          </a:p>
          <a:p>
            <a:r>
              <a:rPr lang="en-US" dirty="0"/>
              <a:t>Multiple extra fields can be included designed to be read by specific software (</a:t>
            </a:r>
            <a:r>
              <a:rPr lang="en-US" dirty="0" err="1"/>
              <a:t>eg</a:t>
            </a:r>
            <a:r>
              <a:rPr lang="en-US" dirty="0"/>
              <a:t>: </a:t>
            </a:r>
            <a:r>
              <a:rPr lang="en-US" dirty="0" err="1"/>
              <a:t>MrBayes</a:t>
            </a:r>
            <a:r>
              <a:rPr lang="en-US" dirty="0"/>
              <a:t>, </a:t>
            </a:r>
            <a:r>
              <a:rPr lang="en-US" dirty="0" err="1"/>
              <a:t>Splitstree</a:t>
            </a:r>
            <a:r>
              <a:rPr lang="en-US" dirty="0"/>
              <a:t>, </a:t>
            </a:r>
            <a:r>
              <a:rPr lang="en-US" dirty="0" err="1"/>
              <a:t>etc</a:t>
            </a:r>
            <a:r>
              <a:rPr lang="en-US" dirty="0"/>
              <a:t>)</a:t>
            </a:r>
          </a:p>
        </p:txBody>
      </p:sp>
    </p:spTree>
    <p:extLst>
      <p:ext uri="{BB962C8B-B14F-4D97-AF65-F5344CB8AC3E}">
        <p14:creationId xmlns:p14="http://schemas.microsoft.com/office/powerpoint/2010/main" val="1051563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1E3889D-25ED-25B5-61AD-8734C7942AB1}"/>
              </a:ext>
            </a:extLst>
          </p:cNvPr>
          <p:cNvSpPr txBox="1"/>
          <p:nvPr/>
        </p:nvSpPr>
        <p:spPr>
          <a:xfrm>
            <a:off x="7911548" y="477078"/>
            <a:ext cx="3328155" cy="5262979"/>
          </a:xfrm>
          <a:prstGeom prst="rect">
            <a:avLst/>
          </a:prstGeom>
          <a:noFill/>
        </p:spPr>
        <p:txBody>
          <a:bodyPr wrap="none" rtlCol="0">
            <a:spAutoFit/>
          </a:bodyPr>
          <a:lstStyle/>
          <a:p>
            <a:r>
              <a:rPr lang="en-US" sz="1200" dirty="0">
                <a:latin typeface="Consolas" panose="020B0609020204030204" pitchFamily="49" charset="0"/>
                <a:cs typeface="Consolas" panose="020B0609020204030204" pitchFamily="49" charset="0"/>
              </a:rPr>
              <a:t>{</a:t>
            </a: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firstName</a:t>
            </a:r>
            <a:r>
              <a:rPr lang="en-US" sz="1200" dirty="0">
                <a:latin typeface="Consolas" panose="020B0609020204030204" pitchFamily="49" charset="0"/>
                <a:cs typeface="Consolas" panose="020B0609020204030204" pitchFamily="49" charset="0"/>
              </a:rPr>
              <a:t>": "John",</a:t>
            </a: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lastName</a:t>
            </a:r>
            <a:r>
              <a:rPr lang="en-US" sz="1200" dirty="0">
                <a:latin typeface="Consolas" panose="020B0609020204030204" pitchFamily="49" charset="0"/>
                <a:cs typeface="Consolas" panose="020B0609020204030204" pitchFamily="49" charset="0"/>
              </a:rPr>
              <a:t>": "Smith",</a:t>
            </a: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isAlive</a:t>
            </a:r>
            <a:r>
              <a:rPr lang="en-US" sz="1200" dirty="0">
                <a:latin typeface="Consolas" panose="020B0609020204030204" pitchFamily="49" charset="0"/>
                <a:cs typeface="Consolas" panose="020B0609020204030204" pitchFamily="49" charset="0"/>
              </a:rPr>
              <a:t>": true,</a:t>
            </a:r>
          </a:p>
          <a:p>
            <a:r>
              <a:rPr lang="en-US" sz="1200" dirty="0">
                <a:latin typeface="Consolas" panose="020B0609020204030204" pitchFamily="49" charset="0"/>
                <a:cs typeface="Consolas" panose="020B0609020204030204" pitchFamily="49" charset="0"/>
              </a:rPr>
              <a:t>  "age": 27,</a:t>
            </a:r>
          </a:p>
          <a:p>
            <a:r>
              <a:rPr lang="en-US" sz="1200" dirty="0">
                <a:latin typeface="Consolas" panose="020B0609020204030204" pitchFamily="49" charset="0"/>
                <a:cs typeface="Consolas" panose="020B0609020204030204" pitchFamily="49" charset="0"/>
              </a:rPr>
              <a:t>  "address": {</a:t>
            </a: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streetAddress</a:t>
            </a:r>
            <a:r>
              <a:rPr lang="en-US" sz="1200" dirty="0">
                <a:latin typeface="Consolas" panose="020B0609020204030204" pitchFamily="49" charset="0"/>
                <a:cs typeface="Consolas" panose="020B0609020204030204" pitchFamily="49" charset="0"/>
              </a:rPr>
              <a:t>": "21 2nd Street",</a:t>
            </a:r>
          </a:p>
          <a:p>
            <a:r>
              <a:rPr lang="en-US" sz="1200" dirty="0">
                <a:latin typeface="Consolas" panose="020B0609020204030204" pitchFamily="49" charset="0"/>
                <a:cs typeface="Consolas" panose="020B0609020204030204" pitchFamily="49" charset="0"/>
              </a:rPr>
              <a:t>    "city": "New York",</a:t>
            </a:r>
          </a:p>
          <a:p>
            <a:r>
              <a:rPr lang="en-US" sz="1200" dirty="0">
                <a:latin typeface="Consolas" panose="020B0609020204030204" pitchFamily="49" charset="0"/>
                <a:cs typeface="Consolas" panose="020B0609020204030204" pitchFamily="49" charset="0"/>
              </a:rPr>
              <a:t>    "state": "NY",</a:t>
            </a: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postalCode</a:t>
            </a:r>
            <a:r>
              <a:rPr lang="en-US" sz="1200" dirty="0">
                <a:latin typeface="Consolas" panose="020B0609020204030204" pitchFamily="49" charset="0"/>
                <a:cs typeface="Consolas" panose="020B0609020204030204" pitchFamily="49" charset="0"/>
              </a:rPr>
              <a:t>": "10021-3100"</a:t>
            </a:r>
          </a:p>
          <a:p>
            <a:r>
              <a:rPr lang="en-US" sz="1200" dirty="0">
                <a:latin typeface="Consolas" panose="020B0609020204030204" pitchFamily="49" charset="0"/>
                <a:cs typeface="Consolas" panose="020B0609020204030204" pitchFamily="49" charset="0"/>
              </a:rPr>
              <a:t>  },</a:t>
            </a: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phoneNumbers</a:t>
            </a:r>
            <a:r>
              <a:rPr lang="en-US" sz="1200" dirty="0">
                <a:latin typeface="Consolas" panose="020B0609020204030204" pitchFamily="49" charset="0"/>
                <a:cs typeface="Consolas" panose="020B0609020204030204" pitchFamily="49" charset="0"/>
              </a:rPr>
              <a:t>": [</a:t>
            </a:r>
          </a:p>
          <a:p>
            <a:r>
              <a:rPr lang="en-US" sz="1200" dirty="0">
                <a:latin typeface="Consolas" panose="020B0609020204030204" pitchFamily="49" charset="0"/>
                <a:cs typeface="Consolas" panose="020B0609020204030204" pitchFamily="49" charset="0"/>
              </a:rPr>
              <a:t>    {</a:t>
            </a:r>
          </a:p>
          <a:p>
            <a:r>
              <a:rPr lang="en-US" sz="1200" dirty="0">
                <a:latin typeface="Consolas" panose="020B0609020204030204" pitchFamily="49" charset="0"/>
                <a:cs typeface="Consolas" panose="020B0609020204030204" pitchFamily="49" charset="0"/>
              </a:rPr>
              <a:t>      "type": "home",</a:t>
            </a:r>
          </a:p>
          <a:p>
            <a:r>
              <a:rPr lang="en-US" sz="1200" dirty="0">
                <a:latin typeface="Consolas" panose="020B0609020204030204" pitchFamily="49" charset="0"/>
                <a:cs typeface="Consolas" panose="020B0609020204030204" pitchFamily="49" charset="0"/>
              </a:rPr>
              <a:t>      "number": "212 555-1234"</a:t>
            </a:r>
          </a:p>
          <a:p>
            <a:r>
              <a:rPr lang="en-US" sz="1200" dirty="0">
                <a:latin typeface="Consolas" panose="020B0609020204030204" pitchFamily="49" charset="0"/>
                <a:cs typeface="Consolas" panose="020B0609020204030204" pitchFamily="49" charset="0"/>
              </a:rPr>
              <a:t>    },</a:t>
            </a:r>
          </a:p>
          <a:p>
            <a:r>
              <a:rPr lang="en-US" sz="1200" dirty="0">
                <a:latin typeface="Consolas" panose="020B0609020204030204" pitchFamily="49" charset="0"/>
                <a:cs typeface="Consolas" panose="020B0609020204030204" pitchFamily="49" charset="0"/>
              </a:rPr>
              <a:t>    {</a:t>
            </a:r>
          </a:p>
          <a:p>
            <a:r>
              <a:rPr lang="en-US" sz="1200" dirty="0">
                <a:latin typeface="Consolas" panose="020B0609020204030204" pitchFamily="49" charset="0"/>
                <a:cs typeface="Consolas" panose="020B0609020204030204" pitchFamily="49" charset="0"/>
              </a:rPr>
              <a:t>      "type": "office",</a:t>
            </a:r>
          </a:p>
          <a:p>
            <a:r>
              <a:rPr lang="en-US" sz="1200" dirty="0">
                <a:latin typeface="Consolas" panose="020B0609020204030204" pitchFamily="49" charset="0"/>
                <a:cs typeface="Consolas" panose="020B0609020204030204" pitchFamily="49" charset="0"/>
              </a:rPr>
              <a:t>      "number": "646 555-4567"</a:t>
            </a:r>
          </a:p>
          <a:p>
            <a:r>
              <a:rPr lang="en-US" sz="1200" dirty="0">
                <a:latin typeface="Consolas" panose="020B0609020204030204" pitchFamily="49" charset="0"/>
                <a:cs typeface="Consolas" panose="020B0609020204030204" pitchFamily="49" charset="0"/>
              </a:rPr>
              <a:t>    }</a:t>
            </a:r>
          </a:p>
          <a:p>
            <a:r>
              <a:rPr lang="en-US" sz="1200" dirty="0">
                <a:latin typeface="Consolas" panose="020B0609020204030204" pitchFamily="49" charset="0"/>
                <a:cs typeface="Consolas" panose="020B0609020204030204" pitchFamily="49" charset="0"/>
              </a:rPr>
              <a:t>  ],</a:t>
            </a:r>
          </a:p>
          <a:p>
            <a:r>
              <a:rPr lang="en-US" sz="1200" dirty="0">
                <a:latin typeface="Consolas" panose="020B0609020204030204" pitchFamily="49" charset="0"/>
                <a:cs typeface="Consolas" panose="020B0609020204030204" pitchFamily="49" charset="0"/>
              </a:rPr>
              <a:t>  "children": [</a:t>
            </a:r>
          </a:p>
          <a:p>
            <a:r>
              <a:rPr lang="en-US" sz="1200" dirty="0">
                <a:latin typeface="Consolas" panose="020B0609020204030204" pitchFamily="49" charset="0"/>
                <a:cs typeface="Consolas" panose="020B0609020204030204" pitchFamily="49" charset="0"/>
              </a:rPr>
              <a:t>      "Catherine",</a:t>
            </a:r>
          </a:p>
          <a:p>
            <a:r>
              <a:rPr lang="en-US" sz="1200" dirty="0">
                <a:latin typeface="Consolas" panose="020B0609020204030204" pitchFamily="49" charset="0"/>
                <a:cs typeface="Consolas" panose="020B0609020204030204" pitchFamily="49" charset="0"/>
              </a:rPr>
              <a:t>      "Thomas",</a:t>
            </a:r>
          </a:p>
          <a:p>
            <a:r>
              <a:rPr lang="en-US" sz="1200" dirty="0">
                <a:latin typeface="Consolas" panose="020B0609020204030204" pitchFamily="49" charset="0"/>
                <a:cs typeface="Consolas" panose="020B0609020204030204" pitchFamily="49" charset="0"/>
              </a:rPr>
              <a:t>      "Trevor"</a:t>
            </a:r>
          </a:p>
          <a:p>
            <a:r>
              <a:rPr lang="en-US" sz="1200" dirty="0">
                <a:latin typeface="Consolas" panose="020B0609020204030204" pitchFamily="49" charset="0"/>
                <a:cs typeface="Consolas" panose="020B0609020204030204" pitchFamily="49" charset="0"/>
              </a:rPr>
              <a:t>  ],</a:t>
            </a:r>
          </a:p>
          <a:p>
            <a:r>
              <a:rPr lang="en-US" sz="1200" dirty="0">
                <a:latin typeface="Consolas" panose="020B0609020204030204" pitchFamily="49" charset="0"/>
                <a:cs typeface="Consolas" panose="020B0609020204030204" pitchFamily="49" charset="0"/>
              </a:rPr>
              <a:t>  "spouse": null</a:t>
            </a:r>
          </a:p>
          <a:p>
            <a:r>
              <a:rPr lang="en-US" sz="1200" dirty="0">
                <a:latin typeface="Consolas" panose="020B0609020204030204" pitchFamily="49" charset="0"/>
                <a:cs typeface="Consolas" panose="020B0609020204030204" pitchFamily="49" charset="0"/>
              </a:rPr>
              <a:t>}</a:t>
            </a:r>
          </a:p>
        </p:txBody>
      </p:sp>
      <p:sp>
        <p:nvSpPr>
          <p:cNvPr id="3" name="TextBox 2">
            <a:extLst>
              <a:ext uri="{FF2B5EF4-FFF2-40B4-BE49-F238E27FC236}">
                <a16:creationId xmlns:a16="http://schemas.microsoft.com/office/drawing/2014/main" id="{FC2212BC-A09A-4203-65E6-F2CA0B4B1617}"/>
              </a:ext>
            </a:extLst>
          </p:cNvPr>
          <p:cNvSpPr txBox="1"/>
          <p:nvPr/>
        </p:nvSpPr>
        <p:spPr>
          <a:xfrm>
            <a:off x="406529" y="407504"/>
            <a:ext cx="5894879" cy="2862322"/>
          </a:xfrm>
          <a:prstGeom prst="rect">
            <a:avLst/>
          </a:prstGeom>
          <a:noFill/>
        </p:spPr>
        <p:txBody>
          <a:bodyPr wrap="square" rtlCol="0">
            <a:spAutoFit/>
          </a:bodyPr>
          <a:lstStyle/>
          <a:p>
            <a:r>
              <a:rPr lang="en-US" dirty="0" err="1"/>
              <a:t>json</a:t>
            </a:r>
            <a:r>
              <a:rPr lang="en-US" dirty="0"/>
              <a:t> format </a:t>
            </a:r>
          </a:p>
          <a:p>
            <a:r>
              <a:rPr lang="en-US" dirty="0">
                <a:hlinkClick r:id="rId2"/>
              </a:rPr>
              <a:t>https://en.wikipedia.org/wiki/JSON</a:t>
            </a:r>
            <a:endParaRPr lang="en-US" dirty="0"/>
          </a:p>
          <a:p>
            <a:r>
              <a:rPr lang="en-US" dirty="0"/>
              <a:t>Not a bioinformatics specific format</a:t>
            </a:r>
          </a:p>
          <a:p>
            <a:r>
              <a:rPr lang="en-US" dirty="0"/>
              <a:t>Most used format to exchange data in web services</a:t>
            </a:r>
          </a:p>
          <a:p>
            <a:r>
              <a:rPr lang="en-US" dirty="0"/>
              <a:t>Heavily used for bioinformatics (it is similar to a python dictionary or a </a:t>
            </a:r>
            <a:r>
              <a:rPr lang="en-US" dirty="0" err="1"/>
              <a:t>perl</a:t>
            </a:r>
            <a:r>
              <a:rPr lang="en-US" dirty="0"/>
              <a:t> hash)</a:t>
            </a:r>
          </a:p>
          <a:p>
            <a:endParaRPr lang="en-US" dirty="0"/>
          </a:p>
          <a:p>
            <a:r>
              <a:rPr lang="en-US" dirty="0"/>
              <a:t>"key" : "value" (value is </a:t>
            </a:r>
            <a:r>
              <a:rPr lang="en-US"/>
              <a:t>a string </a:t>
            </a:r>
            <a:r>
              <a:rPr lang="en-US" dirty="0"/>
              <a:t>or number) </a:t>
            </a:r>
          </a:p>
          <a:p>
            <a:r>
              <a:rPr lang="en-US" dirty="0"/>
              <a:t>"key" : { …  (value is a dictionary)</a:t>
            </a:r>
          </a:p>
          <a:p>
            <a:r>
              <a:rPr lang="en-US" dirty="0"/>
              <a:t>"key" : [ … (value is a list)</a:t>
            </a:r>
          </a:p>
        </p:txBody>
      </p:sp>
      <p:cxnSp>
        <p:nvCxnSpPr>
          <p:cNvPr id="19" name="Elbow Connector 18">
            <a:extLst>
              <a:ext uri="{FF2B5EF4-FFF2-40B4-BE49-F238E27FC236}">
                <a16:creationId xmlns:a16="http://schemas.microsoft.com/office/drawing/2014/main" id="{49F6E3F5-F45A-A7AF-AAB2-6C7CE4F4B30E}"/>
              </a:ext>
            </a:extLst>
          </p:cNvPr>
          <p:cNvCxnSpPr/>
          <p:nvPr/>
        </p:nvCxnSpPr>
        <p:spPr>
          <a:xfrm flipV="1">
            <a:off x="3697357" y="1540565"/>
            <a:ext cx="4452730" cy="1272209"/>
          </a:xfrm>
          <a:prstGeom prst="bentConnector3">
            <a:avLst>
              <a:gd name="adj1" fmla="val 80134"/>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Elbow Connector 21">
            <a:extLst>
              <a:ext uri="{FF2B5EF4-FFF2-40B4-BE49-F238E27FC236}">
                <a16:creationId xmlns:a16="http://schemas.microsoft.com/office/drawing/2014/main" id="{257C494A-5C20-E0BD-4A33-991F9B6AB141}"/>
              </a:ext>
            </a:extLst>
          </p:cNvPr>
          <p:cNvCxnSpPr/>
          <p:nvPr/>
        </p:nvCxnSpPr>
        <p:spPr>
          <a:xfrm flipV="1">
            <a:off x="3021496" y="2673626"/>
            <a:ext cx="5128591" cy="434941"/>
          </a:xfrm>
          <a:prstGeom prst="bentConnector3">
            <a:avLst>
              <a:gd name="adj1" fmla="val 90504"/>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Elbow Connector 24">
            <a:extLst>
              <a:ext uri="{FF2B5EF4-FFF2-40B4-BE49-F238E27FC236}">
                <a16:creationId xmlns:a16="http://schemas.microsoft.com/office/drawing/2014/main" id="{FE28D228-F183-4824-D0A8-639543E0797D}"/>
              </a:ext>
            </a:extLst>
          </p:cNvPr>
          <p:cNvCxnSpPr/>
          <p:nvPr/>
        </p:nvCxnSpPr>
        <p:spPr>
          <a:xfrm flipV="1">
            <a:off x="5506278" y="815009"/>
            <a:ext cx="2643809" cy="1709530"/>
          </a:xfrm>
          <a:prstGeom prst="bent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 name="Elbow Connector 3">
            <a:extLst>
              <a:ext uri="{FF2B5EF4-FFF2-40B4-BE49-F238E27FC236}">
                <a16:creationId xmlns:a16="http://schemas.microsoft.com/office/drawing/2014/main" id="{B25C41FD-2750-27FC-72C7-3A12FEFAC615}"/>
              </a:ext>
            </a:extLst>
          </p:cNvPr>
          <p:cNvCxnSpPr>
            <a:cxnSpLocks/>
          </p:cNvCxnSpPr>
          <p:nvPr/>
        </p:nvCxnSpPr>
        <p:spPr>
          <a:xfrm>
            <a:off x="3155910" y="3108567"/>
            <a:ext cx="4994177" cy="1387233"/>
          </a:xfrm>
          <a:prstGeom prst="bentConnector3">
            <a:avLst>
              <a:gd name="adj1" fmla="val 90245"/>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98068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92030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25400">
          <a:solidFill>
            <a:schemeClr val="tx1"/>
          </a:solidFill>
          <a:tailEnd type="none"/>
        </a:ln>
      </a:spPr>
      <a:bodyPr rtlCol="0" anchor="ctr"/>
      <a:lstStyle>
        <a:defPPr algn="ctr">
          <a:defRPr dirty="0"/>
        </a:defPPr>
      </a:lstStyle>
      <a:style>
        <a:lnRef idx="1">
          <a:schemeClr val="accent1"/>
        </a:lnRef>
        <a:fillRef idx="0">
          <a:schemeClr val="accent1"/>
        </a:fillRef>
        <a:effectRef idx="0">
          <a:schemeClr val="accent1"/>
        </a:effectRef>
        <a:fontRef idx="minor">
          <a:schemeClr val="tx1"/>
        </a:fontRef>
      </a:style>
    </a:spDef>
    <a:lnDef>
      <a:spPr>
        <a:ln w="38100">
          <a:solidFill>
            <a:schemeClr val="tx1"/>
          </a:solidFill>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1677</TotalTime>
  <Words>3831</Words>
  <Application>Microsoft Macintosh PowerPoint</Application>
  <PresentationFormat>Widescreen</PresentationFormat>
  <Paragraphs>621</Paragraphs>
  <Slides>15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Calibri Light</vt:lpstr>
      <vt:lpstr>Consolas</vt:lpstr>
      <vt:lpstr>Courier</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Oscar Conchillo Solé</dc:creator>
  <cp:lastModifiedBy>Oscar Conchillo Solé</cp:lastModifiedBy>
  <cp:revision>1</cp:revision>
  <dcterms:created xsi:type="dcterms:W3CDTF">2022-08-09T08:39:59Z</dcterms:created>
  <dcterms:modified xsi:type="dcterms:W3CDTF">2024-03-25T13:25:23Z</dcterms:modified>
</cp:coreProperties>
</file>