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90" r:id="rId3"/>
    <p:sldId id="318" r:id="rId4"/>
    <p:sldId id="371" r:id="rId5"/>
    <p:sldId id="323" r:id="rId6"/>
    <p:sldId id="320" r:id="rId7"/>
    <p:sldId id="328" r:id="rId8"/>
    <p:sldId id="311" r:id="rId9"/>
    <p:sldId id="312" r:id="rId10"/>
    <p:sldId id="293" r:id="rId11"/>
    <p:sldId id="327" r:id="rId12"/>
    <p:sldId id="296" r:id="rId13"/>
    <p:sldId id="343" r:id="rId14"/>
    <p:sldId id="345" r:id="rId15"/>
    <p:sldId id="346" r:id="rId16"/>
    <p:sldId id="348" r:id="rId17"/>
    <p:sldId id="349" r:id="rId18"/>
    <p:sldId id="350" r:id="rId19"/>
    <p:sldId id="351" r:id="rId20"/>
    <p:sldId id="357" r:id="rId21"/>
    <p:sldId id="358" r:id="rId22"/>
    <p:sldId id="373" r:id="rId23"/>
    <p:sldId id="259" r:id="rId24"/>
    <p:sldId id="260" r:id="rId25"/>
    <p:sldId id="374" r:id="rId26"/>
    <p:sldId id="375" r:id="rId27"/>
    <p:sldId id="376" r:id="rId28"/>
    <p:sldId id="334" r:id="rId29"/>
    <p:sldId id="316" r:id="rId30"/>
    <p:sldId id="302" r:id="rId31"/>
    <p:sldId id="306" r:id="rId32"/>
    <p:sldId id="377" r:id="rId33"/>
    <p:sldId id="372" r:id="rId34"/>
    <p:sldId id="335" r:id="rId35"/>
    <p:sldId id="378" r:id="rId36"/>
  </p:sldIdLst>
  <p:sldSz cx="9144000" cy="6858000" type="screen4x3"/>
  <p:notesSz cx="6669088"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72B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3CF49D-F5E2-9B4F-AF7D-FE7DD8C35B26}" v="20" dt="2024-03-25T13:10:56.26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88" autoAdjust="0"/>
    <p:restoredTop sz="96303" autoAdjust="0"/>
  </p:normalViewPr>
  <p:slideViewPr>
    <p:cSldViewPr>
      <p:cViewPr varScale="1">
        <p:scale>
          <a:sx n="86" d="100"/>
          <a:sy n="86" d="100"/>
        </p:scale>
        <p:origin x="216" y="14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car Conchillo Solé" userId="299a079f-4da3-4d47-8e1d-bbc9751933f1" providerId="ADAL" clId="{CDE83DAD-099C-BB4A-8A85-4336D52AC0BC}"/>
    <pc:docChg chg="undo custSel addSld modSld">
      <pc:chgData name="Oscar Conchillo Solé" userId="299a079f-4da3-4d47-8e1d-bbc9751933f1" providerId="ADAL" clId="{CDE83DAD-099C-BB4A-8A85-4336D52AC0BC}" dt="2023-08-08T10:03:44.538" v="1325" actId="20577"/>
      <pc:docMkLst>
        <pc:docMk/>
      </pc:docMkLst>
      <pc:sldChg chg="modSp mod">
        <pc:chgData name="Oscar Conchillo Solé" userId="299a079f-4da3-4d47-8e1d-bbc9751933f1" providerId="ADAL" clId="{CDE83DAD-099C-BB4A-8A85-4336D52AC0BC}" dt="2023-08-08T09:08:40.086" v="3" actId="20577"/>
        <pc:sldMkLst>
          <pc:docMk/>
          <pc:sldMk cId="356110345" sldId="256"/>
        </pc:sldMkLst>
        <pc:spChg chg="mod">
          <ac:chgData name="Oscar Conchillo Solé" userId="299a079f-4da3-4d47-8e1d-bbc9751933f1" providerId="ADAL" clId="{CDE83DAD-099C-BB4A-8A85-4336D52AC0BC}" dt="2023-08-08T09:08:40.086" v="3" actId="20577"/>
          <ac:spMkLst>
            <pc:docMk/>
            <pc:sldMk cId="356110345" sldId="256"/>
            <ac:spMk id="5" creationId="{00000000-0000-0000-0000-000000000000}"/>
          </ac:spMkLst>
        </pc:spChg>
      </pc:sldChg>
      <pc:sldChg chg="modSp mod">
        <pc:chgData name="Oscar Conchillo Solé" userId="299a079f-4da3-4d47-8e1d-bbc9751933f1" providerId="ADAL" clId="{CDE83DAD-099C-BB4A-8A85-4336D52AC0BC}" dt="2023-08-08T10:03:44.538" v="1325" actId="20577"/>
        <pc:sldMkLst>
          <pc:docMk/>
          <pc:sldMk cId="2056300861" sldId="294"/>
        </pc:sldMkLst>
        <pc:spChg chg="mod">
          <ac:chgData name="Oscar Conchillo Solé" userId="299a079f-4da3-4d47-8e1d-bbc9751933f1" providerId="ADAL" clId="{CDE83DAD-099C-BB4A-8A85-4336D52AC0BC}" dt="2023-08-08T10:03:44.538" v="1325" actId="20577"/>
          <ac:spMkLst>
            <pc:docMk/>
            <pc:sldMk cId="2056300861" sldId="294"/>
            <ac:spMk id="4" creationId="{00000000-0000-0000-0000-000000000000}"/>
          </ac:spMkLst>
        </pc:spChg>
      </pc:sldChg>
      <pc:sldChg chg="modSp mod">
        <pc:chgData name="Oscar Conchillo Solé" userId="299a079f-4da3-4d47-8e1d-bbc9751933f1" providerId="ADAL" clId="{CDE83DAD-099C-BB4A-8A85-4336D52AC0BC}" dt="2023-08-08T09:16:29.238" v="27" actId="27636"/>
        <pc:sldMkLst>
          <pc:docMk/>
          <pc:sldMk cId="2130517672" sldId="318"/>
        </pc:sldMkLst>
        <pc:spChg chg="mod">
          <ac:chgData name="Oscar Conchillo Solé" userId="299a079f-4da3-4d47-8e1d-bbc9751933f1" providerId="ADAL" clId="{CDE83DAD-099C-BB4A-8A85-4336D52AC0BC}" dt="2023-08-08T09:15:41.987" v="19" actId="255"/>
          <ac:spMkLst>
            <pc:docMk/>
            <pc:sldMk cId="2130517672" sldId="318"/>
            <ac:spMk id="4" creationId="{00000000-0000-0000-0000-000000000000}"/>
          </ac:spMkLst>
        </pc:spChg>
        <pc:spChg chg="mod">
          <ac:chgData name="Oscar Conchillo Solé" userId="299a079f-4da3-4d47-8e1d-bbc9751933f1" providerId="ADAL" clId="{CDE83DAD-099C-BB4A-8A85-4336D52AC0BC}" dt="2023-08-08T09:16:29.238" v="27" actId="27636"/>
          <ac:spMkLst>
            <pc:docMk/>
            <pc:sldMk cId="2130517672" sldId="318"/>
            <ac:spMk id="5" creationId="{00000000-0000-0000-0000-000000000000}"/>
          </ac:spMkLst>
        </pc:spChg>
      </pc:sldChg>
      <pc:sldChg chg="modSp mod">
        <pc:chgData name="Oscar Conchillo Solé" userId="299a079f-4da3-4d47-8e1d-bbc9751933f1" providerId="ADAL" clId="{CDE83DAD-099C-BB4A-8A85-4336D52AC0BC}" dt="2023-08-08T10:01:17.893" v="1324" actId="14100"/>
        <pc:sldMkLst>
          <pc:docMk/>
          <pc:sldMk cId="3460673787" sldId="323"/>
        </pc:sldMkLst>
        <pc:spChg chg="mod">
          <ac:chgData name="Oscar Conchillo Solé" userId="299a079f-4da3-4d47-8e1d-bbc9751933f1" providerId="ADAL" clId="{CDE83DAD-099C-BB4A-8A85-4336D52AC0BC}" dt="2023-08-08T10:01:17.893" v="1324" actId="14100"/>
          <ac:spMkLst>
            <pc:docMk/>
            <pc:sldMk cId="3460673787" sldId="323"/>
            <ac:spMk id="4" creationId="{00000000-0000-0000-0000-000000000000}"/>
          </ac:spMkLst>
        </pc:spChg>
      </pc:sldChg>
      <pc:sldChg chg="addSp delSp modSp add mod">
        <pc:chgData name="Oscar Conchillo Solé" userId="299a079f-4da3-4d47-8e1d-bbc9751933f1" providerId="ADAL" clId="{CDE83DAD-099C-BB4A-8A85-4336D52AC0BC}" dt="2023-08-08T09:56:44.598" v="1264" actId="14100"/>
        <pc:sldMkLst>
          <pc:docMk/>
          <pc:sldMk cId="2118699670" sldId="371"/>
        </pc:sldMkLst>
        <pc:spChg chg="add mod">
          <ac:chgData name="Oscar Conchillo Solé" userId="299a079f-4da3-4d47-8e1d-bbc9751933f1" providerId="ADAL" clId="{CDE83DAD-099C-BB4A-8A85-4336D52AC0BC}" dt="2023-08-08T09:56:44.598" v="1264" actId="14100"/>
          <ac:spMkLst>
            <pc:docMk/>
            <pc:sldMk cId="2118699670" sldId="371"/>
            <ac:spMk id="3" creationId="{670E71F2-5FA5-031D-F661-BC7C20E1B430}"/>
          </ac:spMkLst>
        </pc:spChg>
        <pc:spChg chg="del mod">
          <ac:chgData name="Oscar Conchillo Solé" userId="299a079f-4da3-4d47-8e1d-bbc9751933f1" providerId="ADAL" clId="{CDE83DAD-099C-BB4A-8A85-4336D52AC0BC}" dt="2023-08-08T09:52:09.486" v="1077" actId="478"/>
          <ac:spMkLst>
            <pc:docMk/>
            <pc:sldMk cId="2118699670" sldId="371"/>
            <ac:spMk id="5" creationId="{00000000-0000-0000-0000-000000000000}"/>
          </ac:spMkLst>
        </pc:spChg>
        <pc:graphicFrameChg chg="add del mod modGraphic">
          <ac:chgData name="Oscar Conchillo Solé" userId="299a079f-4da3-4d47-8e1d-bbc9751933f1" providerId="ADAL" clId="{CDE83DAD-099C-BB4A-8A85-4336D52AC0BC}" dt="2023-08-08T09:51:01.916" v="1015" actId="478"/>
          <ac:graphicFrameMkLst>
            <pc:docMk/>
            <pc:sldMk cId="2118699670" sldId="371"/>
            <ac:graphicFrameMk id="2" creationId="{3BC79493-5F81-CD23-03ED-19A831253379}"/>
          </ac:graphicFrameMkLst>
        </pc:graphicFrameChg>
      </pc:sldChg>
    </pc:docChg>
  </pc:docChgLst>
  <pc:docChgLst>
    <pc:chgData name="Oscar Conchillo Solé" userId="299a079f-4da3-4d47-8e1d-bbc9751933f1" providerId="ADAL" clId="{65E4834B-B3C9-814C-A8FA-253488482904}"/>
    <pc:docChg chg="modSld">
      <pc:chgData name="Oscar Conchillo Solé" userId="299a079f-4da3-4d47-8e1d-bbc9751933f1" providerId="ADAL" clId="{65E4834B-B3C9-814C-A8FA-253488482904}" dt="2022-09-23T10:28:58.084" v="0" actId="20577"/>
      <pc:docMkLst>
        <pc:docMk/>
      </pc:docMkLst>
      <pc:sldChg chg="modSp mod">
        <pc:chgData name="Oscar Conchillo Solé" userId="299a079f-4da3-4d47-8e1d-bbc9751933f1" providerId="ADAL" clId="{65E4834B-B3C9-814C-A8FA-253488482904}" dt="2022-09-23T10:28:58.084" v="0" actId="20577"/>
        <pc:sldMkLst>
          <pc:docMk/>
          <pc:sldMk cId="2619916833" sldId="319"/>
        </pc:sldMkLst>
        <pc:spChg chg="mod">
          <ac:chgData name="Oscar Conchillo Solé" userId="299a079f-4da3-4d47-8e1d-bbc9751933f1" providerId="ADAL" clId="{65E4834B-B3C9-814C-A8FA-253488482904}" dt="2022-09-23T10:28:58.084" v="0" actId="20577"/>
          <ac:spMkLst>
            <pc:docMk/>
            <pc:sldMk cId="2619916833" sldId="319"/>
            <ac:spMk id="2" creationId="{00000000-0000-0000-0000-000000000000}"/>
          </ac:spMkLst>
        </pc:spChg>
      </pc:sldChg>
    </pc:docChg>
  </pc:docChgLst>
  <pc:docChgLst>
    <pc:chgData name="Oscar Conchillo Solé" userId="299a079f-4da3-4d47-8e1d-bbc9751933f1" providerId="ADAL" clId="{FD3CF49D-F5E2-9B4F-AF7D-FE7DD8C35B26}"/>
    <pc:docChg chg="undo custSel addSld delSld modSld sldOrd">
      <pc:chgData name="Oscar Conchillo Solé" userId="299a079f-4da3-4d47-8e1d-bbc9751933f1" providerId="ADAL" clId="{FD3CF49D-F5E2-9B4F-AF7D-FE7DD8C35B26}" dt="2024-03-25T14:04:02.202" v="820" actId="20577"/>
      <pc:docMkLst>
        <pc:docMk/>
      </pc:docMkLst>
      <pc:sldChg chg="del">
        <pc:chgData name="Oscar Conchillo Solé" userId="299a079f-4da3-4d47-8e1d-bbc9751933f1" providerId="ADAL" clId="{FD3CF49D-F5E2-9B4F-AF7D-FE7DD8C35B26}" dt="2024-03-25T14:01:41.110" v="798" actId="2696"/>
        <pc:sldMkLst>
          <pc:docMk/>
          <pc:sldMk cId="2997887321" sldId="258"/>
        </pc:sldMkLst>
      </pc:sldChg>
      <pc:sldChg chg="add">
        <pc:chgData name="Oscar Conchillo Solé" userId="299a079f-4da3-4d47-8e1d-bbc9751933f1" providerId="ADAL" clId="{FD3CF49D-F5E2-9B4F-AF7D-FE7DD8C35B26}" dt="2024-03-25T11:05:12.335" v="21"/>
        <pc:sldMkLst>
          <pc:docMk/>
          <pc:sldMk cId="3542601145" sldId="259"/>
        </pc:sldMkLst>
      </pc:sldChg>
      <pc:sldChg chg="add">
        <pc:chgData name="Oscar Conchillo Solé" userId="299a079f-4da3-4d47-8e1d-bbc9751933f1" providerId="ADAL" clId="{FD3CF49D-F5E2-9B4F-AF7D-FE7DD8C35B26}" dt="2024-03-25T11:05:12.335" v="21"/>
        <pc:sldMkLst>
          <pc:docMk/>
          <pc:sldMk cId="2578406033" sldId="260"/>
        </pc:sldMkLst>
      </pc:sldChg>
      <pc:sldChg chg="del">
        <pc:chgData name="Oscar Conchillo Solé" userId="299a079f-4da3-4d47-8e1d-bbc9751933f1" providerId="ADAL" clId="{FD3CF49D-F5E2-9B4F-AF7D-FE7DD8C35B26}" dt="2024-03-25T14:01:41.170" v="810" actId="2696"/>
        <pc:sldMkLst>
          <pc:docMk/>
          <pc:sldMk cId="4292135172" sldId="280"/>
        </pc:sldMkLst>
      </pc:sldChg>
      <pc:sldChg chg="del">
        <pc:chgData name="Oscar Conchillo Solé" userId="299a079f-4da3-4d47-8e1d-bbc9751933f1" providerId="ADAL" clId="{FD3CF49D-F5E2-9B4F-AF7D-FE7DD8C35B26}" dt="2024-03-25T14:01:41.121" v="801" actId="2696"/>
        <pc:sldMkLst>
          <pc:docMk/>
          <pc:sldMk cId="3801041029" sldId="283"/>
        </pc:sldMkLst>
      </pc:sldChg>
      <pc:sldChg chg="del">
        <pc:chgData name="Oscar Conchillo Solé" userId="299a079f-4da3-4d47-8e1d-bbc9751933f1" providerId="ADAL" clId="{FD3CF49D-F5E2-9B4F-AF7D-FE7DD8C35B26}" dt="2024-03-25T14:01:41.141" v="802" actId="2696"/>
        <pc:sldMkLst>
          <pc:docMk/>
          <pc:sldMk cId="1105439131" sldId="288"/>
        </pc:sldMkLst>
      </pc:sldChg>
      <pc:sldChg chg="ord">
        <pc:chgData name="Oscar Conchillo Solé" userId="299a079f-4da3-4d47-8e1d-bbc9751933f1" providerId="ADAL" clId="{FD3CF49D-F5E2-9B4F-AF7D-FE7DD8C35B26}" dt="2024-03-25T10:51:09.972" v="2" actId="20578"/>
        <pc:sldMkLst>
          <pc:docMk/>
          <pc:sldMk cId="2259115993" sldId="290"/>
        </pc:sldMkLst>
      </pc:sldChg>
      <pc:sldChg chg="del">
        <pc:chgData name="Oscar Conchillo Solé" userId="299a079f-4da3-4d47-8e1d-bbc9751933f1" providerId="ADAL" clId="{FD3CF49D-F5E2-9B4F-AF7D-FE7DD8C35B26}" dt="2024-03-25T14:01:41.211" v="819" actId="2696"/>
        <pc:sldMkLst>
          <pc:docMk/>
          <pc:sldMk cId="1900169747" sldId="291"/>
        </pc:sldMkLst>
      </pc:sldChg>
      <pc:sldChg chg="add">
        <pc:chgData name="Oscar Conchillo Solé" userId="299a079f-4da3-4d47-8e1d-bbc9751933f1" providerId="ADAL" clId="{FD3CF49D-F5E2-9B4F-AF7D-FE7DD8C35B26}" dt="2024-03-25T10:55:06.518" v="11"/>
        <pc:sldMkLst>
          <pc:docMk/>
          <pc:sldMk cId="3040044587" sldId="293"/>
        </pc:sldMkLst>
      </pc:sldChg>
      <pc:sldChg chg="del">
        <pc:chgData name="Oscar Conchillo Solé" userId="299a079f-4da3-4d47-8e1d-bbc9751933f1" providerId="ADAL" clId="{FD3CF49D-F5E2-9B4F-AF7D-FE7DD8C35B26}" dt="2024-03-25T10:55:01.133" v="10" actId="2696"/>
        <pc:sldMkLst>
          <pc:docMk/>
          <pc:sldMk cId="4180827783" sldId="293"/>
        </pc:sldMkLst>
      </pc:sldChg>
      <pc:sldChg chg="del">
        <pc:chgData name="Oscar Conchillo Solé" userId="299a079f-4da3-4d47-8e1d-bbc9751933f1" providerId="ADAL" clId="{FD3CF49D-F5E2-9B4F-AF7D-FE7DD8C35B26}" dt="2024-03-25T14:01:41.157" v="807" actId="2696"/>
        <pc:sldMkLst>
          <pc:docMk/>
          <pc:sldMk cId="2056300861" sldId="294"/>
        </pc:sldMkLst>
      </pc:sldChg>
      <pc:sldChg chg="del">
        <pc:chgData name="Oscar Conchillo Solé" userId="299a079f-4da3-4d47-8e1d-bbc9751933f1" providerId="ADAL" clId="{FD3CF49D-F5E2-9B4F-AF7D-FE7DD8C35B26}" dt="2024-03-25T14:01:41.150" v="805" actId="2696"/>
        <pc:sldMkLst>
          <pc:docMk/>
          <pc:sldMk cId="395070107" sldId="295"/>
        </pc:sldMkLst>
      </pc:sldChg>
      <pc:sldChg chg="del">
        <pc:chgData name="Oscar Conchillo Solé" userId="299a079f-4da3-4d47-8e1d-bbc9751933f1" providerId="ADAL" clId="{FD3CF49D-F5E2-9B4F-AF7D-FE7DD8C35B26}" dt="2024-03-25T10:55:37.845" v="12" actId="2696"/>
        <pc:sldMkLst>
          <pc:docMk/>
          <pc:sldMk cId="2699593720" sldId="296"/>
        </pc:sldMkLst>
      </pc:sldChg>
      <pc:sldChg chg="add">
        <pc:chgData name="Oscar Conchillo Solé" userId="299a079f-4da3-4d47-8e1d-bbc9751933f1" providerId="ADAL" clId="{FD3CF49D-F5E2-9B4F-AF7D-FE7DD8C35B26}" dt="2024-03-25T10:55:42.948" v="13"/>
        <pc:sldMkLst>
          <pc:docMk/>
          <pc:sldMk cId="2994473281" sldId="296"/>
        </pc:sldMkLst>
      </pc:sldChg>
      <pc:sldChg chg="add">
        <pc:chgData name="Oscar Conchillo Solé" userId="299a079f-4da3-4d47-8e1d-bbc9751933f1" providerId="ADAL" clId="{FD3CF49D-F5E2-9B4F-AF7D-FE7DD8C35B26}" dt="2024-03-25T11:34:18.709" v="24"/>
        <pc:sldMkLst>
          <pc:docMk/>
          <pc:sldMk cId="2017761488" sldId="302"/>
        </pc:sldMkLst>
      </pc:sldChg>
      <pc:sldChg chg="add">
        <pc:chgData name="Oscar Conchillo Solé" userId="299a079f-4da3-4d47-8e1d-bbc9751933f1" providerId="ADAL" clId="{FD3CF49D-F5E2-9B4F-AF7D-FE7DD8C35B26}" dt="2024-03-25T11:34:49.173" v="25"/>
        <pc:sldMkLst>
          <pc:docMk/>
          <pc:sldMk cId="3323000307" sldId="306"/>
        </pc:sldMkLst>
      </pc:sldChg>
      <pc:sldChg chg="del">
        <pc:chgData name="Oscar Conchillo Solé" userId="299a079f-4da3-4d47-8e1d-bbc9751933f1" providerId="ADAL" clId="{FD3CF49D-F5E2-9B4F-AF7D-FE7DD8C35B26}" dt="2024-03-25T10:54:29.366" v="8" actId="2696"/>
        <pc:sldMkLst>
          <pc:docMk/>
          <pc:sldMk cId="1591504718" sldId="311"/>
        </pc:sldMkLst>
      </pc:sldChg>
      <pc:sldChg chg="add">
        <pc:chgData name="Oscar Conchillo Solé" userId="299a079f-4da3-4d47-8e1d-bbc9751933f1" providerId="ADAL" clId="{FD3CF49D-F5E2-9B4F-AF7D-FE7DD8C35B26}" dt="2024-03-25T10:54:33.420" v="9"/>
        <pc:sldMkLst>
          <pc:docMk/>
          <pc:sldMk cId="3996929547" sldId="311"/>
        </pc:sldMkLst>
      </pc:sldChg>
      <pc:sldChg chg="add">
        <pc:chgData name="Oscar Conchillo Solé" userId="299a079f-4da3-4d47-8e1d-bbc9751933f1" providerId="ADAL" clId="{FD3CF49D-F5E2-9B4F-AF7D-FE7DD8C35B26}" dt="2024-03-25T10:54:33.420" v="9"/>
        <pc:sldMkLst>
          <pc:docMk/>
          <pc:sldMk cId="2490405920" sldId="312"/>
        </pc:sldMkLst>
      </pc:sldChg>
      <pc:sldChg chg="del">
        <pc:chgData name="Oscar Conchillo Solé" userId="299a079f-4da3-4d47-8e1d-bbc9751933f1" providerId="ADAL" clId="{FD3CF49D-F5E2-9B4F-AF7D-FE7DD8C35B26}" dt="2024-03-25T10:54:29.366" v="8" actId="2696"/>
        <pc:sldMkLst>
          <pc:docMk/>
          <pc:sldMk cId="3648503990" sldId="312"/>
        </pc:sldMkLst>
      </pc:sldChg>
      <pc:sldChg chg="add">
        <pc:chgData name="Oscar Conchillo Solé" userId="299a079f-4da3-4d47-8e1d-bbc9751933f1" providerId="ADAL" clId="{FD3CF49D-F5E2-9B4F-AF7D-FE7DD8C35B26}" dt="2024-03-25T11:34:18.709" v="24"/>
        <pc:sldMkLst>
          <pc:docMk/>
          <pc:sldMk cId="3886019133" sldId="316"/>
        </pc:sldMkLst>
      </pc:sldChg>
      <pc:sldChg chg="ord">
        <pc:chgData name="Oscar Conchillo Solé" userId="299a079f-4da3-4d47-8e1d-bbc9751933f1" providerId="ADAL" clId="{FD3CF49D-F5E2-9B4F-AF7D-FE7DD8C35B26}" dt="2024-03-25T10:51:28.311" v="3" actId="20578"/>
        <pc:sldMkLst>
          <pc:docMk/>
          <pc:sldMk cId="2130517672" sldId="318"/>
        </pc:sldMkLst>
      </pc:sldChg>
      <pc:sldChg chg="del">
        <pc:chgData name="Oscar Conchillo Solé" userId="299a079f-4da3-4d47-8e1d-bbc9751933f1" providerId="ADAL" clId="{FD3CF49D-F5E2-9B4F-AF7D-FE7DD8C35B26}" dt="2024-03-25T14:01:41.167" v="809" actId="2696"/>
        <pc:sldMkLst>
          <pc:docMk/>
          <pc:sldMk cId="2619916833" sldId="319"/>
        </pc:sldMkLst>
      </pc:sldChg>
      <pc:sldChg chg="ord">
        <pc:chgData name="Oscar Conchillo Solé" userId="299a079f-4da3-4d47-8e1d-bbc9751933f1" providerId="ADAL" clId="{FD3CF49D-F5E2-9B4F-AF7D-FE7DD8C35B26}" dt="2024-03-25T10:53:34.813" v="7" actId="20578"/>
        <pc:sldMkLst>
          <pc:docMk/>
          <pc:sldMk cId="121844437" sldId="320"/>
        </pc:sldMkLst>
      </pc:sldChg>
      <pc:sldChg chg="del">
        <pc:chgData name="Oscar Conchillo Solé" userId="299a079f-4da3-4d47-8e1d-bbc9751933f1" providerId="ADAL" clId="{FD3CF49D-F5E2-9B4F-AF7D-FE7DD8C35B26}" dt="2024-03-25T14:01:41.163" v="808" actId="2696"/>
        <pc:sldMkLst>
          <pc:docMk/>
          <pc:sldMk cId="237288104" sldId="321"/>
        </pc:sldMkLst>
      </pc:sldChg>
      <pc:sldChg chg="ord">
        <pc:chgData name="Oscar Conchillo Solé" userId="299a079f-4da3-4d47-8e1d-bbc9751933f1" providerId="ADAL" clId="{FD3CF49D-F5E2-9B4F-AF7D-FE7DD8C35B26}" dt="2024-03-25T10:53:03.223" v="5" actId="20578"/>
        <pc:sldMkLst>
          <pc:docMk/>
          <pc:sldMk cId="3460673787" sldId="323"/>
        </pc:sldMkLst>
      </pc:sldChg>
      <pc:sldChg chg="del">
        <pc:chgData name="Oscar Conchillo Solé" userId="299a079f-4da3-4d47-8e1d-bbc9751933f1" providerId="ADAL" clId="{FD3CF49D-F5E2-9B4F-AF7D-FE7DD8C35B26}" dt="2024-03-25T14:01:41.176" v="812" actId="2696"/>
        <pc:sldMkLst>
          <pc:docMk/>
          <pc:sldMk cId="3733063288" sldId="324"/>
        </pc:sldMkLst>
      </pc:sldChg>
      <pc:sldChg chg="del">
        <pc:chgData name="Oscar Conchillo Solé" userId="299a079f-4da3-4d47-8e1d-bbc9751933f1" providerId="ADAL" clId="{FD3CF49D-F5E2-9B4F-AF7D-FE7DD8C35B26}" dt="2024-03-25T14:01:41.190" v="817" actId="2696"/>
        <pc:sldMkLst>
          <pc:docMk/>
          <pc:sldMk cId="3657315771" sldId="326"/>
        </pc:sldMkLst>
      </pc:sldChg>
      <pc:sldChg chg="del">
        <pc:chgData name="Oscar Conchillo Solé" userId="299a079f-4da3-4d47-8e1d-bbc9751933f1" providerId="ADAL" clId="{FD3CF49D-F5E2-9B4F-AF7D-FE7DD8C35B26}" dt="2024-03-25T10:55:37.845" v="12" actId="2696"/>
        <pc:sldMkLst>
          <pc:docMk/>
          <pc:sldMk cId="2457073603" sldId="327"/>
        </pc:sldMkLst>
      </pc:sldChg>
      <pc:sldChg chg="add">
        <pc:chgData name="Oscar Conchillo Solé" userId="299a079f-4da3-4d47-8e1d-bbc9751933f1" providerId="ADAL" clId="{FD3CF49D-F5E2-9B4F-AF7D-FE7DD8C35B26}" dt="2024-03-25T10:55:42.948" v="13"/>
        <pc:sldMkLst>
          <pc:docMk/>
          <pc:sldMk cId="4214206689" sldId="327"/>
        </pc:sldMkLst>
      </pc:sldChg>
      <pc:sldChg chg="del">
        <pc:chgData name="Oscar Conchillo Solé" userId="299a079f-4da3-4d47-8e1d-bbc9751933f1" providerId="ADAL" clId="{FD3CF49D-F5E2-9B4F-AF7D-FE7DD8C35B26}" dt="2024-03-25T10:55:52.823" v="14" actId="2696"/>
        <pc:sldMkLst>
          <pc:docMk/>
          <pc:sldMk cId="2058800623" sldId="328"/>
        </pc:sldMkLst>
      </pc:sldChg>
      <pc:sldChg chg="add">
        <pc:chgData name="Oscar Conchillo Solé" userId="299a079f-4da3-4d47-8e1d-bbc9751933f1" providerId="ADAL" clId="{FD3CF49D-F5E2-9B4F-AF7D-FE7DD8C35B26}" dt="2024-03-25T10:55:59.119" v="15"/>
        <pc:sldMkLst>
          <pc:docMk/>
          <pc:sldMk cId="2090254331" sldId="328"/>
        </pc:sldMkLst>
      </pc:sldChg>
      <pc:sldChg chg="add">
        <pc:chgData name="Oscar Conchillo Solé" userId="299a079f-4da3-4d47-8e1d-bbc9751933f1" providerId="ADAL" clId="{FD3CF49D-F5E2-9B4F-AF7D-FE7DD8C35B26}" dt="2024-03-25T11:34:01.465" v="23"/>
        <pc:sldMkLst>
          <pc:docMk/>
          <pc:sldMk cId="3383379735" sldId="334"/>
        </pc:sldMkLst>
      </pc:sldChg>
      <pc:sldChg chg="add">
        <pc:chgData name="Oscar Conchillo Solé" userId="299a079f-4da3-4d47-8e1d-bbc9751933f1" providerId="ADAL" clId="{FD3CF49D-F5E2-9B4F-AF7D-FE7DD8C35B26}" dt="2024-03-25T13:00:57.452" v="702"/>
        <pc:sldMkLst>
          <pc:docMk/>
          <pc:sldMk cId="3604982314" sldId="335"/>
        </pc:sldMkLst>
      </pc:sldChg>
      <pc:sldChg chg="del">
        <pc:chgData name="Oscar Conchillo Solé" userId="299a079f-4da3-4d47-8e1d-bbc9751933f1" providerId="ADAL" clId="{FD3CF49D-F5E2-9B4F-AF7D-FE7DD8C35B26}" dt="2024-03-25T14:01:41.147" v="804" actId="2696"/>
        <pc:sldMkLst>
          <pc:docMk/>
          <pc:sldMk cId="622758239" sldId="342"/>
        </pc:sldMkLst>
      </pc:sldChg>
      <pc:sldChg chg="add">
        <pc:chgData name="Oscar Conchillo Solé" userId="299a079f-4da3-4d47-8e1d-bbc9751933f1" providerId="ADAL" clId="{FD3CF49D-F5E2-9B4F-AF7D-FE7DD8C35B26}" dt="2024-03-25T10:59:36.498" v="17"/>
        <pc:sldMkLst>
          <pc:docMk/>
          <pc:sldMk cId="869726146" sldId="343"/>
        </pc:sldMkLst>
      </pc:sldChg>
      <pc:sldChg chg="del">
        <pc:chgData name="Oscar Conchillo Solé" userId="299a079f-4da3-4d47-8e1d-bbc9751933f1" providerId="ADAL" clId="{FD3CF49D-F5E2-9B4F-AF7D-FE7DD8C35B26}" dt="2024-03-25T10:59:27.459" v="16" actId="2696"/>
        <pc:sldMkLst>
          <pc:docMk/>
          <pc:sldMk cId="2547775233" sldId="343"/>
        </pc:sldMkLst>
      </pc:sldChg>
      <pc:sldChg chg="del">
        <pc:chgData name="Oscar Conchillo Solé" userId="299a079f-4da3-4d47-8e1d-bbc9751933f1" providerId="ADAL" clId="{FD3CF49D-F5E2-9B4F-AF7D-FE7DD8C35B26}" dt="2024-03-25T10:59:27.459" v="16" actId="2696"/>
        <pc:sldMkLst>
          <pc:docMk/>
          <pc:sldMk cId="103122818" sldId="345"/>
        </pc:sldMkLst>
      </pc:sldChg>
      <pc:sldChg chg="add">
        <pc:chgData name="Oscar Conchillo Solé" userId="299a079f-4da3-4d47-8e1d-bbc9751933f1" providerId="ADAL" clId="{FD3CF49D-F5E2-9B4F-AF7D-FE7DD8C35B26}" dt="2024-03-25T10:59:36.498" v="17"/>
        <pc:sldMkLst>
          <pc:docMk/>
          <pc:sldMk cId="3700158783" sldId="345"/>
        </pc:sldMkLst>
      </pc:sldChg>
      <pc:sldChg chg="del">
        <pc:chgData name="Oscar Conchillo Solé" userId="299a079f-4da3-4d47-8e1d-bbc9751933f1" providerId="ADAL" clId="{FD3CF49D-F5E2-9B4F-AF7D-FE7DD8C35B26}" dt="2024-03-25T10:59:27.459" v="16" actId="2696"/>
        <pc:sldMkLst>
          <pc:docMk/>
          <pc:sldMk cId="1766509043" sldId="346"/>
        </pc:sldMkLst>
      </pc:sldChg>
      <pc:sldChg chg="add">
        <pc:chgData name="Oscar Conchillo Solé" userId="299a079f-4da3-4d47-8e1d-bbc9751933f1" providerId="ADAL" clId="{FD3CF49D-F5E2-9B4F-AF7D-FE7DD8C35B26}" dt="2024-03-25T10:59:36.498" v="17"/>
        <pc:sldMkLst>
          <pc:docMk/>
          <pc:sldMk cId="4034004377" sldId="346"/>
        </pc:sldMkLst>
      </pc:sldChg>
      <pc:sldChg chg="add">
        <pc:chgData name="Oscar Conchillo Solé" userId="299a079f-4da3-4d47-8e1d-bbc9751933f1" providerId="ADAL" clId="{FD3CF49D-F5E2-9B4F-AF7D-FE7DD8C35B26}" dt="2024-03-25T10:59:36.498" v="17"/>
        <pc:sldMkLst>
          <pc:docMk/>
          <pc:sldMk cId="2631810070" sldId="348"/>
        </pc:sldMkLst>
      </pc:sldChg>
      <pc:sldChg chg="del">
        <pc:chgData name="Oscar Conchillo Solé" userId="299a079f-4da3-4d47-8e1d-bbc9751933f1" providerId="ADAL" clId="{FD3CF49D-F5E2-9B4F-AF7D-FE7DD8C35B26}" dt="2024-03-25T10:59:27.459" v="16" actId="2696"/>
        <pc:sldMkLst>
          <pc:docMk/>
          <pc:sldMk cId="3811545764" sldId="348"/>
        </pc:sldMkLst>
      </pc:sldChg>
      <pc:sldChg chg="del">
        <pc:chgData name="Oscar Conchillo Solé" userId="299a079f-4da3-4d47-8e1d-bbc9751933f1" providerId="ADAL" clId="{FD3CF49D-F5E2-9B4F-AF7D-FE7DD8C35B26}" dt="2024-03-25T10:59:27.459" v="16" actId="2696"/>
        <pc:sldMkLst>
          <pc:docMk/>
          <pc:sldMk cId="1152892362" sldId="349"/>
        </pc:sldMkLst>
      </pc:sldChg>
      <pc:sldChg chg="add">
        <pc:chgData name="Oscar Conchillo Solé" userId="299a079f-4da3-4d47-8e1d-bbc9751933f1" providerId="ADAL" clId="{FD3CF49D-F5E2-9B4F-AF7D-FE7DD8C35B26}" dt="2024-03-25T10:59:36.498" v="17"/>
        <pc:sldMkLst>
          <pc:docMk/>
          <pc:sldMk cId="1858982270" sldId="349"/>
        </pc:sldMkLst>
      </pc:sldChg>
      <pc:sldChg chg="del">
        <pc:chgData name="Oscar Conchillo Solé" userId="299a079f-4da3-4d47-8e1d-bbc9751933f1" providerId="ADAL" clId="{FD3CF49D-F5E2-9B4F-AF7D-FE7DD8C35B26}" dt="2024-03-25T10:59:27.459" v="16" actId="2696"/>
        <pc:sldMkLst>
          <pc:docMk/>
          <pc:sldMk cId="1381412860" sldId="350"/>
        </pc:sldMkLst>
      </pc:sldChg>
      <pc:sldChg chg="add">
        <pc:chgData name="Oscar Conchillo Solé" userId="299a079f-4da3-4d47-8e1d-bbc9751933f1" providerId="ADAL" clId="{FD3CF49D-F5E2-9B4F-AF7D-FE7DD8C35B26}" dt="2024-03-25T10:59:36.498" v="17"/>
        <pc:sldMkLst>
          <pc:docMk/>
          <pc:sldMk cId="3883299377" sldId="350"/>
        </pc:sldMkLst>
      </pc:sldChg>
      <pc:sldChg chg="add">
        <pc:chgData name="Oscar Conchillo Solé" userId="299a079f-4da3-4d47-8e1d-bbc9751933f1" providerId="ADAL" clId="{FD3CF49D-F5E2-9B4F-AF7D-FE7DD8C35B26}" dt="2024-03-25T10:59:36.498" v="17"/>
        <pc:sldMkLst>
          <pc:docMk/>
          <pc:sldMk cId="729146417" sldId="351"/>
        </pc:sldMkLst>
      </pc:sldChg>
      <pc:sldChg chg="del">
        <pc:chgData name="Oscar Conchillo Solé" userId="299a079f-4da3-4d47-8e1d-bbc9751933f1" providerId="ADAL" clId="{FD3CF49D-F5E2-9B4F-AF7D-FE7DD8C35B26}" dt="2024-03-25T10:59:27.459" v="16" actId="2696"/>
        <pc:sldMkLst>
          <pc:docMk/>
          <pc:sldMk cId="3425241168" sldId="351"/>
        </pc:sldMkLst>
      </pc:sldChg>
      <pc:sldChg chg="del">
        <pc:chgData name="Oscar Conchillo Solé" userId="299a079f-4da3-4d47-8e1d-bbc9751933f1" providerId="ADAL" clId="{FD3CF49D-F5E2-9B4F-AF7D-FE7DD8C35B26}" dt="2024-03-25T14:01:41.113" v="799" actId="2696"/>
        <pc:sldMkLst>
          <pc:docMk/>
          <pc:sldMk cId="2173394960" sldId="356"/>
        </pc:sldMkLst>
      </pc:sldChg>
      <pc:sldChg chg="add">
        <pc:chgData name="Oscar Conchillo Solé" userId="299a079f-4da3-4d47-8e1d-bbc9751933f1" providerId="ADAL" clId="{FD3CF49D-F5E2-9B4F-AF7D-FE7DD8C35B26}" dt="2024-03-25T11:00:30.568" v="19"/>
        <pc:sldMkLst>
          <pc:docMk/>
          <pc:sldMk cId="1481166995" sldId="357"/>
        </pc:sldMkLst>
      </pc:sldChg>
      <pc:sldChg chg="del">
        <pc:chgData name="Oscar Conchillo Solé" userId="299a079f-4da3-4d47-8e1d-bbc9751933f1" providerId="ADAL" clId="{FD3CF49D-F5E2-9B4F-AF7D-FE7DD8C35B26}" dt="2024-03-25T11:00:16.637" v="18" actId="2696"/>
        <pc:sldMkLst>
          <pc:docMk/>
          <pc:sldMk cId="2494432646" sldId="357"/>
        </pc:sldMkLst>
      </pc:sldChg>
      <pc:sldChg chg="add">
        <pc:chgData name="Oscar Conchillo Solé" userId="299a079f-4da3-4d47-8e1d-bbc9751933f1" providerId="ADAL" clId="{FD3CF49D-F5E2-9B4F-AF7D-FE7DD8C35B26}" dt="2024-03-25T11:00:30.568" v="19"/>
        <pc:sldMkLst>
          <pc:docMk/>
          <pc:sldMk cId="2427975947" sldId="358"/>
        </pc:sldMkLst>
      </pc:sldChg>
      <pc:sldChg chg="del">
        <pc:chgData name="Oscar Conchillo Solé" userId="299a079f-4da3-4d47-8e1d-bbc9751933f1" providerId="ADAL" clId="{FD3CF49D-F5E2-9B4F-AF7D-FE7DD8C35B26}" dt="2024-03-25T11:00:16.637" v="18" actId="2696"/>
        <pc:sldMkLst>
          <pc:docMk/>
          <pc:sldMk cId="3305529891" sldId="358"/>
        </pc:sldMkLst>
      </pc:sldChg>
      <pc:sldChg chg="del">
        <pc:chgData name="Oscar Conchillo Solé" userId="299a079f-4da3-4d47-8e1d-bbc9751933f1" providerId="ADAL" clId="{FD3CF49D-F5E2-9B4F-AF7D-FE7DD8C35B26}" dt="2024-03-25T14:01:41.193" v="818" actId="2696"/>
        <pc:sldMkLst>
          <pc:docMk/>
          <pc:sldMk cId="1389936340" sldId="359"/>
        </pc:sldMkLst>
      </pc:sldChg>
      <pc:sldChg chg="del">
        <pc:chgData name="Oscar Conchillo Solé" userId="299a079f-4da3-4d47-8e1d-bbc9751933f1" providerId="ADAL" clId="{FD3CF49D-F5E2-9B4F-AF7D-FE7DD8C35B26}" dt="2024-03-25T14:01:41.154" v="806" actId="2696"/>
        <pc:sldMkLst>
          <pc:docMk/>
          <pc:sldMk cId="4172073645" sldId="362"/>
        </pc:sldMkLst>
      </pc:sldChg>
      <pc:sldChg chg="del">
        <pc:chgData name="Oscar Conchillo Solé" userId="299a079f-4da3-4d47-8e1d-bbc9751933f1" providerId="ADAL" clId="{FD3CF49D-F5E2-9B4F-AF7D-FE7DD8C35B26}" dt="2024-03-25T14:01:41.173" v="811" actId="2696"/>
        <pc:sldMkLst>
          <pc:docMk/>
          <pc:sldMk cId="3667353651" sldId="363"/>
        </pc:sldMkLst>
      </pc:sldChg>
      <pc:sldChg chg="del">
        <pc:chgData name="Oscar Conchillo Solé" userId="299a079f-4da3-4d47-8e1d-bbc9751933f1" providerId="ADAL" clId="{FD3CF49D-F5E2-9B4F-AF7D-FE7DD8C35B26}" dt="2024-03-25T14:01:41.179" v="813" actId="2696"/>
        <pc:sldMkLst>
          <pc:docMk/>
          <pc:sldMk cId="2975579979" sldId="364"/>
        </pc:sldMkLst>
      </pc:sldChg>
      <pc:sldChg chg="del">
        <pc:chgData name="Oscar Conchillo Solé" userId="299a079f-4da3-4d47-8e1d-bbc9751933f1" providerId="ADAL" clId="{FD3CF49D-F5E2-9B4F-AF7D-FE7DD8C35B26}" dt="2024-03-25T14:01:41.117" v="800" actId="2696"/>
        <pc:sldMkLst>
          <pc:docMk/>
          <pc:sldMk cId="616331896" sldId="365"/>
        </pc:sldMkLst>
      </pc:sldChg>
      <pc:sldChg chg="del">
        <pc:chgData name="Oscar Conchillo Solé" userId="299a079f-4da3-4d47-8e1d-bbc9751933f1" providerId="ADAL" clId="{FD3CF49D-F5E2-9B4F-AF7D-FE7DD8C35B26}" dt="2024-03-25T14:01:41.185" v="815" actId="2696"/>
        <pc:sldMkLst>
          <pc:docMk/>
          <pc:sldMk cId="627970028" sldId="366"/>
        </pc:sldMkLst>
      </pc:sldChg>
      <pc:sldChg chg="del">
        <pc:chgData name="Oscar Conchillo Solé" userId="299a079f-4da3-4d47-8e1d-bbc9751933f1" providerId="ADAL" clId="{FD3CF49D-F5E2-9B4F-AF7D-FE7DD8C35B26}" dt="2024-03-25T14:01:41.182" v="814" actId="2696"/>
        <pc:sldMkLst>
          <pc:docMk/>
          <pc:sldMk cId="127328457" sldId="367"/>
        </pc:sldMkLst>
      </pc:sldChg>
      <pc:sldChg chg="del">
        <pc:chgData name="Oscar Conchillo Solé" userId="299a079f-4da3-4d47-8e1d-bbc9751933f1" providerId="ADAL" clId="{FD3CF49D-F5E2-9B4F-AF7D-FE7DD8C35B26}" dt="2024-03-25T14:01:41.145" v="803" actId="2696"/>
        <pc:sldMkLst>
          <pc:docMk/>
          <pc:sldMk cId="3812688680" sldId="368"/>
        </pc:sldMkLst>
      </pc:sldChg>
      <pc:sldChg chg="del">
        <pc:chgData name="Oscar Conchillo Solé" userId="299a079f-4da3-4d47-8e1d-bbc9751933f1" providerId="ADAL" clId="{FD3CF49D-F5E2-9B4F-AF7D-FE7DD8C35B26}" dt="2024-03-25T14:01:41.187" v="816" actId="2696"/>
        <pc:sldMkLst>
          <pc:docMk/>
          <pc:sldMk cId="3491257944" sldId="370"/>
        </pc:sldMkLst>
      </pc:sldChg>
      <pc:sldChg chg="modSp mod ord">
        <pc:chgData name="Oscar Conchillo Solé" userId="299a079f-4da3-4d47-8e1d-bbc9751933f1" providerId="ADAL" clId="{FD3CF49D-F5E2-9B4F-AF7D-FE7DD8C35B26}" dt="2024-03-25T14:04:02.202" v="820" actId="20577"/>
        <pc:sldMkLst>
          <pc:docMk/>
          <pc:sldMk cId="2118699670" sldId="371"/>
        </pc:sldMkLst>
        <pc:spChg chg="mod">
          <ac:chgData name="Oscar Conchillo Solé" userId="299a079f-4da3-4d47-8e1d-bbc9751933f1" providerId="ADAL" clId="{FD3CF49D-F5E2-9B4F-AF7D-FE7DD8C35B26}" dt="2024-03-25T14:04:02.202" v="820" actId="20577"/>
          <ac:spMkLst>
            <pc:docMk/>
            <pc:sldMk cId="2118699670" sldId="371"/>
            <ac:spMk id="3" creationId="{670E71F2-5FA5-031D-F661-BC7C20E1B430}"/>
          </ac:spMkLst>
        </pc:spChg>
      </pc:sldChg>
      <pc:sldChg chg="addSp delSp modSp new mod">
        <pc:chgData name="Oscar Conchillo Solé" userId="299a079f-4da3-4d47-8e1d-bbc9751933f1" providerId="ADAL" clId="{FD3CF49D-F5E2-9B4F-AF7D-FE7DD8C35B26}" dt="2024-03-25T13:15:09.779" v="797"/>
        <pc:sldMkLst>
          <pc:docMk/>
          <pc:sldMk cId="136962207" sldId="372"/>
        </pc:sldMkLst>
        <pc:spChg chg="del">
          <ac:chgData name="Oscar Conchillo Solé" userId="299a079f-4da3-4d47-8e1d-bbc9751933f1" providerId="ADAL" clId="{FD3CF49D-F5E2-9B4F-AF7D-FE7DD8C35B26}" dt="2024-03-25T10:50:59.759" v="1" actId="478"/>
          <ac:spMkLst>
            <pc:docMk/>
            <pc:sldMk cId="136962207" sldId="372"/>
            <ac:spMk id="2" creationId="{BCB62A87-90F6-3324-AFAF-DD73E252A2C0}"/>
          </ac:spMkLst>
        </pc:spChg>
        <pc:spChg chg="del">
          <ac:chgData name="Oscar Conchillo Solé" userId="299a079f-4da3-4d47-8e1d-bbc9751933f1" providerId="ADAL" clId="{FD3CF49D-F5E2-9B4F-AF7D-FE7DD8C35B26}" dt="2024-03-25T10:50:59.759" v="1" actId="478"/>
          <ac:spMkLst>
            <pc:docMk/>
            <pc:sldMk cId="136962207" sldId="372"/>
            <ac:spMk id="3" creationId="{22D97239-9707-408A-95F8-E0036684E11F}"/>
          </ac:spMkLst>
        </pc:spChg>
        <pc:spChg chg="add mod">
          <ac:chgData name="Oscar Conchillo Solé" userId="299a079f-4da3-4d47-8e1d-bbc9751933f1" providerId="ADAL" clId="{FD3CF49D-F5E2-9B4F-AF7D-FE7DD8C35B26}" dt="2024-03-25T13:15:09.779" v="797"/>
          <ac:spMkLst>
            <pc:docMk/>
            <pc:sldMk cId="136962207" sldId="372"/>
            <ac:spMk id="4" creationId="{A90F75BD-AEB7-189D-6AA8-591539AA64B0}"/>
          </ac:spMkLst>
        </pc:spChg>
      </pc:sldChg>
      <pc:sldChg chg="add">
        <pc:chgData name="Oscar Conchillo Solé" userId="299a079f-4da3-4d47-8e1d-bbc9751933f1" providerId="ADAL" clId="{FD3CF49D-F5E2-9B4F-AF7D-FE7DD8C35B26}" dt="2024-03-25T11:04:45.358" v="20"/>
        <pc:sldMkLst>
          <pc:docMk/>
          <pc:sldMk cId="2398335419" sldId="373"/>
        </pc:sldMkLst>
      </pc:sldChg>
      <pc:sldChg chg="add">
        <pc:chgData name="Oscar Conchillo Solé" userId="299a079f-4da3-4d47-8e1d-bbc9751933f1" providerId="ADAL" clId="{FD3CF49D-F5E2-9B4F-AF7D-FE7DD8C35B26}" dt="2024-03-25T11:05:40.182" v="22"/>
        <pc:sldMkLst>
          <pc:docMk/>
          <pc:sldMk cId="1468764701" sldId="374"/>
        </pc:sldMkLst>
      </pc:sldChg>
      <pc:sldChg chg="add">
        <pc:chgData name="Oscar Conchillo Solé" userId="299a079f-4da3-4d47-8e1d-bbc9751933f1" providerId="ADAL" clId="{FD3CF49D-F5E2-9B4F-AF7D-FE7DD8C35B26}" dt="2024-03-25T11:05:40.182" v="22"/>
        <pc:sldMkLst>
          <pc:docMk/>
          <pc:sldMk cId="1301963000" sldId="375"/>
        </pc:sldMkLst>
      </pc:sldChg>
      <pc:sldChg chg="add">
        <pc:chgData name="Oscar Conchillo Solé" userId="299a079f-4da3-4d47-8e1d-bbc9751933f1" providerId="ADAL" clId="{FD3CF49D-F5E2-9B4F-AF7D-FE7DD8C35B26}" dt="2024-03-25T11:05:40.182" v="22"/>
        <pc:sldMkLst>
          <pc:docMk/>
          <pc:sldMk cId="4148068633" sldId="376"/>
        </pc:sldMkLst>
      </pc:sldChg>
      <pc:sldChg chg="addSp delSp modSp new mod ord">
        <pc:chgData name="Oscar Conchillo Solé" userId="299a079f-4da3-4d47-8e1d-bbc9751933f1" providerId="ADAL" clId="{FD3CF49D-F5E2-9B4F-AF7D-FE7DD8C35B26}" dt="2024-03-25T13:12:11.506" v="764" actId="20577"/>
        <pc:sldMkLst>
          <pc:docMk/>
          <pc:sldMk cId="1956385333" sldId="377"/>
        </pc:sldMkLst>
        <pc:spChg chg="del">
          <ac:chgData name="Oscar Conchillo Solé" userId="299a079f-4da3-4d47-8e1d-bbc9751933f1" providerId="ADAL" clId="{FD3CF49D-F5E2-9B4F-AF7D-FE7DD8C35B26}" dt="2024-03-25T11:52:28.301" v="106" actId="478"/>
          <ac:spMkLst>
            <pc:docMk/>
            <pc:sldMk cId="1956385333" sldId="377"/>
            <ac:spMk id="2" creationId="{E1D082F4-B8A5-C131-3F29-09441D5C7F19}"/>
          </ac:spMkLst>
        </pc:spChg>
        <pc:spChg chg="del">
          <ac:chgData name="Oscar Conchillo Solé" userId="299a079f-4da3-4d47-8e1d-bbc9751933f1" providerId="ADAL" clId="{FD3CF49D-F5E2-9B4F-AF7D-FE7DD8C35B26}" dt="2024-03-25T11:52:28.301" v="106" actId="478"/>
          <ac:spMkLst>
            <pc:docMk/>
            <pc:sldMk cId="1956385333" sldId="377"/>
            <ac:spMk id="3" creationId="{9246E462-5F1D-6D99-8F2B-DBC38E02EA54}"/>
          </ac:spMkLst>
        </pc:spChg>
        <pc:spChg chg="add mod">
          <ac:chgData name="Oscar Conchillo Solé" userId="299a079f-4da3-4d47-8e1d-bbc9751933f1" providerId="ADAL" clId="{FD3CF49D-F5E2-9B4F-AF7D-FE7DD8C35B26}" dt="2024-03-25T13:12:11.506" v="764" actId="20577"/>
          <ac:spMkLst>
            <pc:docMk/>
            <pc:sldMk cId="1956385333" sldId="377"/>
            <ac:spMk id="4" creationId="{4EC396EA-03EE-E463-79A2-43CFDE709D8C}"/>
          </ac:spMkLst>
        </pc:spChg>
      </pc:sldChg>
      <pc:sldChg chg="add">
        <pc:chgData name="Oscar Conchillo Solé" userId="299a079f-4da3-4d47-8e1d-bbc9751933f1" providerId="ADAL" clId="{FD3CF49D-F5E2-9B4F-AF7D-FE7DD8C35B26}" dt="2024-03-25T12:34:15.836" v="346" actId="2890"/>
        <pc:sldMkLst>
          <pc:docMk/>
          <pc:sldMk cId="520562884" sldId="378"/>
        </pc:sldMkLst>
      </pc:sldChg>
    </pc:docChg>
  </pc:docChgLst>
  <pc:docChgLst>
    <pc:chgData name="Oscar Conchillo Solé" userId="299a079f-4da3-4d47-8e1d-bbc9751933f1" providerId="ADAL" clId="{F4E0D360-F554-8848-8258-65179E820155}"/>
    <pc:docChg chg="undo redo custSel modSld">
      <pc:chgData name="Oscar Conchillo Solé" userId="299a079f-4da3-4d47-8e1d-bbc9751933f1" providerId="ADAL" clId="{F4E0D360-F554-8848-8258-65179E820155}" dt="2022-08-04T11:42:34.234" v="346" actId="20577"/>
      <pc:docMkLst>
        <pc:docMk/>
      </pc:docMkLst>
      <pc:sldChg chg="modSp mod">
        <pc:chgData name="Oscar Conchillo Solé" userId="299a079f-4da3-4d47-8e1d-bbc9751933f1" providerId="ADAL" clId="{F4E0D360-F554-8848-8258-65179E820155}" dt="2022-08-04T11:42:34.234" v="346" actId="20577"/>
        <pc:sldMkLst>
          <pc:docMk/>
          <pc:sldMk cId="356110345" sldId="256"/>
        </pc:sldMkLst>
        <pc:spChg chg="mod">
          <ac:chgData name="Oscar Conchillo Solé" userId="299a079f-4da3-4d47-8e1d-bbc9751933f1" providerId="ADAL" clId="{F4E0D360-F554-8848-8258-65179E820155}" dt="2022-08-04T11:42:34.234" v="346" actId="20577"/>
          <ac:spMkLst>
            <pc:docMk/>
            <pc:sldMk cId="356110345" sldId="256"/>
            <ac:spMk id="5" creationId="{00000000-0000-0000-0000-000000000000}"/>
          </ac:spMkLst>
        </pc:spChg>
      </pc:sldChg>
      <pc:sldChg chg="addSp delSp modSp mod">
        <pc:chgData name="Oscar Conchillo Solé" userId="299a079f-4da3-4d47-8e1d-bbc9751933f1" providerId="ADAL" clId="{F4E0D360-F554-8848-8258-65179E820155}" dt="2022-08-04T10:40:16.269" v="342" actId="20577"/>
        <pc:sldMkLst>
          <pc:docMk/>
          <pc:sldMk cId="4292135172" sldId="280"/>
        </pc:sldMkLst>
        <pc:spChg chg="mod">
          <ac:chgData name="Oscar Conchillo Solé" userId="299a079f-4da3-4d47-8e1d-bbc9751933f1" providerId="ADAL" clId="{F4E0D360-F554-8848-8258-65179E820155}" dt="2022-08-04T10:36:10.268" v="132" actId="1076"/>
          <ac:spMkLst>
            <pc:docMk/>
            <pc:sldMk cId="4292135172" sldId="280"/>
            <ac:spMk id="2" creationId="{00000000-0000-0000-0000-000000000000}"/>
          </ac:spMkLst>
        </pc:spChg>
        <pc:spChg chg="mod">
          <ac:chgData name="Oscar Conchillo Solé" userId="299a079f-4da3-4d47-8e1d-bbc9751933f1" providerId="ADAL" clId="{F4E0D360-F554-8848-8258-65179E820155}" dt="2022-08-04T10:40:16.269" v="342" actId="20577"/>
          <ac:spMkLst>
            <pc:docMk/>
            <pc:sldMk cId="4292135172" sldId="280"/>
            <ac:spMk id="4" creationId="{00000000-0000-0000-0000-000000000000}"/>
          </ac:spMkLst>
        </pc:spChg>
        <pc:spChg chg="add mod">
          <ac:chgData name="Oscar Conchillo Solé" userId="299a079f-4da3-4d47-8e1d-bbc9751933f1" providerId="ADAL" clId="{F4E0D360-F554-8848-8258-65179E820155}" dt="2022-08-04T10:39:14.063" v="162" actId="166"/>
          <ac:spMkLst>
            <pc:docMk/>
            <pc:sldMk cId="4292135172" sldId="280"/>
            <ac:spMk id="7" creationId="{C62D4CE2-0160-5424-9391-B5A1CF07A31F}"/>
          </ac:spMkLst>
        </pc:spChg>
        <pc:picChg chg="add del mod modCrop">
          <ac:chgData name="Oscar Conchillo Solé" userId="299a079f-4da3-4d47-8e1d-bbc9751933f1" providerId="ADAL" clId="{F4E0D360-F554-8848-8258-65179E820155}" dt="2022-08-04T10:35:54.839" v="128" actId="478"/>
          <ac:picMkLst>
            <pc:docMk/>
            <pc:sldMk cId="4292135172" sldId="280"/>
            <ac:picMk id="3" creationId="{DD2085C3-3DE7-CDC7-1ADB-47F407BA5306}"/>
          </ac:picMkLst>
        </pc:picChg>
        <pc:picChg chg="add mod">
          <ac:chgData name="Oscar Conchillo Solé" userId="299a079f-4da3-4d47-8e1d-bbc9751933f1" providerId="ADAL" clId="{F4E0D360-F554-8848-8258-65179E820155}" dt="2022-08-04T10:36:24.539" v="133" actId="167"/>
          <ac:picMkLst>
            <pc:docMk/>
            <pc:sldMk cId="4292135172" sldId="280"/>
            <ac:picMk id="5" creationId="{EF90218F-550B-0CE9-1F1E-02343D3384BA}"/>
          </ac:picMkLst>
        </pc:picChg>
        <pc:picChg chg="del">
          <ac:chgData name="Oscar Conchillo Solé" userId="299a079f-4da3-4d47-8e1d-bbc9751933f1" providerId="ADAL" clId="{F4E0D360-F554-8848-8258-65179E820155}" dt="2022-08-04T10:35:14.587" v="122" actId="478"/>
          <ac:picMkLst>
            <pc:docMk/>
            <pc:sldMk cId="4292135172" sldId="280"/>
            <ac:picMk id="1026" creationId="{00000000-0000-0000-0000-000000000000}"/>
          </ac:picMkLst>
        </pc:picChg>
      </pc:sldChg>
      <pc:sldChg chg="modSp mod">
        <pc:chgData name="Oscar Conchillo Solé" userId="299a079f-4da3-4d47-8e1d-bbc9751933f1" providerId="ADAL" clId="{F4E0D360-F554-8848-8258-65179E820155}" dt="2022-08-02T15:58:28.483" v="64" actId="20577"/>
        <pc:sldMkLst>
          <pc:docMk/>
          <pc:sldMk cId="2699593720" sldId="296"/>
        </pc:sldMkLst>
        <pc:spChg chg="mod">
          <ac:chgData name="Oscar Conchillo Solé" userId="299a079f-4da3-4d47-8e1d-bbc9751933f1" providerId="ADAL" clId="{F4E0D360-F554-8848-8258-65179E820155}" dt="2022-08-02T15:58:28.483" v="64" actId="20577"/>
          <ac:spMkLst>
            <pc:docMk/>
            <pc:sldMk cId="2699593720" sldId="296"/>
            <ac:spMk id="8" creationId="{00000000-0000-0000-0000-000000000000}"/>
          </ac:spMkLst>
        </pc:spChg>
      </pc:sldChg>
      <pc:sldChg chg="modSp mod">
        <pc:chgData name="Oscar Conchillo Solé" userId="299a079f-4da3-4d47-8e1d-bbc9751933f1" providerId="ADAL" clId="{F4E0D360-F554-8848-8258-65179E820155}" dt="2022-08-02T15:43:22.592" v="62" actId="255"/>
        <pc:sldMkLst>
          <pc:docMk/>
          <pc:sldMk cId="1591504718" sldId="311"/>
        </pc:sldMkLst>
        <pc:spChg chg="mod">
          <ac:chgData name="Oscar Conchillo Solé" userId="299a079f-4da3-4d47-8e1d-bbc9751933f1" providerId="ADAL" clId="{F4E0D360-F554-8848-8258-65179E820155}" dt="2022-08-02T15:43:22.592" v="62" actId="255"/>
          <ac:spMkLst>
            <pc:docMk/>
            <pc:sldMk cId="1591504718" sldId="311"/>
            <ac:spMk id="5" creationId="{00000000-0000-0000-0000-000000000000}"/>
          </ac:spMkLst>
        </pc:spChg>
      </pc:sldChg>
      <pc:sldChg chg="modSp mod">
        <pc:chgData name="Oscar Conchillo Solé" userId="299a079f-4da3-4d47-8e1d-bbc9751933f1" providerId="ADAL" clId="{F4E0D360-F554-8848-8258-65179E820155}" dt="2022-08-02T15:25:43.448" v="6"/>
        <pc:sldMkLst>
          <pc:docMk/>
          <pc:sldMk cId="237288104" sldId="321"/>
        </pc:sldMkLst>
        <pc:spChg chg="mod">
          <ac:chgData name="Oscar Conchillo Solé" userId="299a079f-4da3-4d47-8e1d-bbc9751933f1" providerId="ADAL" clId="{F4E0D360-F554-8848-8258-65179E820155}" dt="2022-08-02T15:25:43.448" v="6"/>
          <ac:spMkLst>
            <pc:docMk/>
            <pc:sldMk cId="237288104" sldId="321"/>
            <ac:spMk id="5" creationId="{00000000-0000-0000-0000-000000000000}"/>
          </ac:spMkLst>
        </pc:spChg>
      </pc:sldChg>
      <pc:sldChg chg="modSp mod">
        <pc:chgData name="Oscar Conchillo Solé" userId="299a079f-4da3-4d47-8e1d-bbc9751933f1" providerId="ADAL" clId="{F4E0D360-F554-8848-8258-65179E820155}" dt="2022-08-02T15:40:27.379" v="52" actId="1076"/>
        <pc:sldMkLst>
          <pc:docMk/>
          <pc:sldMk cId="622758239" sldId="342"/>
        </pc:sldMkLst>
        <pc:spChg chg="mod">
          <ac:chgData name="Oscar Conchillo Solé" userId="299a079f-4da3-4d47-8e1d-bbc9751933f1" providerId="ADAL" clId="{F4E0D360-F554-8848-8258-65179E820155}" dt="2022-08-02T15:36:47.395" v="39" actId="6549"/>
          <ac:spMkLst>
            <pc:docMk/>
            <pc:sldMk cId="622758239" sldId="342"/>
            <ac:spMk id="6" creationId="{00000000-0000-0000-0000-000000000000}"/>
          </ac:spMkLst>
        </pc:spChg>
        <pc:spChg chg="mod">
          <ac:chgData name="Oscar Conchillo Solé" userId="299a079f-4da3-4d47-8e1d-bbc9751933f1" providerId="ADAL" clId="{F4E0D360-F554-8848-8258-65179E820155}" dt="2022-08-02T15:40:27.379" v="52" actId="1076"/>
          <ac:spMkLst>
            <pc:docMk/>
            <pc:sldMk cId="622758239" sldId="342"/>
            <ac:spMk id="7" creationId="{00000000-0000-0000-0000-000000000000}"/>
          </ac:spMkLst>
        </pc:spChg>
      </pc:sldChg>
      <pc:sldChg chg="modSp mod">
        <pc:chgData name="Oscar Conchillo Solé" userId="299a079f-4da3-4d47-8e1d-bbc9751933f1" providerId="ADAL" clId="{F4E0D360-F554-8848-8258-65179E820155}" dt="2022-08-02T16:13:21.787" v="65" actId="20577"/>
        <pc:sldMkLst>
          <pc:docMk/>
          <pc:sldMk cId="2547775233" sldId="343"/>
        </pc:sldMkLst>
        <pc:spChg chg="mod">
          <ac:chgData name="Oscar Conchillo Solé" userId="299a079f-4da3-4d47-8e1d-bbc9751933f1" providerId="ADAL" clId="{F4E0D360-F554-8848-8258-65179E820155}" dt="2022-08-02T16:13:21.787" v="65" actId="20577"/>
          <ac:spMkLst>
            <pc:docMk/>
            <pc:sldMk cId="2547775233" sldId="343"/>
            <ac:spMk id="2" creationId="{00000000-0000-0000-0000-000000000000}"/>
          </ac:spMkLst>
        </pc:spChg>
      </pc:sldChg>
      <pc:sldChg chg="addSp delSp modSp mod">
        <pc:chgData name="Oscar Conchillo Solé" userId="299a079f-4da3-4d47-8e1d-bbc9751933f1" providerId="ADAL" clId="{F4E0D360-F554-8848-8258-65179E820155}" dt="2022-08-02T16:18:43.843" v="77" actId="18331"/>
        <pc:sldMkLst>
          <pc:docMk/>
          <pc:sldMk cId="1381412860" sldId="350"/>
        </pc:sldMkLst>
        <pc:spChg chg="mod">
          <ac:chgData name="Oscar Conchillo Solé" userId="299a079f-4da3-4d47-8e1d-bbc9751933f1" providerId="ADAL" clId="{F4E0D360-F554-8848-8258-65179E820155}" dt="2022-08-02T16:17:09.602" v="74" actId="1076"/>
          <ac:spMkLst>
            <pc:docMk/>
            <pc:sldMk cId="1381412860" sldId="350"/>
            <ac:spMk id="5" creationId="{00000000-0000-0000-0000-000000000000}"/>
          </ac:spMkLst>
        </pc:spChg>
        <pc:picChg chg="add mod">
          <ac:chgData name="Oscar Conchillo Solé" userId="299a079f-4da3-4d47-8e1d-bbc9751933f1" providerId="ADAL" clId="{F4E0D360-F554-8848-8258-65179E820155}" dt="2022-08-02T16:18:43.843" v="77" actId="18331"/>
          <ac:picMkLst>
            <pc:docMk/>
            <pc:sldMk cId="1381412860" sldId="350"/>
            <ac:picMk id="2" creationId="{ADFA27D4-B046-3CB8-C873-C30B16947B09}"/>
          </ac:picMkLst>
        </pc:picChg>
        <pc:picChg chg="del">
          <ac:chgData name="Oscar Conchillo Solé" userId="299a079f-4da3-4d47-8e1d-bbc9751933f1" providerId="ADAL" clId="{F4E0D360-F554-8848-8258-65179E820155}" dt="2022-08-02T16:14:23.766" v="66" actId="478"/>
          <ac:picMkLst>
            <pc:docMk/>
            <pc:sldMk cId="1381412860" sldId="350"/>
            <ac:picMk id="4" creationId="{00000000-0000-0000-0000-000000000000}"/>
          </ac:picMkLst>
        </pc:picChg>
      </pc:sldChg>
      <pc:sldChg chg="modSp mod">
        <pc:chgData name="Oscar Conchillo Solé" userId="299a079f-4da3-4d47-8e1d-bbc9751933f1" providerId="ADAL" clId="{F4E0D360-F554-8848-8258-65179E820155}" dt="2022-08-03T15:57:53.063" v="81" actId="20577"/>
        <pc:sldMkLst>
          <pc:docMk/>
          <pc:sldMk cId="3425241168" sldId="351"/>
        </pc:sldMkLst>
        <pc:spChg chg="mod">
          <ac:chgData name="Oscar Conchillo Solé" userId="299a079f-4da3-4d47-8e1d-bbc9751933f1" providerId="ADAL" clId="{F4E0D360-F554-8848-8258-65179E820155}" dt="2022-08-03T15:57:53.063" v="81" actId="20577"/>
          <ac:spMkLst>
            <pc:docMk/>
            <pc:sldMk cId="3425241168" sldId="351"/>
            <ac:spMk id="5" creationId="{00000000-0000-0000-0000-000000000000}"/>
          </ac:spMkLst>
        </pc:spChg>
      </pc:sldChg>
      <pc:sldChg chg="modSp mod">
        <pc:chgData name="Oscar Conchillo Solé" userId="299a079f-4da3-4d47-8e1d-bbc9751933f1" providerId="ADAL" clId="{F4E0D360-F554-8848-8258-65179E820155}" dt="2022-08-03T17:24:13.476" v="96" actId="20577"/>
        <pc:sldMkLst>
          <pc:docMk/>
          <pc:sldMk cId="2173394960" sldId="356"/>
        </pc:sldMkLst>
        <pc:spChg chg="mod">
          <ac:chgData name="Oscar Conchillo Solé" userId="299a079f-4da3-4d47-8e1d-bbc9751933f1" providerId="ADAL" clId="{F4E0D360-F554-8848-8258-65179E820155}" dt="2022-08-03T17:24:13.476" v="96" actId="20577"/>
          <ac:spMkLst>
            <pc:docMk/>
            <pc:sldMk cId="2173394960" sldId="356"/>
            <ac:spMk id="7" creationId="{00000000-0000-0000-0000-000000000000}"/>
          </ac:spMkLst>
        </pc:spChg>
      </pc:sldChg>
      <pc:sldChg chg="modSp mod">
        <pc:chgData name="Oscar Conchillo Solé" userId="299a079f-4da3-4d47-8e1d-bbc9751933f1" providerId="ADAL" clId="{F4E0D360-F554-8848-8258-65179E820155}" dt="2022-08-03T17:24:08.699" v="94" actId="1076"/>
        <pc:sldMkLst>
          <pc:docMk/>
          <pc:sldMk cId="1389936340" sldId="359"/>
        </pc:sldMkLst>
        <pc:spChg chg="mod">
          <ac:chgData name="Oscar Conchillo Solé" userId="299a079f-4da3-4d47-8e1d-bbc9751933f1" providerId="ADAL" clId="{F4E0D360-F554-8848-8258-65179E820155}" dt="2022-08-03T17:24:08.699" v="94" actId="1076"/>
          <ac:spMkLst>
            <pc:docMk/>
            <pc:sldMk cId="1389936340" sldId="359"/>
            <ac:spMk id="3" creationId="{0D799BFE-5D90-F14B-B2EE-1B812827F85B}"/>
          </ac:spMkLst>
        </pc:spChg>
      </pc:sldChg>
      <pc:sldChg chg="addSp delSp modSp mod">
        <pc:chgData name="Oscar Conchillo Solé" userId="299a079f-4da3-4d47-8e1d-bbc9751933f1" providerId="ADAL" clId="{F4E0D360-F554-8848-8258-65179E820155}" dt="2022-08-03T17:27:47.718" v="107" actId="18331"/>
        <pc:sldMkLst>
          <pc:docMk/>
          <pc:sldMk cId="4172073645" sldId="362"/>
        </pc:sldMkLst>
        <pc:spChg chg="mod">
          <ac:chgData name="Oscar Conchillo Solé" userId="299a079f-4da3-4d47-8e1d-bbc9751933f1" providerId="ADAL" clId="{F4E0D360-F554-8848-8258-65179E820155}" dt="2022-08-03T17:26:43.145" v="104" actId="1076"/>
          <ac:spMkLst>
            <pc:docMk/>
            <pc:sldMk cId="4172073645" sldId="362"/>
            <ac:spMk id="2" creationId="{00000000-0000-0000-0000-000000000000}"/>
          </ac:spMkLst>
        </pc:spChg>
        <pc:spChg chg="mod">
          <ac:chgData name="Oscar Conchillo Solé" userId="299a079f-4da3-4d47-8e1d-bbc9751933f1" providerId="ADAL" clId="{F4E0D360-F554-8848-8258-65179E820155}" dt="2022-08-03T17:26:19.772" v="100" actId="1076"/>
          <ac:spMkLst>
            <pc:docMk/>
            <pc:sldMk cId="4172073645" sldId="362"/>
            <ac:spMk id="8" creationId="{00000000-0000-0000-0000-000000000000}"/>
          </ac:spMkLst>
        </pc:spChg>
        <pc:spChg chg="mod">
          <ac:chgData name="Oscar Conchillo Solé" userId="299a079f-4da3-4d47-8e1d-bbc9751933f1" providerId="ADAL" clId="{F4E0D360-F554-8848-8258-65179E820155}" dt="2022-08-03T17:26:29.491" v="103" actId="1076"/>
          <ac:spMkLst>
            <pc:docMk/>
            <pc:sldMk cId="4172073645" sldId="362"/>
            <ac:spMk id="9" creationId="{00000000-0000-0000-0000-000000000000}"/>
          </ac:spMkLst>
        </pc:spChg>
        <pc:picChg chg="add mod">
          <ac:chgData name="Oscar Conchillo Solé" userId="299a079f-4da3-4d47-8e1d-bbc9751933f1" providerId="ADAL" clId="{F4E0D360-F554-8848-8258-65179E820155}" dt="2022-08-03T17:27:47.718" v="107" actId="18331"/>
          <ac:picMkLst>
            <pc:docMk/>
            <pc:sldMk cId="4172073645" sldId="362"/>
            <ac:picMk id="3" creationId="{3D1B8514-E886-4052-7541-17519B037430}"/>
          </ac:picMkLst>
        </pc:picChg>
        <pc:picChg chg="del">
          <ac:chgData name="Oscar Conchillo Solé" userId="299a079f-4da3-4d47-8e1d-bbc9751933f1" providerId="ADAL" clId="{F4E0D360-F554-8848-8258-65179E820155}" dt="2022-08-03T17:26:04.758" v="97" actId="478"/>
          <ac:picMkLst>
            <pc:docMk/>
            <pc:sldMk cId="4172073645" sldId="362"/>
            <ac:picMk id="24578" creationId="{00000000-0000-0000-0000-000000000000}"/>
          </ac:picMkLst>
        </pc:picChg>
        <pc:cxnChg chg="mod">
          <ac:chgData name="Oscar Conchillo Solé" userId="299a079f-4da3-4d47-8e1d-bbc9751933f1" providerId="ADAL" clId="{F4E0D360-F554-8848-8258-65179E820155}" dt="2022-08-03T17:26:51.341" v="106" actId="14100"/>
          <ac:cxnSpMkLst>
            <pc:docMk/>
            <pc:sldMk cId="4172073645" sldId="362"/>
            <ac:cxnSpMk id="7" creationId="{00000000-0000-0000-0000-000000000000}"/>
          </ac:cxnSpMkLst>
        </pc:cxnChg>
      </pc:sldChg>
      <pc:sldChg chg="addSp delSp modSp mod">
        <pc:chgData name="Oscar Conchillo Solé" userId="299a079f-4da3-4d47-8e1d-bbc9751933f1" providerId="ADAL" clId="{F4E0D360-F554-8848-8258-65179E820155}" dt="2022-08-03T17:29:47.257" v="121" actId="1076"/>
        <pc:sldMkLst>
          <pc:docMk/>
          <pc:sldMk cId="3667353651" sldId="363"/>
        </pc:sldMkLst>
        <pc:spChg chg="mod">
          <ac:chgData name="Oscar Conchillo Solé" userId="299a079f-4da3-4d47-8e1d-bbc9751933f1" providerId="ADAL" clId="{F4E0D360-F554-8848-8258-65179E820155}" dt="2022-08-03T17:29:47.257" v="121" actId="1076"/>
          <ac:spMkLst>
            <pc:docMk/>
            <pc:sldMk cId="3667353651" sldId="363"/>
            <ac:spMk id="7" creationId="{00000000-0000-0000-0000-000000000000}"/>
          </ac:spMkLst>
        </pc:spChg>
        <pc:spChg chg="mod">
          <ac:chgData name="Oscar Conchillo Solé" userId="299a079f-4da3-4d47-8e1d-bbc9751933f1" providerId="ADAL" clId="{F4E0D360-F554-8848-8258-65179E820155}" dt="2022-08-03T17:29:22.158" v="113" actId="1076"/>
          <ac:spMkLst>
            <pc:docMk/>
            <pc:sldMk cId="3667353651" sldId="363"/>
            <ac:spMk id="11" creationId="{00000000-0000-0000-0000-000000000000}"/>
          </ac:spMkLst>
        </pc:spChg>
        <pc:picChg chg="add mod modCrop">
          <ac:chgData name="Oscar Conchillo Solé" userId="299a079f-4da3-4d47-8e1d-bbc9751933f1" providerId="ADAL" clId="{F4E0D360-F554-8848-8258-65179E820155}" dt="2022-08-03T17:29:15.755" v="112" actId="167"/>
          <ac:picMkLst>
            <pc:docMk/>
            <pc:sldMk cId="3667353651" sldId="363"/>
            <ac:picMk id="2" creationId="{EAB843F8-55B4-7DB7-0636-EAE322EB2E28}"/>
          </ac:picMkLst>
        </pc:picChg>
        <pc:picChg chg="del">
          <ac:chgData name="Oscar Conchillo Solé" userId="299a079f-4da3-4d47-8e1d-bbc9751933f1" providerId="ADAL" clId="{F4E0D360-F554-8848-8258-65179E820155}" dt="2022-08-03T17:28:10.527" v="108" actId="478"/>
          <ac:picMkLst>
            <pc:docMk/>
            <pc:sldMk cId="3667353651" sldId="363"/>
            <ac:picMk id="23554"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C061FE-1F66-486E-9D1A-1B51912028B0}" type="doc">
      <dgm:prSet loTypeId="urn:microsoft.com/office/officeart/2005/8/layout/hList3" loCatId="list" qsTypeId="urn:microsoft.com/office/officeart/2005/8/quickstyle/simple1" qsCatId="simple" csTypeId="urn:microsoft.com/office/officeart/2005/8/colors/colorful5" csCatId="colorful" phldr="1"/>
      <dgm:spPr/>
      <dgm:t>
        <a:bodyPr/>
        <a:lstStyle/>
        <a:p>
          <a:endParaRPr lang="es-ES"/>
        </a:p>
      </dgm:t>
    </dgm:pt>
    <dgm:pt modelId="{AD15EFB6-3733-4747-8235-5BC1C0241F97}">
      <dgm:prSet phldrT="[Texto]"/>
      <dgm:spPr>
        <a:solidFill>
          <a:schemeClr val="bg1">
            <a:lumMod val="85000"/>
          </a:schemeClr>
        </a:solidFill>
      </dgm:spPr>
      <dgm:t>
        <a:bodyPr/>
        <a:lstStyle/>
        <a:p>
          <a:r>
            <a:rPr lang="es-ES"/>
            <a:t>Nucleotide (</a:t>
          </a:r>
          <a:r>
            <a:rPr lang="es-ES" dirty="0"/>
            <a:t>NCBI)</a:t>
          </a:r>
        </a:p>
      </dgm:t>
    </dgm:pt>
    <dgm:pt modelId="{58762CF3-CD84-471A-9C84-473F7B01105A}" type="parTrans" cxnId="{F76720C8-036C-4112-A673-A253249DEED8}">
      <dgm:prSet/>
      <dgm:spPr/>
      <dgm:t>
        <a:bodyPr/>
        <a:lstStyle/>
        <a:p>
          <a:endParaRPr lang="es-ES"/>
        </a:p>
      </dgm:t>
    </dgm:pt>
    <dgm:pt modelId="{C630B934-31B9-4273-9635-BB1B3743DDBD}" type="sibTrans" cxnId="{F76720C8-036C-4112-A673-A253249DEED8}">
      <dgm:prSet/>
      <dgm:spPr/>
      <dgm:t>
        <a:bodyPr/>
        <a:lstStyle/>
        <a:p>
          <a:endParaRPr lang="es-ES"/>
        </a:p>
      </dgm:t>
    </dgm:pt>
    <dgm:pt modelId="{7F91D997-6755-4F1B-8232-F2E6C8A50230}">
      <dgm:prSet phldrT="[Texto]"/>
      <dgm:spPr/>
      <dgm:t>
        <a:bodyPr/>
        <a:lstStyle/>
        <a:p>
          <a:r>
            <a:rPr lang="es-ES" dirty="0" err="1"/>
            <a:t>GenBank</a:t>
          </a:r>
          <a:endParaRPr lang="es-ES" dirty="0"/>
        </a:p>
      </dgm:t>
    </dgm:pt>
    <dgm:pt modelId="{097A8BD6-6290-4C78-AC79-06C96FAEECED}" type="parTrans" cxnId="{DCBF385A-BC7E-4A42-9B01-73DF59A7FE7A}">
      <dgm:prSet/>
      <dgm:spPr/>
      <dgm:t>
        <a:bodyPr/>
        <a:lstStyle/>
        <a:p>
          <a:endParaRPr lang="es-ES"/>
        </a:p>
      </dgm:t>
    </dgm:pt>
    <dgm:pt modelId="{772503C2-C545-4489-B7BC-838B65C87420}" type="sibTrans" cxnId="{DCBF385A-BC7E-4A42-9B01-73DF59A7FE7A}">
      <dgm:prSet/>
      <dgm:spPr/>
      <dgm:t>
        <a:bodyPr/>
        <a:lstStyle/>
        <a:p>
          <a:endParaRPr lang="es-ES"/>
        </a:p>
      </dgm:t>
    </dgm:pt>
    <dgm:pt modelId="{7F18CFA0-0EE8-4326-A130-AD0094F5EC34}">
      <dgm:prSet phldrT="[Texto]"/>
      <dgm:spPr/>
      <dgm:t>
        <a:bodyPr/>
        <a:lstStyle/>
        <a:p>
          <a:r>
            <a:rPr lang="es-ES" dirty="0"/>
            <a:t>EMBL</a:t>
          </a:r>
        </a:p>
      </dgm:t>
    </dgm:pt>
    <dgm:pt modelId="{69B1DBE7-F3F7-459A-99A8-50B37A7C7CD8}" type="parTrans" cxnId="{F5C57C2B-CF1D-4522-9E48-62DE189DCB05}">
      <dgm:prSet/>
      <dgm:spPr/>
      <dgm:t>
        <a:bodyPr/>
        <a:lstStyle/>
        <a:p>
          <a:endParaRPr lang="es-ES"/>
        </a:p>
      </dgm:t>
    </dgm:pt>
    <dgm:pt modelId="{5FE37924-B803-42D2-AA9C-B30292D9073C}" type="sibTrans" cxnId="{F5C57C2B-CF1D-4522-9E48-62DE189DCB05}">
      <dgm:prSet/>
      <dgm:spPr/>
      <dgm:t>
        <a:bodyPr/>
        <a:lstStyle/>
        <a:p>
          <a:endParaRPr lang="es-ES"/>
        </a:p>
      </dgm:t>
    </dgm:pt>
    <dgm:pt modelId="{AB8C92F2-2C13-42B5-BDEF-75FDEB94C856}">
      <dgm:prSet phldrT="[Texto]"/>
      <dgm:spPr/>
      <dgm:t>
        <a:bodyPr/>
        <a:lstStyle/>
        <a:p>
          <a:r>
            <a:rPr lang="es-ES" dirty="0"/>
            <a:t>DDBJ</a:t>
          </a:r>
        </a:p>
      </dgm:t>
    </dgm:pt>
    <dgm:pt modelId="{22D329B6-6791-4A5D-9CD6-A9A567FA1531}" type="parTrans" cxnId="{92703806-8BA2-4482-BF36-6F1E709C2F61}">
      <dgm:prSet/>
      <dgm:spPr/>
      <dgm:t>
        <a:bodyPr/>
        <a:lstStyle/>
        <a:p>
          <a:endParaRPr lang="es-ES"/>
        </a:p>
      </dgm:t>
    </dgm:pt>
    <dgm:pt modelId="{1232627D-561D-4A2A-BAF5-6693F300C9AE}" type="sibTrans" cxnId="{92703806-8BA2-4482-BF36-6F1E709C2F61}">
      <dgm:prSet/>
      <dgm:spPr/>
      <dgm:t>
        <a:bodyPr/>
        <a:lstStyle/>
        <a:p>
          <a:endParaRPr lang="es-ES"/>
        </a:p>
      </dgm:t>
    </dgm:pt>
    <dgm:pt modelId="{6A77BB37-7111-4127-8629-EEB97363F42D}" type="pres">
      <dgm:prSet presAssocID="{B8C061FE-1F66-486E-9D1A-1B51912028B0}" presName="composite" presStyleCnt="0">
        <dgm:presLayoutVars>
          <dgm:chMax val="1"/>
          <dgm:dir/>
          <dgm:resizeHandles val="exact"/>
        </dgm:presLayoutVars>
      </dgm:prSet>
      <dgm:spPr/>
    </dgm:pt>
    <dgm:pt modelId="{F9555779-26E8-4CC2-AB87-2756D5B0F372}" type="pres">
      <dgm:prSet presAssocID="{AD15EFB6-3733-4747-8235-5BC1C0241F97}" presName="roof" presStyleLbl="dkBgShp" presStyleIdx="0" presStyleCnt="2"/>
      <dgm:spPr/>
    </dgm:pt>
    <dgm:pt modelId="{527170B6-A05E-495F-B3C6-D627F4F7130B}" type="pres">
      <dgm:prSet presAssocID="{AD15EFB6-3733-4747-8235-5BC1C0241F97}" presName="pillars" presStyleCnt="0"/>
      <dgm:spPr/>
    </dgm:pt>
    <dgm:pt modelId="{CEB1BDCD-34D6-4B7C-ABF7-A5F77CA8F97B}" type="pres">
      <dgm:prSet presAssocID="{AD15EFB6-3733-4747-8235-5BC1C0241F97}" presName="pillar1" presStyleLbl="node1" presStyleIdx="0" presStyleCnt="3">
        <dgm:presLayoutVars>
          <dgm:bulletEnabled val="1"/>
        </dgm:presLayoutVars>
      </dgm:prSet>
      <dgm:spPr/>
    </dgm:pt>
    <dgm:pt modelId="{2C69A941-D460-42B8-A534-7C28881015DF}" type="pres">
      <dgm:prSet presAssocID="{7F18CFA0-0EE8-4326-A130-AD0094F5EC34}" presName="pillarX" presStyleLbl="node1" presStyleIdx="1" presStyleCnt="3">
        <dgm:presLayoutVars>
          <dgm:bulletEnabled val="1"/>
        </dgm:presLayoutVars>
      </dgm:prSet>
      <dgm:spPr/>
    </dgm:pt>
    <dgm:pt modelId="{5A929D43-D8E4-4AC8-A1BC-C1932528CE3C}" type="pres">
      <dgm:prSet presAssocID="{AB8C92F2-2C13-42B5-BDEF-75FDEB94C856}" presName="pillarX" presStyleLbl="node1" presStyleIdx="2" presStyleCnt="3">
        <dgm:presLayoutVars>
          <dgm:bulletEnabled val="1"/>
        </dgm:presLayoutVars>
      </dgm:prSet>
      <dgm:spPr/>
    </dgm:pt>
    <dgm:pt modelId="{EAEF38CC-2CBB-4356-8363-495E6DF0A012}" type="pres">
      <dgm:prSet presAssocID="{AD15EFB6-3733-4747-8235-5BC1C0241F97}" presName="base" presStyleLbl="dkBgShp" presStyleIdx="1" presStyleCnt="2"/>
      <dgm:spPr>
        <a:solidFill>
          <a:schemeClr val="bg1">
            <a:lumMod val="85000"/>
          </a:schemeClr>
        </a:solidFill>
      </dgm:spPr>
    </dgm:pt>
  </dgm:ptLst>
  <dgm:cxnLst>
    <dgm:cxn modelId="{92703806-8BA2-4482-BF36-6F1E709C2F61}" srcId="{AD15EFB6-3733-4747-8235-5BC1C0241F97}" destId="{AB8C92F2-2C13-42B5-BDEF-75FDEB94C856}" srcOrd="2" destOrd="0" parTransId="{22D329B6-6791-4A5D-9CD6-A9A567FA1531}" sibTransId="{1232627D-561D-4A2A-BAF5-6693F300C9AE}"/>
    <dgm:cxn modelId="{F5C57C2B-CF1D-4522-9E48-62DE189DCB05}" srcId="{AD15EFB6-3733-4747-8235-5BC1C0241F97}" destId="{7F18CFA0-0EE8-4326-A130-AD0094F5EC34}" srcOrd="1" destOrd="0" parTransId="{69B1DBE7-F3F7-459A-99A8-50B37A7C7CD8}" sibTransId="{5FE37924-B803-42D2-AA9C-B30292D9073C}"/>
    <dgm:cxn modelId="{DCBF385A-BC7E-4A42-9B01-73DF59A7FE7A}" srcId="{AD15EFB6-3733-4747-8235-5BC1C0241F97}" destId="{7F91D997-6755-4F1B-8232-F2E6C8A50230}" srcOrd="0" destOrd="0" parTransId="{097A8BD6-6290-4C78-AC79-06C96FAEECED}" sibTransId="{772503C2-C545-4489-B7BC-838B65C87420}"/>
    <dgm:cxn modelId="{ED4F107C-53A8-4364-99D6-8C8DDF7F9D00}" type="presOf" srcId="{7F91D997-6755-4F1B-8232-F2E6C8A50230}" destId="{CEB1BDCD-34D6-4B7C-ABF7-A5F77CA8F97B}" srcOrd="0" destOrd="0" presId="urn:microsoft.com/office/officeart/2005/8/layout/hList3"/>
    <dgm:cxn modelId="{B249C6C3-B0C7-43B3-99E3-672EB2DD2A54}" type="presOf" srcId="{B8C061FE-1F66-486E-9D1A-1B51912028B0}" destId="{6A77BB37-7111-4127-8629-EEB97363F42D}" srcOrd="0" destOrd="0" presId="urn:microsoft.com/office/officeart/2005/8/layout/hList3"/>
    <dgm:cxn modelId="{F76720C8-036C-4112-A673-A253249DEED8}" srcId="{B8C061FE-1F66-486E-9D1A-1B51912028B0}" destId="{AD15EFB6-3733-4747-8235-5BC1C0241F97}" srcOrd="0" destOrd="0" parTransId="{58762CF3-CD84-471A-9C84-473F7B01105A}" sibTransId="{C630B934-31B9-4273-9635-BB1B3743DDBD}"/>
    <dgm:cxn modelId="{85A425C8-1F99-47EF-A196-B020357E662B}" type="presOf" srcId="{AB8C92F2-2C13-42B5-BDEF-75FDEB94C856}" destId="{5A929D43-D8E4-4AC8-A1BC-C1932528CE3C}" srcOrd="0" destOrd="0" presId="urn:microsoft.com/office/officeart/2005/8/layout/hList3"/>
    <dgm:cxn modelId="{C7B811DD-4E07-42F6-ABE8-3D3A002EFCAF}" type="presOf" srcId="{AD15EFB6-3733-4747-8235-5BC1C0241F97}" destId="{F9555779-26E8-4CC2-AB87-2756D5B0F372}" srcOrd="0" destOrd="0" presId="urn:microsoft.com/office/officeart/2005/8/layout/hList3"/>
    <dgm:cxn modelId="{B24260F4-4F1D-464B-9497-9D1A0DBC2F64}" type="presOf" srcId="{7F18CFA0-0EE8-4326-A130-AD0094F5EC34}" destId="{2C69A941-D460-42B8-A534-7C28881015DF}" srcOrd="0" destOrd="0" presId="urn:microsoft.com/office/officeart/2005/8/layout/hList3"/>
    <dgm:cxn modelId="{D5E5B3B2-0915-4051-84D7-A9E57016886C}" type="presParOf" srcId="{6A77BB37-7111-4127-8629-EEB97363F42D}" destId="{F9555779-26E8-4CC2-AB87-2756D5B0F372}" srcOrd="0" destOrd="0" presId="urn:microsoft.com/office/officeart/2005/8/layout/hList3"/>
    <dgm:cxn modelId="{7B90E0F2-FAB4-448E-AC92-21AB70F0AD9C}" type="presParOf" srcId="{6A77BB37-7111-4127-8629-EEB97363F42D}" destId="{527170B6-A05E-495F-B3C6-D627F4F7130B}" srcOrd="1" destOrd="0" presId="urn:microsoft.com/office/officeart/2005/8/layout/hList3"/>
    <dgm:cxn modelId="{F2A14027-1AAF-44C4-8F2E-3EE90E590BCC}" type="presParOf" srcId="{527170B6-A05E-495F-B3C6-D627F4F7130B}" destId="{CEB1BDCD-34D6-4B7C-ABF7-A5F77CA8F97B}" srcOrd="0" destOrd="0" presId="urn:microsoft.com/office/officeart/2005/8/layout/hList3"/>
    <dgm:cxn modelId="{11EB39E4-D925-4A92-832B-107084A0DE2D}" type="presParOf" srcId="{527170B6-A05E-495F-B3C6-D627F4F7130B}" destId="{2C69A941-D460-42B8-A534-7C28881015DF}" srcOrd="1" destOrd="0" presId="urn:microsoft.com/office/officeart/2005/8/layout/hList3"/>
    <dgm:cxn modelId="{C2EDB16A-011C-4A55-B875-ADDB2297B9F5}" type="presParOf" srcId="{527170B6-A05E-495F-B3C6-D627F4F7130B}" destId="{5A929D43-D8E4-4AC8-A1BC-C1932528CE3C}" srcOrd="2" destOrd="0" presId="urn:microsoft.com/office/officeart/2005/8/layout/hList3"/>
    <dgm:cxn modelId="{6720B5D3-B3C6-4679-AD2E-FF20C1AEB140}" type="presParOf" srcId="{6A77BB37-7111-4127-8629-EEB97363F42D}" destId="{EAEF38CC-2CBB-4356-8363-495E6DF0A012}" srcOrd="2" destOrd="0" presId="urn:microsoft.com/office/officeart/2005/8/layout/hList3"/>
  </dgm:cxnLst>
  <dgm:bg>
    <a:solidFill>
      <a:schemeClr val="bg1">
        <a:lumMod val="85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55779-26E8-4CC2-AB87-2756D5B0F372}">
      <dsp:nvSpPr>
        <dsp:cNvPr id="0" name=""/>
        <dsp:cNvSpPr/>
      </dsp:nvSpPr>
      <dsp:spPr>
        <a:xfrm>
          <a:off x="0" y="0"/>
          <a:ext cx="8136904" cy="1598577"/>
        </a:xfrm>
        <a:prstGeom prst="rect">
          <a:avLst/>
        </a:prstGeom>
        <a:solidFill>
          <a:schemeClr val="bg1">
            <a:lumMod val="85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s-ES" sz="6500" kern="1200"/>
            <a:t>Nucleotide (</a:t>
          </a:r>
          <a:r>
            <a:rPr lang="es-ES" sz="6500" kern="1200" dirty="0"/>
            <a:t>NCBI)</a:t>
          </a:r>
        </a:p>
      </dsp:txBody>
      <dsp:txXfrm>
        <a:off x="0" y="0"/>
        <a:ext cx="8136904" cy="1598577"/>
      </dsp:txXfrm>
    </dsp:sp>
    <dsp:sp modelId="{CEB1BDCD-34D6-4B7C-ABF7-A5F77CA8F97B}">
      <dsp:nvSpPr>
        <dsp:cNvPr id="0" name=""/>
        <dsp:cNvSpPr/>
      </dsp:nvSpPr>
      <dsp:spPr>
        <a:xfrm>
          <a:off x="3973" y="1598577"/>
          <a:ext cx="2709652" cy="335701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s-ES" sz="5000" kern="1200" dirty="0" err="1"/>
            <a:t>GenBank</a:t>
          </a:r>
          <a:endParaRPr lang="es-ES" sz="5000" kern="1200" dirty="0"/>
        </a:p>
      </dsp:txBody>
      <dsp:txXfrm>
        <a:off x="3973" y="1598577"/>
        <a:ext cx="2709652" cy="3357012"/>
      </dsp:txXfrm>
    </dsp:sp>
    <dsp:sp modelId="{2C69A941-D460-42B8-A534-7C28881015DF}">
      <dsp:nvSpPr>
        <dsp:cNvPr id="0" name=""/>
        <dsp:cNvSpPr/>
      </dsp:nvSpPr>
      <dsp:spPr>
        <a:xfrm>
          <a:off x="2713625" y="1598577"/>
          <a:ext cx="2709652" cy="3357012"/>
        </a:xfrm>
        <a:prstGeom prst="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s-ES" sz="5000" kern="1200" dirty="0"/>
            <a:t>EMBL</a:t>
          </a:r>
        </a:p>
      </dsp:txBody>
      <dsp:txXfrm>
        <a:off x="2713625" y="1598577"/>
        <a:ext cx="2709652" cy="3357012"/>
      </dsp:txXfrm>
    </dsp:sp>
    <dsp:sp modelId="{5A929D43-D8E4-4AC8-A1BC-C1932528CE3C}">
      <dsp:nvSpPr>
        <dsp:cNvPr id="0" name=""/>
        <dsp:cNvSpPr/>
      </dsp:nvSpPr>
      <dsp:spPr>
        <a:xfrm>
          <a:off x="5423278" y="1598577"/>
          <a:ext cx="2709652" cy="3357012"/>
        </a:xfrm>
        <a:prstGeom prst="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s-ES" sz="5000" kern="1200" dirty="0"/>
            <a:t>DDBJ</a:t>
          </a:r>
        </a:p>
      </dsp:txBody>
      <dsp:txXfrm>
        <a:off x="5423278" y="1598577"/>
        <a:ext cx="2709652" cy="3357012"/>
      </dsp:txXfrm>
    </dsp:sp>
    <dsp:sp modelId="{EAEF38CC-2CBB-4356-8363-495E6DF0A012}">
      <dsp:nvSpPr>
        <dsp:cNvPr id="0" name=""/>
        <dsp:cNvSpPr/>
      </dsp:nvSpPr>
      <dsp:spPr>
        <a:xfrm>
          <a:off x="0" y="4955590"/>
          <a:ext cx="8136904" cy="373001"/>
        </a:xfrm>
        <a:prstGeom prst="rect">
          <a:avLst/>
        </a:prstGeom>
        <a:solidFill>
          <a:schemeClr val="bg1">
            <a:lumMod val="8500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CF413040-CAED-483D-B4D7-B2098C4CB3FE}" type="datetimeFigureOut">
              <a:rPr lang="es-ES" smtClean="0"/>
              <a:t>25/3/24</a:t>
            </a:fld>
            <a:endParaRPr lang="es-ES"/>
          </a:p>
        </p:txBody>
      </p:sp>
      <p:sp>
        <p:nvSpPr>
          <p:cNvPr id="4" name="3 Marcador de imagen de diapositiva"/>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92BC8457-4218-4B40-A1FF-DB8B24C6B9E6}" type="slidenum">
              <a:rPr lang="es-ES" smtClean="0"/>
              <a:t>‹#›</a:t>
            </a:fld>
            <a:endParaRPr lang="es-ES"/>
          </a:p>
        </p:txBody>
      </p:sp>
    </p:spTree>
    <p:extLst>
      <p:ext uri="{BB962C8B-B14F-4D97-AF65-F5344CB8AC3E}">
        <p14:creationId xmlns:p14="http://schemas.microsoft.com/office/powerpoint/2010/main" val="1293716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2BC8457-4218-4B40-A1FF-DB8B24C6B9E6}" type="slidenum">
              <a:rPr lang="es-ES" smtClean="0"/>
              <a:t>1</a:t>
            </a:fld>
            <a:endParaRPr lang="es-ES"/>
          </a:p>
        </p:txBody>
      </p:sp>
    </p:spTree>
    <p:extLst>
      <p:ext uri="{BB962C8B-B14F-4D97-AF65-F5344CB8AC3E}">
        <p14:creationId xmlns:p14="http://schemas.microsoft.com/office/powerpoint/2010/main" val="3601531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2BC8457-4218-4B40-A1FF-DB8B24C6B9E6}" type="slidenum">
              <a:rPr lang="es-ES" smtClean="0"/>
              <a:t>2</a:t>
            </a:fld>
            <a:endParaRPr lang="es-ES"/>
          </a:p>
        </p:txBody>
      </p:sp>
    </p:spTree>
    <p:extLst>
      <p:ext uri="{BB962C8B-B14F-4D97-AF65-F5344CB8AC3E}">
        <p14:creationId xmlns:p14="http://schemas.microsoft.com/office/powerpoint/2010/main" val="4142333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2BC8457-4218-4B40-A1FF-DB8B24C6B9E6}" type="slidenum">
              <a:rPr lang="es-ES" smtClean="0"/>
              <a:t>3</a:t>
            </a:fld>
            <a:endParaRPr lang="es-ES"/>
          </a:p>
        </p:txBody>
      </p:sp>
    </p:spTree>
    <p:extLst>
      <p:ext uri="{BB962C8B-B14F-4D97-AF65-F5344CB8AC3E}">
        <p14:creationId xmlns:p14="http://schemas.microsoft.com/office/powerpoint/2010/main" val="3122739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2BC8457-4218-4B40-A1FF-DB8B24C6B9E6}" type="slidenum">
              <a:rPr lang="es-ES" smtClean="0"/>
              <a:t>4</a:t>
            </a:fld>
            <a:endParaRPr lang="es-ES"/>
          </a:p>
        </p:txBody>
      </p:sp>
    </p:spTree>
    <p:extLst>
      <p:ext uri="{BB962C8B-B14F-4D97-AF65-F5344CB8AC3E}">
        <p14:creationId xmlns:p14="http://schemas.microsoft.com/office/powerpoint/2010/main" val="2520206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Searching</a:t>
            </a:r>
            <a:r>
              <a:rPr lang="es-ES" dirty="0"/>
              <a:t> </a:t>
            </a:r>
            <a:r>
              <a:rPr lang="es-ES" dirty="0" err="1"/>
              <a:t>is</a:t>
            </a:r>
            <a:r>
              <a:rPr lang="es-ES" dirty="0"/>
              <a:t> </a:t>
            </a:r>
            <a:r>
              <a:rPr lang="es-ES" dirty="0" err="1"/>
              <a:t>sequential</a:t>
            </a:r>
            <a:endParaRPr lang="es-ES" dirty="0"/>
          </a:p>
          <a:p>
            <a:r>
              <a:rPr lang="es-ES" dirty="0"/>
              <a:t>A </a:t>
            </a:r>
            <a:r>
              <a:rPr lang="es-ES" dirty="0" err="1"/>
              <a:t>lot</a:t>
            </a:r>
            <a:r>
              <a:rPr lang="es-ES" dirty="0"/>
              <a:t> of </a:t>
            </a:r>
            <a:r>
              <a:rPr lang="es-ES" dirty="0" err="1"/>
              <a:t>redundancies</a:t>
            </a:r>
            <a:endParaRPr lang="es-ES" dirty="0"/>
          </a:p>
          <a:p>
            <a:r>
              <a:rPr lang="es-ES" dirty="0" err="1"/>
              <a:t>Hard</a:t>
            </a:r>
            <a:r>
              <a:rPr lang="es-ES" dirty="0"/>
              <a:t> to </a:t>
            </a:r>
            <a:r>
              <a:rPr lang="es-ES" dirty="0" err="1"/>
              <a:t>search</a:t>
            </a:r>
            <a:r>
              <a:rPr lang="es-ES" dirty="0"/>
              <a:t> </a:t>
            </a:r>
            <a:r>
              <a:rPr lang="es-ES" dirty="0" err="1"/>
              <a:t>with</a:t>
            </a:r>
            <a:r>
              <a:rPr lang="es-ES" dirty="0"/>
              <a:t> a DBMS</a:t>
            </a:r>
          </a:p>
          <a:p>
            <a:endParaRPr lang="es-ES" dirty="0"/>
          </a:p>
          <a:p>
            <a:r>
              <a:rPr lang="es-ES" dirty="0" err="1"/>
              <a:t>Could</a:t>
            </a:r>
            <a:r>
              <a:rPr lang="es-ES" dirty="0"/>
              <a:t> </a:t>
            </a:r>
            <a:r>
              <a:rPr lang="es-ES" dirty="0" err="1"/>
              <a:t>contain</a:t>
            </a:r>
            <a:r>
              <a:rPr lang="es-ES" dirty="0"/>
              <a:t> </a:t>
            </a:r>
            <a:r>
              <a:rPr lang="es-ES" dirty="0" err="1"/>
              <a:t>associated</a:t>
            </a:r>
            <a:r>
              <a:rPr lang="es-ES" dirty="0"/>
              <a:t> </a:t>
            </a:r>
            <a:r>
              <a:rPr lang="es-ES" dirty="0" err="1"/>
              <a:t>metadata</a:t>
            </a:r>
            <a:endParaRPr lang="es-ES" dirty="0"/>
          </a:p>
        </p:txBody>
      </p:sp>
      <p:sp>
        <p:nvSpPr>
          <p:cNvPr id="4" name="3 Marcador de número de diapositiva"/>
          <p:cNvSpPr>
            <a:spLocks noGrp="1"/>
          </p:cNvSpPr>
          <p:nvPr>
            <p:ph type="sldNum" sz="quarter" idx="10"/>
          </p:nvPr>
        </p:nvSpPr>
        <p:spPr/>
        <p:txBody>
          <a:bodyPr/>
          <a:lstStyle/>
          <a:p>
            <a:fld id="{92BC8457-4218-4B40-A1FF-DB8B24C6B9E6}" type="slidenum">
              <a:rPr lang="es-ES" smtClean="0"/>
              <a:t>5</a:t>
            </a:fld>
            <a:endParaRPr lang="es-ES"/>
          </a:p>
        </p:txBody>
      </p:sp>
    </p:spTree>
    <p:extLst>
      <p:ext uri="{BB962C8B-B14F-4D97-AF65-F5344CB8AC3E}">
        <p14:creationId xmlns:p14="http://schemas.microsoft.com/office/powerpoint/2010/main" val="872312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lvl="1" algn="l" eaLnBrk="1" hangingPunct="1">
              <a:buSzPct val="50000"/>
              <a:buFontTx/>
              <a:buNone/>
            </a:pPr>
            <a:r>
              <a:rPr lang="en-US" altLang="es-ES" sz="2000" dirty="0">
                <a:solidFill>
                  <a:srgbClr val="003366"/>
                </a:solidFill>
                <a:latin typeface="Arial" charset="0"/>
              </a:rPr>
              <a:t>A relational database is a digital database whose organization is based on the relational model of data, as proposed by E. F. </a:t>
            </a:r>
            <a:r>
              <a:rPr lang="en-US" altLang="es-ES" sz="2000" dirty="0" err="1">
                <a:solidFill>
                  <a:srgbClr val="003366"/>
                </a:solidFill>
                <a:latin typeface="Arial" charset="0"/>
              </a:rPr>
              <a:t>Codd</a:t>
            </a:r>
            <a:r>
              <a:rPr lang="en-US" altLang="es-ES" sz="2000" dirty="0">
                <a:solidFill>
                  <a:srgbClr val="003366"/>
                </a:solidFill>
                <a:latin typeface="Arial" charset="0"/>
              </a:rPr>
              <a:t> in 1970.[1] The various software systems used to maintain relational databases are known as a relational database management system (RDBMS). Virtually all relational database systems use SQL (Structured Query Language) as the language for querying and maintaining the database.</a:t>
            </a:r>
          </a:p>
          <a:p>
            <a:pPr lvl="1" algn="l" eaLnBrk="1" hangingPunct="1">
              <a:buSzPct val="50000"/>
              <a:buFontTx/>
              <a:buNone/>
            </a:pPr>
            <a:r>
              <a:rPr lang="en-US" sz="2000" dirty="0"/>
              <a:t>Thus a table represents a </a:t>
            </a:r>
            <a:r>
              <a:rPr lang="en-US" sz="2000" b="1" dirty="0"/>
              <a:t>collection of relationships</a:t>
            </a:r>
            <a:r>
              <a:rPr lang="en-US" sz="2000" dirty="0"/>
              <a:t>.</a:t>
            </a:r>
            <a:endParaRPr lang="es-ES" altLang="es-ES" sz="2000" dirty="0">
              <a:solidFill>
                <a:srgbClr val="003366"/>
              </a:solidFill>
              <a:latin typeface="Arial" charset="0"/>
            </a:endParaRPr>
          </a:p>
        </p:txBody>
      </p:sp>
      <p:sp>
        <p:nvSpPr>
          <p:cNvPr id="4" name="3 Marcador de número de diapositiva"/>
          <p:cNvSpPr>
            <a:spLocks noGrp="1"/>
          </p:cNvSpPr>
          <p:nvPr>
            <p:ph type="sldNum" sz="quarter" idx="10"/>
          </p:nvPr>
        </p:nvSpPr>
        <p:spPr/>
        <p:txBody>
          <a:bodyPr/>
          <a:lstStyle/>
          <a:p>
            <a:fld id="{92BC8457-4218-4B40-A1FF-DB8B24C6B9E6}" type="slidenum">
              <a:rPr lang="es-ES" smtClean="0"/>
              <a:t>6</a:t>
            </a:fld>
            <a:endParaRPr lang="es-ES"/>
          </a:p>
        </p:txBody>
      </p:sp>
    </p:spTree>
    <p:extLst>
      <p:ext uri="{BB962C8B-B14F-4D97-AF65-F5344CB8AC3E}">
        <p14:creationId xmlns:p14="http://schemas.microsoft.com/office/powerpoint/2010/main" val="4014009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Structured data is data that has been organized into a formatted repository, typically a database, so that its elements can be made addressable for more effective processing and analysis. </a:t>
            </a:r>
          </a:p>
          <a:p>
            <a:r>
              <a:rPr lang="en-US" dirty="0"/>
              <a:t>Relational databases using structured data.</a:t>
            </a:r>
          </a:p>
          <a:p>
            <a:r>
              <a:rPr lang="en-US" dirty="0"/>
              <a:t>Structured data refers to any data that resides in a fixed field within a record or file. This includes data contained in relational databases and spreadsheets.</a:t>
            </a:r>
          </a:p>
          <a:p>
            <a:r>
              <a:rPr lang="en-US" dirty="0"/>
              <a:t>Unstructured data is data that contains information without any structure, such as content inside emails or books or images.</a:t>
            </a:r>
            <a:endParaRPr lang="es-ES" dirty="0"/>
          </a:p>
        </p:txBody>
      </p:sp>
      <p:sp>
        <p:nvSpPr>
          <p:cNvPr id="4" name="3 Marcador de número de diapositiva"/>
          <p:cNvSpPr>
            <a:spLocks noGrp="1"/>
          </p:cNvSpPr>
          <p:nvPr>
            <p:ph type="sldNum" sz="quarter" idx="10"/>
          </p:nvPr>
        </p:nvSpPr>
        <p:spPr/>
        <p:txBody>
          <a:bodyPr/>
          <a:lstStyle/>
          <a:p>
            <a:fld id="{92BC8457-4218-4B40-A1FF-DB8B24C6B9E6}" type="slidenum">
              <a:rPr lang="es-ES" smtClean="0"/>
              <a:t>7</a:t>
            </a:fld>
            <a:endParaRPr lang="es-ES"/>
          </a:p>
        </p:txBody>
      </p:sp>
    </p:spTree>
    <p:extLst>
      <p:ext uri="{BB962C8B-B14F-4D97-AF65-F5344CB8AC3E}">
        <p14:creationId xmlns:p14="http://schemas.microsoft.com/office/powerpoint/2010/main" val="2260522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2BC8457-4218-4B40-A1FF-DB8B24C6B9E6}" type="slidenum">
              <a:rPr lang="es-ES" smtClean="0"/>
              <a:t>8</a:t>
            </a:fld>
            <a:endParaRPr lang="es-ES"/>
          </a:p>
        </p:txBody>
      </p:sp>
    </p:spTree>
    <p:extLst>
      <p:ext uri="{BB962C8B-B14F-4D97-AF65-F5344CB8AC3E}">
        <p14:creationId xmlns:p14="http://schemas.microsoft.com/office/powerpoint/2010/main" val="3141778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2BC8457-4218-4B40-A1FF-DB8B24C6B9E6}" type="slidenum">
              <a:rPr lang="es-ES" smtClean="0"/>
              <a:t>9</a:t>
            </a:fld>
            <a:endParaRPr lang="es-ES"/>
          </a:p>
        </p:txBody>
      </p:sp>
    </p:spTree>
    <p:extLst>
      <p:ext uri="{BB962C8B-B14F-4D97-AF65-F5344CB8AC3E}">
        <p14:creationId xmlns:p14="http://schemas.microsoft.com/office/powerpoint/2010/main" val="1615359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In general terms, it is a set of clearly defined methods of communication between various software components. It defines methods of communication between various software components and provides access to data of an operating system, application, or other service</a:t>
            </a:r>
            <a:endParaRPr lang="es-ES" dirty="0"/>
          </a:p>
        </p:txBody>
      </p:sp>
      <p:sp>
        <p:nvSpPr>
          <p:cNvPr id="4" name="3 Marcador de número de diapositiva"/>
          <p:cNvSpPr>
            <a:spLocks noGrp="1"/>
          </p:cNvSpPr>
          <p:nvPr>
            <p:ph type="sldNum" sz="quarter" idx="10"/>
          </p:nvPr>
        </p:nvSpPr>
        <p:spPr/>
        <p:txBody>
          <a:bodyPr/>
          <a:lstStyle/>
          <a:p>
            <a:fld id="{92BC8457-4218-4B40-A1FF-DB8B24C6B9E6}" type="slidenum">
              <a:rPr lang="es-ES" smtClean="0"/>
              <a:t>10</a:t>
            </a:fld>
            <a:endParaRPr lang="es-ES"/>
          </a:p>
        </p:txBody>
      </p:sp>
    </p:spTree>
    <p:extLst>
      <p:ext uri="{BB962C8B-B14F-4D97-AF65-F5344CB8AC3E}">
        <p14:creationId xmlns:p14="http://schemas.microsoft.com/office/powerpoint/2010/main" val="1031114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2BC8457-4218-4B40-A1FF-DB8B24C6B9E6}" type="slidenum">
              <a:rPr lang="es-ES" smtClean="0"/>
              <a:t>11</a:t>
            </a:fld>
            <a:endParaRPr lang="es-ES"/>
          </a:p>
        </p:txBody>
      </p:sp>
    </p:spTree>
    <p:extLst>
      <p:ext uri="{BB962C8B-B14F-4D97-AF65-F5344CB8AC3E}">
        <p14:creationId xmlns:p14="http://schemas.microsoft.com/office/powerpoint/2010/main" val="1649213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2BC8457-4218-4B40-A1FF-DB8B24C6B9E6}" type="slidenum">
              <a:rPr lang="es-ES" smtClean="0"/>
              <a:t>12</a:t>
            </a:fld>
            <a:endParaRPr lang="es-ES"/>
          </a:p>
        </p:txBody>
      </p:sp>
    </p:spTree>
    <p:extLst>
      <p:ext uri="{BB962C8B-B14F-4D97-AF65-F5344CB8AC3E}">
        <p14:creationId xmlns:p14="http://schemas.microsoft.com/office/powerpoint/2010/main" val="1640789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F491C7E0-D169-4FDF-8683-4906C74CF9D7}" type="slidenum">
              <a:rPr lang="es-ES" smtClean="0"/>
              <a:t>22</a:t>
            </a:fld>
            <a:endParaRPr lang="es-ES"/>
          </a:p>
        </p:txBody>
      </p:sp>
    </p:spTree>
    <p:extLst>
      <p:ext uri="{BB962C8B-B14F-4D97-AF65-F5344CB8AC3E}">
        <p14:creationId xmlns:p14="http://schemas.microsoft.com/office/powerpoint/2010/main" val="1369200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F491C7E0-D169-4FDF-8683-4906C74CF9D7}" type="slidenum">
              <a:rPr lang="es-ES" smtClean="0"/>
              <a:t>23</a:t>
            </a:fld>
            <a:endParaRPr lang="es-ES"/>
          </a:p>
        </p:txBody>
      </p:sp>
    </p:spTree>
    <p:extLst>
      <p:ext uri="{BB962C8B-B14F-4D97-AF65-F5344CB8AC3E}">
        <p14:creationId xmlns:p14="http://schemas.microsoft.com/office/powerpoint/2010/main" val="2881601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F491C7E0-D169-4FDF-8683-4906C74CF9D7}" type="slidenum">
              <a:rPr lang="es-ES" smtClean="0"/>
              <a:t>24</a:t>
            </a:fld>
            <a:endParaRPr lang="es-ES"/>
          </a:p>
        </p:txBody>
      </p:sp>
    </p:spTree>
    <p:extLst>
      <p:ext uri="{BB962C8B-B14F-4D97-AF65-F5344CB8AC3E}">
        <p14:creationId xmlns:p14="http://schemas.microsoft.com/office/powerpoint/2010/main" val="1008571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F491C7E0-D169-4FDF-8683-4906C74CF9D7}" type="slidenum">
              <a:rPr lang="es-ES" smtClean="0"/>
              <a:t>25</a:t>
            </a:fld>
            <a:endParaRPr lang="es-ES"/>
          </a:p>
        </p:txBody>
      </p:sp>
    </p:spTree>
    <p:extLst>
      <p:ext uri="{BB962C8B-B14F-4D97-AF65-F5344CB8AC3E}">
        <p14:creationId xmlns:p14="http://schemas.microsoft.com/office/powerpoint/2010/main" val="1517803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F491C7E0-D169-4FDF-8683-4906C74CF9D7}" type="slidenum">
              <a:rPr lang="es-ES" smtClean="0"/>
              <a:t>26</a:t>
            </a:fld>
            <a:endParaRPr lang="es-ES"/>
          </a:p>
        </p:txBody>
      </p:sp>
    </p:spTree>
    <p:extLst>
      <p:ext uri="{BB962C8B-B14F-4D97-AF65-F5344CB8AC3E}">
        <p14:creationId xmlns:p14="http://schemas.microsoft.com/office/powerpoint/2010/main" val="1056599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F491C7E0-D169-4FDF-8683-4906C74CF9D7}" type="slidenum">
              <a:rPr lang="es-ES" smtClean="0"/>
              <a:t>27</a:t>
            </a:fld>
            <a:endParaRPr lang="es-ES"/>
          </a:p>
        </p:txBody>
      </p:sp>
    </p:spTree>
    <p:extLst>
      <p:ext uri="{BB962C8B-B14F-4D97-AF65-F5344CB8AC3E}">
        <p14:creationId xmlns:p14="http://schemas.microsoft.com/office/powerpoint/2010/main" val="2137498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F491C7E0-D169-4FDF-8683-4906C74CF9D7}" type="slidenum">
              <a:rPr lang="es-ES" smtClean="0"/>
              <a:t>29</a:t>
            </a:fld>
            <a:endParaRPr lang="es-ES"/>
          </a:p>
        </p:txBody>
      </p:sp>
    </p:spTree>
    <p:extLst>
      <p:ext uri="{BB962C8B-B14F-4D97-AF65-F5344CB8AC3E}">
        <p14:creationId xmlns:p14="http://schemas.microsoft.com/office/powerpoint/2010/main" val="2710660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F491C7E0-D169-4FDF-8683-4906C74CF9D7}" type="slidenum">
              <a:rPr lang="es-ES" smtClean="0"/>
              <a:t>30</a:t>
            </a:fld>
            <a:endParaRPr lang="es-ES"/>
          </a:p>
        </p:txBody>
      </p:sp>
    </p:spTree>
    <p:extLst>
      <p:ext uri="{BB962C8B-B14F-4D97-AF65-F5344CB8AC3E}">
        <p14:creationId xmlns:p14="http://schemas.microsoft.com/office/powerpoint/2010/main" val="1546941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F491C7E0-D169-4FDF-8683-4906C74CF9D7}" type="slidenum">
              <a:rPr lang="es-ES" smtClean="0"/>
              <a:t>31</a:t>
            </a:fld>
            <a:endParaRPr lang="es-ES"/>
          </a:p>
        </p:txBody>
      </p:sp>
    </p:spTree>
    <p:extLst>
      <p:ext uri="{BB962C8B-B14F-4D97-AF65-F5344CB8AC3E}">
        <p14:creationId xmlns:p14="http://schemas.microsoft.com/office/powerpoint/2010/main" val="3505763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25/3/24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25/3/24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hyperlink" Target="https://www.ebi.ac.uk/training/online/courses/bioinformatics-terrified/what-makes-a-good-bioinformatics-database/primary-and-secondary-database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ncbi.nlm.nih.gov/entrez/query/static/help/Summary_Matrices.html#Search_Fields_and_Qualifier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www.uniprot.org/help/query-fields" TargetMode="External"/><Relationship Id="rId4" Type="http://schemas.openxmlformats.org/officeDocument/2006/relationships/hyperlink" Target="https://www.ncbi.nlm.nih.gov/books/NBK4954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www.ncbi.nlm.nih.gov/gquery/"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ncbi.nlm.nih.gov/"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ncbi.nlm.nih.gov/books/NBK179288/" TargetMode="External"/><Relationship Id="rId2" Type="http://schemas.openxmlformats.org/officeDocument/2006/relationships/hyperlink" Target="https://www.ncbi.nlm.nih.gov/books/NBK25500/"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ncbi.nlm.nih.gov/sites/batchentrez"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utils.ncbi.nlm.nih.gov/entrez/eutils/esearch.fcgi?db=pubmed&amp;term=science%5bjournal%5d+AND+breast+cancer+AND+2008%5bpdat%5d&amp;retmode=json" TargetMode="External"/><Relationship Id="rId2" Type="http://schemas.openxmlformats.org/officeDocument/2006/relationships/hyperlink" Target="http://www.ncbi.nlm.nih.gov/books/NBK25500/" TargetMode="External"/><Relationship Id="rId1" Type="http://schemas.openxmlformats.org/officeDocument/2006/relationships/slideLayout" Target="../slideLayouts/slideLayout2.xml"/><Relationship Id="rId4" Type="http://schemas.openxmlformats.org/officeDocument/2006/relationships/hyperlink" Target="https://www.ncbi.nlm.nih.gov/books/NBK179288/"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ncbi.nlm.nih.gov/nuccore/"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ncbi.nlm.nih.gov/refseq/"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ncbi.nlm.nih.gov/nuccore/AM743169.1"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ncbi.nlm.nih.gov/nuccor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ftp.ncbi.nih.gov/genbank/gbrel.txt"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hyperlink" Target="https://www.ncbi.nlm.nih.gov/genbank/statistics/"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www.rcsb.org/structure/2uvg" TargetMode="External"/><Relationship Id="rId3" Type="http://schemas.openxmlformats.org/officeDocument/2006/relationships/hyperlink" Target="https://www.ncbi.nlm.nih.gov/genbank/" TargetMode="External"/><Relationship Id="rId7" Type="http://schemas.openxmlformats.org/officeDocument/2006/relationships/hyperlink" Target="https://www.wwpdb.org/" TargetMode="External"/><Relationship Id="rId2" Type="http://schemas.openxmlformats.org/officeDocument/2006/relationships/hyperlink" Target="https://www.ncbi.nlm.nih.gov/nuccore/" TargetMode="External"/><Relationship Id="rId1" Type="http://schemas.openxmlformats.org/officeDocument/2006/relationships/slideLayout" Target="../slideLayouts/slideLayout2.xml"/><Relationship Id="rId6" Type="http://schemas.openxmlformats.org/officeDocument/2006/relationships/hyperlink" Target="https://www.ncbi.nlm.nih.gov/genbank/tpa/" TargetMode="External"/><Relationship Id="rId5" Type="http://schemas.openxmlformats.org/officeDocument/2006/relationships/hyperlink" Target="https://www.ncbi.nlm.nih.gov/books/NBK21091/table/ch18.T.refseq_accession_numbers_and_mole/?report=objectonly" TargetMode="External"/><Relationship Id="rId4" Type="http://schemas.openxmlformats.org/officeDocument/2006/relationships/hyperlink" Target="https://www.ncbi.nlm.nih.gov/RefSeq/" TargetMode="External"/><Relationship Id="rId9" Type="http://schemas.openxmlformats.org/officeDocument/2006/relationships/hyperlink" Target="https://www.rcsb.org/structure/4E1U"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ncbi.nlm.nih.gov/books/NBK49540/"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ncbi.nlm.nih.gov/" TargetMode="External"/><Relationship Id="rId2" Type="http://schemas.openxmlformats.org/officeDocument/2006/relationships/hyperlink" Target="https://www.ncbi.nlm.nih.gov/guide/all/" TargetMode="External"/><Relationship Id="rId1" Type="http://schemas.openxmlformats.org/officeDocument/2006/relationships/slideLayout" Target="../slideLayouts/slideLayout2.xml"/><Relationship Id="rId4" Type="http://schemas.openxmlformats.org/officeDocument/2006/relationships/hyperlink" Target="https://eutils.ncbi.nlm.nih.gov/entrez/eutils/einfo.fcgi"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ncbi.nlm.nih.gov/nuccore/NG_011877" TargetMode="External"/><Relationship Id="rId2" Type="http://schemas.openxmlformats.org/officeDocument/2006/relationships/hyperlink" Target="https://www.ncbi.nlm.nih.gov/nuccor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ftp.ncbi.nlm.nih.gov/pub/factsheets/HowTo_BLASTGuide.pdf"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23528" y="404664"/>
            <a:ext cx="8496944" cy="1323439"/>
          </a:xfrm>
          <a:prstGeom prst="rect">
            <a:avLst/>
          </a:prstGeom>
        </p:spPr>
        <p:txBody>
          <a:bodyPr wrap="square">
            <a:spAutoFit/>
          </a:bodyPr>
          <a:lstStyle/>
          <a:p>
            <a:pPr algn="ctr"/>
            <a:r>
              <a:rPr lang="en-US" sz="4000" b="1" dirty="0"/>
              <a:t>Public Databases in Health and Life Sciences</a:t>
            </a:r>
            <a:endParaRPr lang="es-ES" sz="4000" dirty="0"/>
          </a:p>
        </p:txBody>
      </p:sp>
      <p:sp>
        <p:nvSpPr>
          <p:cNvPr id="5" name="4 Rectángulo"/>
          <p:cNvSpPr/>
          <p:nvPr/>
        </p:nvSpPr>
        <p:spPr>
          <a:xfrm>
            <a:off x="3057064" y="6165304"/>
            <a:ext cx="3459152" cy="461665"/>
          </a:xfrm>
          <a:prstGeom prst="rect">
            <a:avLst/>
          </a:prstGeom>
        </p:spPr>
        <p:txBody>
          <a:bodyPr wrap="none">
            <a:spAutoFit/>
          </a:bodyPr>
          <a:lstStyle/>
          <a:p>
            <a:r>
              <a:rPr lang="en-US" sz="2400" b="1" dirty="0"/>
              <a:t>Academic year 2023-2024</a:t>
            </a:r>
            <a:endParaRPr lang="es-ES" sz="2400" b="1" dirty="0"/>
          </a:p>
        </p:txBody>
      </p:sp>
      <p:pic>
        <p:nvPicPr>
          <p:cNvPr id="8" name="Picture 4"/>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3068960"/>
            <a:ext cx="9144000" cy="2204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1331640" y="2060848"/>
            <a:ext cx="6336704" cy="400110"/>
          </a:xfrm>
          <a:prstGeom prst="rect">
            <a:avLst/>
          </a:prstGeom>
        </p:spPr>
        <p:txBody>
          <a:bodyPr wrap="square">
            <a:spAutoFit/>
          </a:bodyPr>
          <a:lstStyle/>
          <a:p>
            <a:pPr algn="ctr"/>
            <a:r>
              <a:rPr lang="en-US" sz="2000" i="1" dirty="0"/>
              <a:t>“the potential to translate big data into big discovery”</a:t>
            </a:r>
            <a:endParaRPr lang="es-ES" sz="2000" i="1" dirty="0"/>
          </a:p>
        </p:txBody>
      </p:sp>
    </p:spTree>
    <p:extLst>
      <p:ext uri="{BB962C8B-B14F-4D97-AF65-F5344CB8AC3E}">
        <p14:creationId xmlns:p14="http://schemas.microsoft.com/office/powerpoint/2010/main" val="356110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688323" y="188640"/>
            <a:ext cx="7772400" cy="5832648"/>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a:ln>
                  <a:noFill/>
                </a:ln>
                <a:solidFill>
                  <a:schemeClr val="tx1"/>
                </a:solidFill>
                <a:effectLst/>
                <a:uLnTx/>
                <a:uFillTx/>
                <a:latin typeface="+mn-lt"/>
                <a:ea typeface="+mn-ea"/>
                <a:cs typeface="+mn-cs"/>
              </a:rPr>
              <a:t>A collection of related data elements</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1" u="none" strike="noStrike" kern="1200" cap="none" spc="0" normalizeH="0" baseline="0" noProof="0" dirty="0">
                <a:ln>
                  <a:noFill/>
                </a:ln>
                <a:solidFill>
                  <a:schemeClr val="tx1"/>
                </a:solidFill>
                <a:effectLst/>
                <a:uLnTx/>
                <a:uFillTx/>
                <a:latin typeface="+mn-lt"/>
                <a:ea typeface="+mn-ea"/>
                <a:cs typeface="+mn-cs"/>
              </a:rPr>
              <a:t>Tables</a:t>
            </a:r>
          </a:p>
          <a:p>
            <a:pPr marL="1600200" lvl="3" indent="-228600">
              <a:spcBef>
                <a:spcPct val="20000"/>
              </a:spcBef>
              <a:buFont typeface="Arial" pitchFamily="34" charset="0"/>
              <a:buChar char="•"/>
              <a:defRPr/>
            </a:pPr>
            <a:r>
              <a:rPr kumimoji="0" lang="en-US" b="0" i="1" u="none" strike="noStrike" kern="1200" cap="none" spc="0" normalizeH="0" baseline="0" noProof="0" dirty="0">
                <a:ln>
                  <a:noFill/>
                </a:ln>
                <a:solidFill>
                  <a:schemeClr val="tx1"/>
                </a:solidFill>
                <a:effectLst/>
                <a:uLnTx/>
                <a:uFillTx/>
                <a:latin typeface="+mn-lt"/>
                <a:ea typeface="+mn-ea"/>
                <a:cs typeface="+mn-cs"/>
              </a:rPr>
              <a:t>columns (fields)</a:t>
            </a:r>
          </a:p>
          <a:p>
            <a:pPr marL="1600200" lvl="3" indent="-228600">
              <a:spcBef>
                <a:spcPct val="20000"/>
              </a:spcBef>
              <a:buFont typeface="Arial" pitchFamily="34" charset="0"/>
              <a:buChar char="•"/>
              <a:defRPr/>
            </a:pPr>
            <a:r>
              <a:rPr lang="en-US" i="1" dirty="0"/>
              <a:t>rows (records)</a:t>
            </a:r>
            <a:endParaRPr kumimoji="0" lang="en-US" b="0" i="1" u="none" strike="noStrike" kern="1200" cap="none" spc="0" normalizeH="0" baseline="0" noProof="0" dirty="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1" u="none" strike="noStrike" kern="1200" cap="none" spc="0" normalizeH="0" baseline="0" noProof="0" dirty="0">
                <a:ln>
                  <a:noFill/>
                </a:ln>
                <a:solidFill>
                  <a:schemeClr val="tx1"/>
                </a:solidFill>
                <a:effectLst/>
                <a:uLnTx/>
                <a:uFillTx/>
                <a:latin typeface="+mn-lt"/>
                <a:ea typeface="+mn-ea"/>
                <a:cs typeface="+mn-cs"/>
              </a:rPr>
              <a:t>Documents</a:t>
            </a:r>
          </a:p>
          <a:p>
            <a:pPr marL="1600200" lvl="3" indent="-228600">
              <a:spcBef>
                <a:spcPct val="20000"/>
              </a:spcBef>
              <a:buFont typeface="Arial" pitchFamily="34" charset="0"/>
              <a:buChar char="•"/>
              <a:defRPr/>
            </a:pPr>
            <a:r>
              <a:rPr lang="en-US" i="1" dirty="0"/>
              <a:t>Key -&gt; Value</a:t>
            </a:r>
            <a:endParaRPr kumimoji="0" lang="en-US" b="0" i="0" u="none" strike="noStrike" kern="1200" cap="none" spc="0" normalizeH="0" baseline="0" noProof="0" dirty="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a:ln>
                  <a:noFill/>
                </a:ln>
                <a:solidFill>
                  <a:schemeClr val="tx1"/>
                </a:solidFill>
                <a:effectLst/>
                <a:uLnTx/>
                <a:uFillTx/>
                <a:latin typeface="+mn-lt"/>
                <a:ea typeface="+mn-ea"/>
                <a:cs typeface="+mn-cs"/>
              </a:rPr>
              <a:t>Records retrieved using a query language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a:ln>
                  <a:noFill/>
                </a:ln>
                <a:solidFill>
                  <a:schemeClr val="tx1"/>
                </a:solidFill>
                <a:effectLst/>
                <a:uLnTx/>
                <a:uFillTx/>
                <a:latin typeface="+mn-lt"/>
                <a:ea typeface="+mn-ea"/>
                <a:cs typeface="+mn-cs"/>
              </a:rPr>
              <a:t>Database technology is well established</a:t>
            </a:r>
          </a:p>
          <a:p>
            <a:pPr>
              <a:spcBef>
                <a:spcPct val="20000"/>
              </a:spcBef>
              <a:defRPr/>
            </a:pPr>
            <a:endParaRPr lang="en-US" dirty="0"/>
          </a:p>
          <a:p>
            <a:pPr>
              <a:spcBef>
                <a:spcPct val="20000"/>
              </a:spcBef>
              <a:defRPr/>
            </a:pPr>
            <a:r>
              <a:rPr lang="en-US" sz="2400" dirty="0"/>
              <a:t>Relational Databases</a:t>
            </a:r>
          </a:p>
          <a:p>
            <a:pPr>
              <a:spcBef>
                <a:spcPct val="20000"/>
              </a:spcBef>
            </a:pPr>
            <a:r>
              <a:rPr lang="en-US" b="1" dirty="0"/>
              <a:t>Rows (records)</a:t>
            </a:r>
          </a:p>
          <a:p>
            <a:pPr marL="398463" lvl="1">
              <a:spcBef>
                <a:spcPct val="20000"/>
              </a:spcBef>
              <a:buFont typeface="Times" pitchFamily="1" charset="0"/>
              <a:buChar char="•"/>
            </a:pPr>
            <a:r>
              <a:rPr lang="en-US" dirty="0"/>
              <a:t> actual data</a:t>
            </a:r>
          </a:p>
          <a:p>
            <a:pPr marL="398463" lvl="1">
              <a:spcBef>
                <a:spcPct val="20000"/>
              </a:spcBef>
              <a:buFont typeface="Times" pitchFamily="1" charset="0"/>
              <a:buChar char="•"/>
            </a:pPr>
            <a:r>
              <a:rPr lang="en-US" dirty="0"/>
              <a:t> whereas </a:t>
            </a:r>
            <a:r>
              <a:rPr lang="en-US" i="1" dirty="0"/>
              <a:t>fields</a:t>
            </a:r>
            <a:r>
              <a:rPr lang="en-US" dirty="0"/>
              <a:t> describe </a:t>
            </a:r>
            <a:r>
              <a:rPr lang="en-US" u="sng" dirty="0"/>
              <a:t>what</a:t>
            </a:r>
            <a:r>
              <a:rPr lang="en-US" dirty="0"/>
              <a:t> data is stored, the </a:t>
            </a:r>
            <a:r>
              <a:rPr lang="en-US" i="1" dirty="0"/>
              <a:t>rows</a:t>
            </a:r>
            <a:r>
              <a:rPr lang="en-US" dirty="0"/>
              <a:t> of a table are </a:t>
            </a:r>
            <a:r>
              <a:rPr lang="en-US" u="sng" dirty="0"/>
              <a:t>where</a:t>
            </a:r>
            <a:r>
              <a:rPr lang="en-US" dirty="0"/>
              <a:t> the actual data is stored</a:t>
            </a:r>
          </a:p>
          <a:p>
            <a:pPr>
              <a:spcBef>
                <a:spcPct val="20000"/>
              </a:spcBef>
            </a:pPr>
            <a:endParaRPr lang="en-US" b="1" dirty="0"/>
          </a:p>
          <a:p>
            <a:pPr>
              <a:spcBef>
                <a:spcPct val="20000"/>
              </a:spcBef>
            </a:pPr>
            <a:r>
              <a:rPr lang="en-US" b="1" dirty="0"/>
              <a:t>Columns (fields)</a:t>
            </a:r>
          </a:p>
          <a:p>
            <a:pPr marL="398463" lvl="1">
              <a:spcBef>
                <a:spcPct val="20000"/>
              </a:spcBef>
              <a:buFont typeface="Times" pitchFamily="1" charset="0"/>
              <a:buChar char="•"/>
            </a:pPr>
            <a:r>
              <a:rPr lang="en-US" dirty="0"/>
              <a:t> attributes of tables, e.g. for </a:t>
            </a:r>
            <a:r>
              <a:rPr lang="en-US" i="1" dirty="0"/>
              <a:t>citation</a:t>
            </a:r>
            <a:r>
              <a:rPr lang="en-US" dirty="0"/>
              <a:t> table, </a:t>
            </a:r>
            <a:r>
              <a:rPr lang="en-US" i="1" dirty="0"/>
              <a:t>title, journal, volume, author</a:t>
            </a:r>
          </a:p>
        </p:txBody>
      </p:sp>
      <p:sp>
        <p:nvSpPr>
          <p:cNvPr id="5" name="4 Rectángulo"/>
          <p:cNvSpPr/>
          <p:nvPr/>
        </p:nvSpPr>
        <p:spPr>
          <a:xfrm>
            <a:off x="2915816" y="476672"/>
            <a:ext cx="3183307" cy="523220"/>
          </a:xfrm>
          <a:prstGeom prst="rect">
            <a:avLst/>
          </a:prstGeom>
        </p:spPr>
        <p:txBody>
          <a:bodyPr wrap="none">
            <a:spAutoFit/>
          </a:bodyPr>
          <a:lstStyle/>
          <a:p>
            <a:r>
              <a:rPr lang="es-ES" sz="2800" b="1" dirty="0" err="1"/>
              <a:t>What</a:t>
            </a:r>
            <a:r>
              <a:rPr lang="es-ES" sz="2800" b="1" dirty="0"/>
              <a:t> </a:t>
            </a:r>
            <a:r>
              <a:rPr lang="es-ES" sz="2800" b="1" dirty="0" err="1"/>
              <a:t>is</a:t>
            </a:r>
            <a:r>
              <a:rPr lang="es-ES" sz="2800" b="1" dirty="0"/>
              <a:t> a </a:t>
            </a:r>
            <a:r>
              <a:rPr lang="es-ES" sz="2800" b="1" dirty="0" err="1"/>
              <a:t>database</a:t>
            </a:r>
            <a:r>
              <a:rPr lang="es-ES" sz="2800" b="1" dirty="0"/>
              <a:t>?</a:t>
            </a:r>
          </a:p>
        </p:txBody>
      </p:sp>
    </p:spTree>
    <p:extLst>
      <p:ext uri="{BB962C8B-B14F-4D97-AF65-F5344CB8AC3E}">
        <p14:creationId xmlns:p14="http://schemas.microsoft.com/office/powerpoint/2010/main" val="2259115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692696"/>
            <a:ext cx="8229600" cy="461665"/>
          </a:xfrm>
        </p:spPr>
        <p:txBody>
          <a:bodyPr>
            <a:noAutofit/>
          </a:bodyPr>
          <a:lstStyle/>
          <a:p>
            <a:r>
              <a:rPr lang="en-US" sz="2800" dirty="0">
                <a:latin typeface="+mn-lt"/>
                <a:ea typeface="+mn-ea"/>
                <a:cs typeface="+mn-cs"/>
              </a:rPr>
              <a:t>Accession numbers and Identifiers </a:t>
            </a:r>
          </a:p>
        </p:txBody>
      </p:sp>
      <p:sp>
        <p:nvSpPr>
          <p:cNvPr id="5" name="Rectangle 3"/>
          <p:cNvSpPr txBox="1">
            <a:spLocks noChangeArrowheads="1"/>
          </p:cNvSpPr>
          <p:nvPr/>
        </p:nvSpPr>
        <p:spPr>
          <a:xfrm>
            <a:off x="539552" y="1268760"/>
            <a:ext cx="8229600" cy="4525963"/>
          </a:xfrm>
          <a:prstGeom prst="rect">
            <a:avLst/>
          </a:prstGeom>
        </p:spPr>
        <p:txBody>
          <a:bodyPr vert="horz" lIns="91440" tIns="45720" rIns="91440" bIns="45720" rtlCol="0">
            <a:normAutofit lnSpcReduction="10000"/>
          </a:bodyPr>
          <a:lstStyle/>
          <a:p>
            <a:pPr marL="0" lvl="2">
              <a:spcBef>
                <a:spcPct val="20000"/>
              </a:spcBef>
              <a:defRPr/>
            </a:pPr>
            <a:r>
              <a:rPr lang="en-US" sz="2600" dirty="0"/>
              <a:t>An </a:t>
            </a:r>
            <a:r>
              <a:rPr lang="en-US" sz="2600" b="1" u="sng" dirty="0"/>
              <a:t>Identifier</a:t>
            </a:r>
            <a:r>
              <a:rPr lang="en-US" sz="2600" dirty="0"/>
              <a:t> is essentially a name of a database, table, or table column. </a:t>
            </a:r>
          </a:p>
          <a:p>
            <a:pPr marL="742950" lvl="3" indent="-285750">
              <a:spcBef>
                <a:spcPct val="20000"/>
              </a:spcBef>
              <a:buFont typeface="Arial" panose="020B0604020202020204" pitchFamily="34" charset="0"/>
              <a:buChar char="•"/>
              <a:defRPr/>
            </a:pPr>
            <a:r>
              <a:rPr lang="en-US" sz="1700" dirty="0"/>
              <a:t>As the creator of the database, you are free to identify these objects as you please.</a:t>
            </a:r>
          </a:p>
          <a:p>
            <a:pPr marL="742950" lvl="3" indent="-285750">
              <a:spcBef>
                <a:spcPct val="20000"/>
              </a:spcBef>
              <a:buFont typeface="Arial" panose="020B0604020202020204" pitchFamily="34" charset="0"/>
              <a:buChar char="•"/>
              <a:defRPr/>
            </a:pPr>
            <a:r>
              <a:rPr lang="en-US" sz="1700" dirty="0"/>
              <a:t>The identifier can change (based on the curator)</a:t>
            </a:r>
          </a:p>
          <a:p>
            <a:pPr marL="457200" lvl="3">
              <a:spcBef>
                <a:spcPct val="20000"/>
              </a:spcBef>
              <a:defRPr/>
            </a:pPr>
            <a:endParaRPr lang="en-US" dirty="0"/>
          </a:p>
          <a:p>
            <a:pPr>
              <a:defRPr/>
            </a:pPr>
            <a:r>
              <a:rPr lang="en-US" sz="2600" dirty="0"/>
              <a:t>Each record (row in the table) has a </a:t>
            </a:r>
            <a:r>
              <a:rPr lang="en-US" sz="2600" b="1" u="sng" dirty="0"/>
              <a:t>unique identifier</a:t>
            </a:r>
            <a:r>
              <a:rPr lang="en-US" sz="2600" dirty="0"/>
              <a:t>, alone or combined with another column is unique for that table. </a:t>
            </a:r>
            <a:r>
              <a:rPr lang="en-US" sz="2600" b="1" u="sng" dirty="0"/>
              <a:t>The primary key (accession number or accession code)</a:t>
            </a:r>
            <a:r>
              <a:rPr lang="en-US" sz="2600" dirty="0"/>
              <a:t>.</a:t>
            </a:r>
          </a:p>
          <a:p>
            <a:pPr marL="914400" lvl="1" indent="-457200">
              <a:buFont typeface="Arial" panose="020B0604020202020204" pitchFamily="34" charset="0"/>
              <a:buChar char="•"/>
              <a:defRPr/>
            </a:pPr>
            <a:r>
              <a:rPr lang="en-US" sz="1700" dirty="0"/>
              <a:t>The primary key should not change.</a:t>
            </a:r>
          </a:p>
          <a:p>
            <a:pPr marL="914400" lvl="1" indent="-457200">
              <a:buFont typeface="Arial" panose="020B0604020202020204" pitchFamily="34" charset="0"/>
              <a:buChar char="•"/>
              <a:defRPr/>
            </a:pPr>
            <a:r>
              <a:rPr lang="en-US" sz="1700" dirty="0"/>
              <a:t>Data is indexed according this primary key</a:t>
            </a:r>
          </a:p>
          <a:p>
            <a:pPr marL="914400" lvl="1" indent="-457200">
              <a:buFont typeface="Arial" panose="020B0604020202020204" pitchFamily="34" charset="0"/>
              <a:buChar char="•"/>
              <a:defRPr/>
            </a:pPr>
            <a:r>
              <a:rPr lang="en-US" sz="1700" dirty="0"/>
              <a:t>The unique identifier serves to identify the data stored in this record across all the tables in the database (relational database).</a:t>
            </a:r>
          </a:p>
          <a:p>
            <a:pPr marL="914400" lvl="1" indent="-457200">
              <a:buFont typeface="Arial" panose="020B0604020202020204" pitchFamily="34" charset="0"/>
              <a:buChar char="•"/>
              <a:defRPr/>
            </a:pPr>
            <a:r>
              <a:rPr lang="en-US" sz="1700" dirty="0"/>
              <a:t>Usually, a string of letters and digits that uniquely identifies an entry in its database.</a:t>
            </a:r>
          </a:p>
          <a:p>
            <a:pPr marL="1200150" lvl="2" indent="-285750">
              <a:spcBef>
                <a:spcPct val="20000"/>
              </a:spcBef>
              <a:buFont typeface="Arial" pitchFamily="34" charset="0"/>
              <a:buChar char="–"/>
              <a:defRPr/>
            </a:pPr>
            <a:r>
              <a:rPr lang="en-US" sz="1700" dirty="0"/>
              <a:t>The accession number for TPIS_CHICK in </a:t>
            </a:r>
            <a:r>
              <a:rPr lang="en-US" sz="1700" dirty="0" err="1"/>
              <a:t>Uniprot</a:t>
            </a:r>
            <a:r>
              <a:rPr lang="en-US" sz="1700" dirty="0"/>
              <a:t>/</a:t>
            </a:r>
            <a:r>
              <a:rPr lang="en-US" sz="1700" dirty="0" err="1"/>
              <a:t>Swissprot</a:t>
            </a:r>
            <a:r>
              <a:rPr lang="en-US" sz="1700" dirty="0"/>
              <a:t> is P00940</a:t>
            </a:r>
          </a:p>
          <a:p>
            <a:pPr marL="0" lvl="2">
              <a:spcBef>
                <a:spcPct val="20000"/>
              </a:spcBef>
              <a:defRPr/>
            </a:pPr>
            <a:endParaRPr lang="en-US" dirty="0"/>
          </a:p>
        </p:txBody>
      </p:sp>
      <p:sp>
        <p:nvSpPr>
          <p:cNvPr id="6" name="5 Rectángulo"/>
          <p:cNvSpPr/>
          <p:nvPr/>
        </p:nvSpPr>
        <p:spPr>
          <a:xfrm>
            <a:off x="1328681" y="260648"/>
            <a:ext cx="5748881" cy="461665"/>
          </a:xfrm>
          <a:prstGeom prst="rect">
            <a:avLst/>
          </a:prstGeom>
        </p:spPr>
        <p:txBody>
          <a:bodyPr wrap="none">
            <a:spAutoFit/>
          </a:bodyPr>
          <a:lstStyle/>
          <a:p>
            <a:pPr algn="ctr"/>
            <a:r>
              <a:rPr lang="en-US" sz="2400" b="1" dirty="0"/>
              <a:t>How is information organized in databases?</a:t>
            </a:r>
          </a:p>
        </p:txBody>
      </p:sp>
    </p:spTree>
    <p:extLst>
      <p:ext uri="{BB962C8B-B14F-4D97-AF65-F5344CB8AC3E}">
        <p14:creationId xmlns:p14="http://schemas.microsoft.com/office/powerpoint/2010/main" val="2130517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692696"/>
            <a:ext cx="8229600" cy="461665"/>
          </a:xfrm>
        </p:spPr>
        <p:txBody>
          <a:bodyPr>
            <a:noAutofit/>
          </a:bodyPr>
          <a:lstStyle/>
          <a:p>
            <a:r>
              <a:rPr lang="en-US" sz="2800" dirty="0">
                <a:latin typeface="+mn-lt"/>
                <a:ea typeface="+mn-ea"/>
                <a:cs typeface="+mn-cs"/>
              </a:rPr>
              <a:t>Accession numbers and Identifiers </a:t>
            </a:r>
          </a:p>
        </p:txBody>
      </p:sp>
      <p:sp>
        <p:nvSpPr>
          <p:cNvPr id="6" name="5 Rectángulo"/>
          <p:cNvSpPr/>
          <p:nvPr/>
        </p:nvSpPr>
        <p:spPr>
          <a:xfrm>
            <a:off x="1328681" y="260648"/>
            <a:ext cx="5748881" cy="461665"/>
          </a:xfrm>
          <a:prstGeom prst="rect">
            <a:avLst/>
          </a:prstGeom>
        </p:spPr>
        <p:txBody>
          <a:bodyPr wrap="none">
            <a:spAutoFit/>
          </a:bodyPr>
          <a:lstStyle/>
          <a:p>
            <a:pPr algn="ctr"/>
            <a:r>
              <a:rPr lang="en-US" sz="2400" b="1" dirty="0"/>
              <a:t>How is information organized in databases?</a:t>
            </a:r>
          </a:p>
        </p:txBody>
      </p:sp>
      <p:sp>
        <p:nvSpPr>
          <p:cNvPr id="3" name="TextBox 2">
            <a:extLst>
              <a:ext uri="{FF2B5EF4-FFF2-40B4-BE49-F238E27FC236}">
                <a16:creationId xmlns:a16="http://schemas.microsoft.com/office/drawing/2014/main" id="{670E71F2-5FA5-031D-F661-BC7C20E1B430}"/>
              </a:ext>
            </a:extLst>
          </p:cNvPr>
          <p:cNvSpPr txBox="1"/>
          <p:nvPr/>
        </p:nvSpPr>
        <p:spPr>
          <a:xfrm>
            <a:off x="457200" y="1556792"/>
            <a:ext cx="8229600" cy="4856714"/>
          </a:xfrm>
          <a:prstGeom prst="rect">
            <a:avLst/>
          </a:prstGeom>
          <a:noFill/>
        </p:spPr>
        <p:txBody>
          <a:bodyPr wrap="square" rtlCol="0">
            <a:spAutoFit/>
          </a:bodyPr>
          <a:lstStyle/>
          <a:p>
            <a:pPr marL="0" lvl="2">
              <a:spcBef>
                <a:spcPct val="20000"/>
              </a:spcBef>
              <a:defRPr/>
            </a:pPr>
            <a:r>
              <a:rPr lang="en-US" dirty="0"/>
              <a:t>Some DBs have both Identifiers and accession as unique for each entry in the DB.</a:t>
            </a:r>
          </a:p>
          <a:p>
            <a:pPr marL="0" lvl="2">
              <a:spcBef>
                <a:spcPct val="20000"/>
              </a:spcBef>
              <a:defRPr/>
            </a:pPr>
            <a:r>
              <a:rPr lang="en-US" dirty="0"/>
              <a:t>In these cases, the main difference is that Identifiers are Human readable and accession are just "random" codes.</a:t>
            </a:r>
          </a:p>
          <a:p>
            <a:pPr marL="0" lvl="2">
              <a:spcBef>
                <a:spcPct val="20000"/>
              </a:spcBef>
              <a:defRPr/>
            </a:pPr>
            <a:r>
              <a:rPr lang="en-US" dirty="0"/>
              <a:t>Example </a:t>
            </a:r>
            <a:r>
              <a:rPr lang="en-US" dirty="0" err="1"/>
              <a:t>Pfam_ID</a:t>
            </a:r>
            <a:r>
              <a:rPr lang="en-US" dirty="0"/>
              <a:t>: </a:t>
            </a:r>
            <a:r>
              <a:rPr lang="en-US" dirty="0" err="1"/>
              <a:t>MlaC</a:t>
            </a:r>
            <a:r>
              <a:rPr lang="en-US" dirty="0"/>
              <a:t>; </a:t>
            </a:r>
            <a:r>
              <a:rPr lang="en-US" dirty="0" err="1"/>
              <a:t>Pfam_AC</a:t>
            </a:r>
            <a:r>
              <a:rPr lang="en-US" dirty="0"/>
              <a:t>: </a:t>
            </a:r>
            <a:r>
              <a:rPr lang="en-US" dirty="0" err="1"/>
              <a:t>PF05494</a:t>
            </a:r>
            <a:endParaRPr lang="en-US" dirty="0"/>
          </a:p>
          <a:p>
            <a:pPr marL="0" lvl="2">
              <a:spcBef>
                <a:spcPct val="20000"/>
              </a:spcBef>
              <a:defRPr/>
            </a:pPr>
            <a:r>
              <a:rPr lang="en-US" dirty="0"/>
              <a:t>In some cases Identifiers are mutable (but remain unique) while accessions are not</a:t>
            </a:r>
          </a:p>
          <a:p>
            <a:pPr marL="0" lvl="2">
              <a:spcBef>
                <a:spcPct val="20000"/>
              </a:spcBef>
              <a:defRPr/>
            </a:pPr>
            <a:r>
              <a:rPr lang="en-US" dirty="0"/>
              <a:t>in </a:t>
            </a:r>
            <a:r>
              <a:rPr lang="en-US" dirty="0" err="1"/>
              <a:t>UniprotKB</a:t>
            </a:r>
            <a:r>
              <a:rPr lang="en-US" dirty="0"/>
              <a:t> accession </a:t>
            </a:r>
            <a:r>
              <a:rPr lang="en-US" dirty="0" err="1"/>
              <a:t>P0AAP1</a:t>
            </a:r>
            <a:r>
              <a:rPr lang="en-US" dirty="0"/>
              <a:t> Use to have </a:t>
            </a:r>
            <a:r>
              <a:rPr lang="en-US" dirty="0" err="1"/>
              <a:t>ADRA_ECOLI</a:t>
            </a:r>
            <a:r>
              <a:rPr lang="en-US" dirty="0"/>
              <a:t> as Id (Name) but now it is </a:t>
            </a:r>
            <a:r>
              <a:rPr lang="en-US" dirty="0" err="1"/>
              <a:t>DGCC_ECOLI</a:t>
            </a:r>
            <a:endParaRPr lang="en-US" dirty="0"/>
          </a:p>
          <a:p>
            <a:pPr marL="0" lvl="2">
              <a:spcBef>
                <a:spcPct val="20000"/>
              </a:spcBef>
              <a:defRPr/>
            </a:pPr>
            <a:r>
              <a:rPr lang="en-US" dirty="0"/>
              <a:t>The fact that they are called "</a:t>
            </a:r>
            <a:r>
              <a:rPr lang="en-US" dirty="0" err="1"/>
              <a:t>unmutable</a:t>
            </a:r>
            <a:r>
              <a:rPr lang="en-US" dirty="0"/>
              <a:t>" does not mean that can not be considered obsolete and removed from the database.</a:t>
            </a:r>
          </a:p>
          <a:p>
            <a:pPr marL="0" lvl="2">
              <a:spcBef>
                <a:spcPct val="20000"/>
              </a:spcBef>
              <a:defRPr/>
            </a:pPr>
            <a:r>
              <a:rPr lang="en-US" dirty="0"/>
              <a:t>Sometimes accessions can have a version number, which means that something has changed, but whatever they represent remains</a:t>
            </a:r>
          </a:p>
          <a:p>
            <a:r>
              <a:rPr lang="en-US" dirty="0"/>
              <a:t>Examples: </a:t>
            </a:r>
          </a:p>
          <a:p>
            <a:r>
              <a:rPr lang="en-US" dirty="0"/>
              <a:t>In </a:t>
            </a:r>
            <a:r>
              <a:rPr lang="en-US" dirty="0" err="1"/>
              <a:t>Pfam</a:t>
            </a:r>
            <a:r>
              <a:rPr lang="en-US" dirty="0"/>
              <a:t> the current accession with version for the </a:t>
            </a:r>
            <a:r>
              <a:rPr lang="en-US" dirty="0" err="1"/>
              <a:t>MlaC</a:t>
            </a:r>
            <a:r>
              <a:rPr lang="en-US" dirty="0"/>
              <a:t> family is </a:t>
            </a:r>
            <a:r>
              <a:rPr lang="en-US" dirty="0" err="1"/>
              <a:t>PF05494.15</a:t>
            </a:r>
            <a:endParaRPr lang="en-US" dirty="0"/>
          </a:p>
          <a:p>
            <a:r>
              <a:rPr lang="en-US" dirty="0"/>
              <a:t>In </a:t>
            </a:r>
            <a:r>
              <a:rPr lang="en-US" dirty="0" err="1"/>
              <a:t>ncbi</a:t>
            </a:r>
            <a:r>
              <a:rPr lang="en-US" dirty="0"/>
              <a:t> </a:t>
            </a:r>
            <a:r>
              <a:rPr lang="en-US" dirty="0" err="1"/>
              <a:t>refseq</a:t>
            </a:r>
            <a:r>
              <a:rPr lang="en-US" dirty="0"/>
              <a:t> </a:t>
            </a:r>
            <a:r>
              <a:rPr lang="en-US" dirty="0" err="1"/>
              <a:t>nuccleotide</a:t>
            </a:r>
            <a:r>
              <a:rPr lang="en-US" dirty="0"/>
              <a:t>, the current accession for </a:t>
            </a:r>
            <a:r>
              <a:rPr lang="en-US" i="1" dirty="0"/>
              <a:t>Neisseria meningitidis </a:t>
            </a:r>
            <a:r>
              <a:rPr lang="en-US" i="1" dirty="0" err="1"/>
              <a:t>MC58</a:t>
            </a:r>
            <a:r>
              <a:rPr lang="en-US" i="1" dirty="0"/>
              <a:t> </a:t>
            </a:r>
            <a:r>
              <a:rPr lang="en-US" dirty="0"/>
              <a:t>complete genome is </a:t>
            </a:r>
            <a:r>
              <a:rPr lang="en-US" dirty="0" err="1"/>
              <a:t>NC_003112.2</a:t>
            </a:r>
            <a:endParaRPr lang="en-US" dirty="0"/>
          </a:p>
          <a:p>
            <a:endParaRPr lang="en-US" dirty="0"/>
          </a:p>
        </p:txBody>
      </p:sp>
    </p:spTree>
    <p:extLst>
      <p:ext uri="{BB962C8B-B14F-4D97-AF65-F5344CB8AC3E}">
        <p14:creationId xmlns:p14="http://schemas.microsoft.com/office/powerpoint/2010/main" val="2118699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579076" y="980728"/>
            <a:ext cx="7881355" cy="2880320"/>
          </a:xfrm>
          <a:prstGeom prst="rect">
            <a:avLst/>
          </a:prstGeom>
        </p:spPr>
        <p:txBody>
          <a:bodyPr vert="horz" lIns="91440" tIns="45720" rIns="91440" bIns="45720" rtlCol="0">
            <a:noAutofit/>
          </a:bodyPr>
          <a:lstStyle/>
          <a:p>
            <a:pPr marL="285750" indent="-285750">
              <a:spcBef>
                <a:spcPct val="20000"/>
              </a:spcBef>
              <a:buFont typeface="Arial" panose="020B0604020202020204" pitchFamily="34" charset="0"/>
              <a:buChar char="•"/>
              <a:defRPr/>
            </a:pPr>
            <a:r>
              <a:rPr lang="en-US" sz="2000" dirty="0"/>
              <a:t>Sequential collection of entries, stored in a set of text files</a:t>
            </a:r>
          </a:p>
          <a:p>
            <a:pPr marL="285750" indent="-285750">
              <a:spcBef>
                <a:spcPct val="20000"/>
              </a:spcBef>
              <a:buFont typeface="Arial" panose="020B0604020202020204" pitchFamily="34" charset="0"/>
              <a:buChar char="•"/>
              <a:defRPr/>
            </a:pPr>
            <a:r>
              <a:rPr lang="en-US" sz="2000" dirty="0"/>
              <a:t>Flat-File databases can be represented as holding all of their data in one table only (two-dimensional table)</a:t>
            </a:r>
          </a:p>
          <a:p>
            <a:pPr marL="285750" indent="-285750">
              <a:spcBef>
                <a:spcPct val="20000"/>
              </a:spcBef>
              <a:buFont typeface="Arial" panose="020B0604020202020204" pitchFamily="34" charset="0"/>
              <a:buChar char="•"/>
              <a:defRPr/>
            </a:pPr>
            <a:r>
              <a:rPr lang="en-US" sz="2000" dirty="0"/>
              <a:t>Files written in plain text, standard defined format. Examples:</a:t>
            </a:r>
          </a:p>
          <a:p>
            <a:pPr marL="800100" lvl="1" indent="-342900">
              <a:spcBef>
                <a:spcPct val="20000"/>
              </a:spcBef>
              <a:buFont typeface="Courier New" panose="02070309020205020404" pitchFamily="49" charset="0"/>
              <a:buChar char="o"/>
              <a:defRPr/>
            </a:pPr>
            <a:r>
              <a:rPr lang="en-US" sz="2000" dirty="0"/>
              <a:t>Each line is a record. Fields are separated by delimiters: tabs, commas…</a:t>
            </a:r>
          </a:p>
          <a:p>
            <a:pPr marL="800100" lvl="1" indent="-342900">
              <a:spcBef>
                <a:spcPct val="20000"/>
              </a:spcBef>
              <a:buFont typeface="Courier New" panose="02070309020205020404" pitchFamily="49" charset="0"/>
              <a:buChar char="o"/>
              <a:defRPr/>
            </a:pPr>
            <a:r>
              <a:rPr lang="en-US" sz="2000" dirty="0"/>
              <a:t>Each file is a record. Fields expressed as key-&gt;value (</a:t>
            </a:r>
            <a:r>
              <a:rPr lang="en-US" sz="2000" dirty="0" err="1"/>
              <a:t>eg</a:t>
            </a:r>
            <a:r>
              <a:rPr lang="en-US" sz="2000" dirty="0"/>
              <a:t>: json </a:t>
            </a:r>
            <a:r>
              <a:rPr lang="en-US" sz="2000" dirty="0" err="1"/>
              <a:t>db</a:t>
            </a:r>
            <a:r>
              <a:rPr lang="en-US" sz="2000" dirty="0"/>
              <a:t>)</a:t>
            </a:r>
          </a:p>
          <a:p>
            <a:pPr marL="285750" indent="-285750">
              <a:spcBef>
                <a:spcPct val="20000"/>
              </a:spcBef>
              <a:buFont typeface="Arial" panose="020B0604020202020204" pitchFamily="34" charset="0"/>
              <a:buChar char="•"/>
              <a:defRPr/>
            </a:pPr>
            <a:r>
              <a:rPr lang="en-US" sz="2000" dirty="0"/>
              <a:t>Searching issues!</a:t>
            </a:r>
            <a:r>
              <a:rPr lang="en-US" sz="2000" b="1" dirty="0"/>
              <a:t>	</a:t>
            </a:r>
            <a:endParaRPr lang="en-US" sz="2000" dirty="0"/>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000" b="0" i="0" u="none" strike="noStrike" kern="1200" cap="none" spc="0" normalizeH="0" baseline="0" noProof="0" dirty="0">
              <a:ln>
                <a:noFill/>
              </a:ln>
              <a:solidFill>
                <a:schemeClr val="tx1"/>
              </a:solidFill>
              <a:effectLst/>
              <a:uLnTx/>
              <a:uFillTx/>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solidFill>
                <a:schemeClr val="tx1"/>
              </a:solidFill>
              <a:effectLst/>
              <a:uLnTx/>
              <a:uFillTx/>
            </a:endParaRPr>
          </a:p>
        </p:txBody>
      </p:sp>
      <p:sp>
        <p:nvSpPr>
          <p:cNvPr id="5" name="4 Rectángulo"/>
          <p:cNvSpPr/>
          <p:nvPr/>
        </p:nvSpPr>
        <p:spPr>
          <a:xfrm>
            <a:off x="2104978" y="188640"/>
            <a:ext cx="4319709" cy="523220"/>
          </a:xfrm>
          <a:prstGeom prst="rect">
            <a:avLst/>
          </a:prstGeom>
        </p:spPr>
        <p:txBody>
          <a:bodyPr wrap="none">
            <a:spAutoFit/>
          </a:bodyPr>
          <a:lstStyle/>
          <a:p>
            <a:r>
              <a:rPr lang="es-ES" sz="2800" b="1" dirty="0" err="1"/>
              <a:t>What</a:t>
            </a:r>
            <a:r>
              <a:rPr lang="es-ES" sz="2800" b="1" dirty="0"/>
              <a:t> </a:t>
            </a:r>
            <a:r>
              <a:rPr lang="es-ES" sz="2800" b="1" dirty="0" err="1"/>
              <a:t>is</a:t>
            </a:r>
            <a:r>
              <a:rPr lang="es-ES" sz="2800" b="1" dirty="0"/>
              <a:t> a flat file </a:t>
            </a:r>
            <a:r>
              <a:rPr lang="es-ES" sz="2800" b="1" dirty="0" err="1"/>
              <a:t>database</a:t>
            </a:r>
            <a:r>
              <a:rPr lang="es-ES" sz="2800" b="1" dirty="0"/>
              <a:t>?</a:t>
            </a:r>
          </a:p>
        </p:txBody>
      </p:sp>
      <p:pic>
        <p:nvPicPr>
          <p:cNvPr id="19462"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354" b="7241"/>
          <a:stretch/>
        </p:blipFill>
        <p:spPr bwMode="auto">
          <a:xfrm>
            <a:off x="1691680" y="4016319"/>
            <a:ext cx="4950130" cy="2502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0673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670648" y="928254"/>
            <a:ext cx="7772400" cy="4780646"/>
          </a:xfrm>
          <a:prstGeom prst="rect">
            <a:avLst/>
          </a:prstGeom>
        </p:spPr>
        <p:txBody>
          <a:bodyPr vert="horz" lIns="91440" tIns="45720" rIns="91440" bIns="45720" rtlCol="0">
            <a:noAutofit/>
          </a:bodyPr>
          <a:lstStyle/>
          <a:p>
            <a:pPr marL="285750" indent="-285750">
              <a:spcBef>
                <a:spcPct val="20000"/>
              </a:spcBef>
              <a:buFont typeface="Arial" panose="020B0604020202020204" pitchFamily="34" charset="0"/>
              <a:buChar char="•"/>
              <a:defRPr/>
            </a:pPr>
            <a:r>
              <a:rPr lang="en-US" dirty="0"/>
              <a:t>A relational database contains multiple tables and defines the relationships between them. </a:t>
            </a:r>
          </a:p>
          <a:p>
            <a:pPr marL="285750" indent="-285750">
              <a:spcBef>
                <a:spcPct val="20000"/>
              </a:spcBef>
              <a:buFont typeface="Arial" panose="020B0604020202020204" pitchFamily="34" charset="0"/>
              <a:buChar char="•"/>
              <a:defRPr/>
            </a:pPr>
            <a:r>
              <a:rPr lang="en-US" dirty="0"/>
              <a:t>Virtually all use SQL (Structured Query Language) as a language for querying and maintaining</a:t>
            </a:r>
          </a:p>
          <a:p>
            <a:pPr marL="398463" lvl="1">
              <a:spcBef>
                <a:spcPct val="20000"/>
              </a:spcBef>
            </a:pPr>
            <a:r>
              <a:rPr lang="en-US" b="1" dirty="0"/>
              <a:t>	</a:t>
            </a:r>
            <a:endParaRPr lang="en-US" dirty="0"/>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5" name="4 Rectángulo"/>
          <p:cNvSpPr/>
          <p:nvPr/>
        </p:nvSpPr>
        <p:spPr>
          <a:xfrm>
            <a:off x="2107065" y="332656"/>
            <a:ext cx="4697183" cy="523220"/>
          </a:xfrm>
          <a:prstGeom prst="rect">
            <a:avLst/>
          </a:prstGeom>
        </p:spPr>
        <p:txBody>
          <a:bodyPr wrap="none">
            <a:spAutoFit/>
          </a:bodyPr>
          <a:lstStyle/>
          <a:p>
            <a:r>
              <a:rPr lang="es-ES" sz="2800" b="1" dirty="0" err="1"/>
              <a:t>What</a:t>
            </a:r>
            <a:r>
              <a:rPr lang="es-ES" sz="2800" b="1" dirty="0"/>
              <a:t> </a:t>
            </a:r>
            <a:r>
              <a:rPr lang="es-ES" sz="2800" b="1" dirty="0" err="1"/>
              <a:t>is</a:t>
            </a:r>
            <a:r>
              <a:rPr lang="es-ES" sz="2800" b="1" dirty="0"/>
              <a:t> a </a:t>
            </a:r>
            <a:r>
              <a:rPr lang="es-ES" sz="2800" b="1" dirty="0" err="1"/>
              <a:t>relational</a:t>
            </a:r>
            <a:r>
              <a:rPr lang="es-ES" sz="2800" b="1" dirty="0"/>
              <a:t> </a:t>
            </a:r>
            <a:r>
              <a:rPr lang="es-ES" sz="2800" b="1" dirty="0" err="1"/>
              <a:t>database</a:t>
            </a:r>
            <a:r>
              <a:rPr lang="es-ES" sz="2800" b="1" dirty="0"/>
              <a:t>?</a:t>
            </a:r>
          </a:p>
        </p:txBody>
      </p:sp>
      <p:grpSp>
        <p:nvGrpSpPr>
          <p:cNvPr id="6" name="Group 16"/>
          <p:cNvGrpSpPr>
            <a:grpSpLocks/>
          </p:cNvGrpSpPr>
          <p:nvPr/>
        </p:nvGrpSpPr>
        <p:grpSpPr bwMode="auto">
          <a:xfrm>
            <a:off x="1016265" y="2452582"/>
            <a:ext cx="6068662" cy="4079875"/>
            <a:chOff x="376" y="1072"/>
            <a:chExt cx="4266" cy="2868"/>
          </a:xfrm>
        </p:grpSpPr>
        <p:graphicFrame>
          <p:nvGraphicFramePr>
            <p:cNvPr id="7" name="Object 3"/>
            <p:cNvGraphicFramePr>
              <a:graphicFrameLocks noChangeAspect="1"/>
            </p:cNvGraphicFramePr>
            <p:nvPr>
              <p:extLst>
                <p:ext uri="{D42A27DB-BD31-4B8C-83A1-F6EECF244321}">
                  <p14:modId xmlns:p14="http://schemas.microsoft.com/office/powerpoint/2010/main" val="2629874855"/>
                </p:ext>
              </p:extLst>
            </p:nvPr>
          </p:nvGraphicFramePr>
          <p:xfrm>
            <a:off x="524" y="1072"/>
            <a:ext cx="4118" cy="701"/>
          </p:xfrm>
          <a:graphic>
            <a:graphicData uri="http://schemas.openxmlformats.org/presentationml/2006/ole">
              <mc:AlternateContent xmlns:mc="http://schemas.openxmlformats.org/markup-compatibility/2006">
                <mc:Choice xmlns:v="urn:schemas-microsoft-com:vml" Requires="v">
                  <p:oleObj name="Hoja de cálculo" r:id="rId3" imgW="6537865" imgH="1112616" progId="Excel.Sheet.8">
                    <p:embed/>
                  </p:oleObj>
                </mc:Choice>
                <mc:Fallback>
                  <p:oleObj name="Hoja de cálculo" r:id="rId3" imgW="6537865" imgH="1112616" progId="Excel.Sheet.8">
                    <p:embed/>
                    <p:pic>
                      <p:nvPicPr>
                        <p:cNvPr id="7" name="Object 3"/>
                        <p:cNvPicPr>
                          <a:picLocks noChangeAspect="1" noChangeArrowheads="1"/>
                        </p:cNvPicPr>
                        <p:nvPr/>
                      </p:nvPicPr>
                      <p:blipFill>
                        <a:blip r:embed="rId4"/>
                        <a:srcRect/>
                        <a:stretch>
                          <a:fillRect/>
                        </a:stretch>
                      </p:blipFill>
                      <p:spPr bwMode="auto">
                        <a:xfrm>
                          <a:off x="524" y="1072"/>
                          <a:ext cx="4118" cy="701"/>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Object 5"/>
            <p:cNvGraphicFramePr>
              <a:graphicFrameLocks noChangeAspect="1"/>
            </p:cNvGraphicFramePr>
            <p:nvPr>
              <p:extLst>
                <p:ext uri="{D42A27DB-BD31-4B8C-83A1-F6EECF244321}">
                  <p14:modId xmlns:p14="http://schemas.microsoft.com/office/powerpoint/2010/main" val="2125849064"/>
                </p:ext>
              </p:extLst>
            </p:nvPr>
          </p:nvGraphicFramePr>
          <p:xfrm>
            <a:off x="880" y="2041"/>
            <a:ext cx="3536" cy="718"/>
          </p:xfrm>
          <a:graphic>
            <a:graphicData uri="http://schemas.openxmlformats.org/presentationml/2006/ole">
              <mc:AlternateContent xmlns:mc="http://schemas.openxmlformats.org/markup-compatibility/2006">
                <mc:Choice xmlns:v="urn:schemas-microsoft-com:vml" Requires="v">
                  <p:oleObj name="Worksheet" r:id="rId5" imgW="5605272" imgH="1139952" progId="Excel.Sheet.8">
                    <p:embed/>
                  </p:oleObj>
                </mc:Choice>
                <mc:Fallback>
                  <p:oleObj name="Worksheet" r:id="rId5" imgW="5605272" imgH="1139952" progId="Excel.Sheet.8">
                    <p:embed/>
                    <p:pic>
                      <p:nvPicPr>
                        <p:cNvPr id="8"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0" y="2041"/>
                          <a:ext cx="3536" cy="718"/>
                        </a:xfrm>
                        <a:prstGeom prst="rect">
                          <a:avLst/>
                        </a:prstGeom>
                        <a:solidFill>
                          <a:schemeClr val="accent1"/>
                        </a:solidFill>
                        <a:ln>
                          <a:noFill/>
                        </a:ln>
                        <a:effectLst/>
                      </p:spPr>
                    </p:pic>
                  </p:oleObj>
                </mc:Fallback>
              </mc:AlternateContent>
            </a:graphicData>
          </a:graphic>
        </p:graphicFrame>
        <p:graphicFrame>
          <p:nvGraphicFramePr>
            <p:cNvPr id="9" name="Object 6"/>
            <p:cNvGraphicFramePr>
              <a:graphicFrameLocks noChangeAspect="1"/>
            </p:cNvGraphicFramePr>
            <p:nvPr/>
          </p:nvGraphicFramePr>
          <p:xfrm>
            <a:off x="376" y="3080"/>
            <a:ext cx="3708" cy="860"/>
          </p:xfrm>
          <a:graphic>
            <a:graphicData uri="http://schemas.openxmlformats.org/presentationml/2006/ole">
              <mc:AlternateContent xmlns:mc="http://schemas.openxmlformats.org/markup-compatibility/2006">
                <mc:Choice xmlns:v="urn:schemas-microsoft-com:vml" Requires="v">
                  <p:oleObj name="Worksheet" r:id="rId7" imgW="5885688" imgH="1365504" progId="Excel.Sheet.8">
                    <p:embed/>
                  </p:oleObj>
                </mc:Choice>
                <mc:Fallback>
                  <p:oleObj name="Worksheet" r:id="rId7" imgW="5885688" imgH="1365504" progId="Excel.Sheet.8">
                    <p:embed/>
                    <p:pic>
                      <p:nvPicPr>
                        <p:cNvPr id="9"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6" y="3080"/>
                          <a:ext cx="3708" cy="860"/>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Rectangle 10"/>
            <p:cNvSpPr>
              <a:spLocks noChangeArrowheads="1"/>
            </p:cNvSpPr>
            <p:nvPr/>
          </p:nvSpPr>
          <p:spPr bwMode="auto">
            <a:xfrm>
              <a:off x="1200" y="1072"/>
              <a:ext cx="645" cy="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pitchFamily="1" charset="0"/>
                </a:defRPr>
              </a:lvl1pPr>
              <a:lvl2pPr marL="742950" indent="-285750">
                <a:defRPr sz="2400">
                  <a:solidFill>
                    <a:schemeClr val="tx1"/>
                  </a:solidFill>
                  <a:latin typeface="Times" pitchFamily="1" charset="0"/>
                </a:defRPr>
              </a:lvl2pPr>
              <a:lvl3pPr marL="1143000" indent="-228600">
                <a:defRPr sz="2400">
                  <a:solidFill>
                    <a:schemeClr val="tx1"/>
                  </a:solidFill>
                  <a:latin typeface="Times" pitchFamily="1" charset="0"/>
                </a:defRPr>
              </a:lvl3pPr>
              <a:lvl4pPr marL="1600200" indent="-228600">
                <a:defRPr sz="2400">
                  <a:solidFill>
                    <a:schemeClr val="tx1"/>
                  </a:solidFill>
                  <a:latin typeface="Times" pitchFamily="1" charset="0"/>
                </a:defRPr>
              </a:lvl4pPr>
              <a:lvl5pPr marL="2057400" indent="-228600">
                <a:defRPr sz="2400">
                  <a:solidFill>
                    <a:schemeClr val="tx1"/>
                  </a:solidFill>
                  <a:latin typeface="Times" pitchFamily="1" charset="0"/>
                </a:defRPr>
              </a:lvl5pPr>
              <a:lvl6pPr marL="2514600" indent="-228600" eaLnBrk="0" fontAlgn="base" hangingPunct="0">
                <a:spcBef>
                  <a:spcPct val="0"/>
                </a:spcBef>
                <a:spcAft>
                  <a:spcPct val="0"/>
                </a:spcAft>
                <a:defRPr sz="2400">
                  <a:solidFill>
                    <a:schemeClr val="tx1"/>
                  </a:solidFill>
                  <a:latin typeface="Times" pitchFamily="1" charset="0"/>
                </a:defRPr>
              </a:lvl6pPr>
              <a:lvl7pPr marL="2971800" indent="-228600" eaLnBrk="0" fontAlgn="base" hangingPunct="0">
                <a:spcBef>
                  <a:spcPct val="0"/>
                </a:spcBef>
                <a:spcAft>
                  <a:spcPct val="0"/>
                </a:spcAft>
                <a:defRPr sz="2400">
                  <a:solidFill>
                    <a:schemeClr val="tx1"/>
                  </a:solidFill>
                  <a:latin typeface="Times" pitchFamily="1" charset="0"/>
                </a:defRPr>
              </a:lvl7pPr>
              <a:lvl8pPr marL="3429000" indent="-228600" eaLnBrk="0" fontAlgn="base" hangingPunct="0">
                <a:spcBef>
                  <a:spcPct val="0"/>
                </a:spcBef>
                <a:spcAft>
                  <a:spcPct val="0"/>
                </a:spcAft>
                <a:defRPr sz="2400">
                  <a:solidFill>
                    <a:schemeClr val="tx1"/>
                  </a:solidFill>
                  <a:latin typeface="Times" pitchFamily="1" charset="0"/>
                </a:defRPr>
              </a:lvl8pPr>
              <a:lvl9pPr marL="3886200" indent="-228600" eaLnBrk="0" fontAlgn="base" hangingPunct="0">
                <a:spcBef>
                  <a:spcPct val="0"/>
                </a:spcBef>
                <a:spcAft>
                  <a:spcPct val="0"/>
                </a:spcAft>
                <a:defRPr sz="2400">
                  <a:solidFill>
                    <a:schemeClr val="tx1"/>
                  </a:solidFill>
                  <a:latin typeface="Times" pitchFamily="1" charset="0"/>
                </a:defRPr>
              </a:lvl9pPr>
            </a:lstStyle>
            <a:p>
              <a:endParaRPr lang="es-ES" altLang="es-ES"/>
            </a:p>
          </p:txBody>
        </p:sp>
        <p:cxnSp>
          <p:nvCxnSpPr>
            <p:cNvPr id="11" name="AutoShape 11"/>
            <p:cNvCxnSpPr>
              <a:cxnSpLocks noChangeShapeType="1"/>
              <a:stCxn id="10" idx="2"/>
              <a:endCxn id="12" idx="1"/>
            </p:cNvCxnSpPr>
            <p:nvPr/>
          </p:nvCxnSpPr>
          <p:spPr bwMode="auto">
            <a:xfrm rot="5400000">
              <a:off x="975" y="1692"/>
              <a:ext cx="453" cy="643"/>
            </a:xfrm>
            <a:prstGeom prst="bentConnector4">
              <a:avLst>
                <a:gd name="adj1" fmla="val 41060"/>
                <a:gd name="adj2" fmla="val 122394"/>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12"/>
            <p:cNvSpPr>
              <a:spLocks noChangeArrowheads="1"/>
            </p:cNvSpPr>
            <p:nvPr/>
          </p:nvSpPr>
          <p:spPr bwMode="auto">
            <a:xfrm>
              <a:off x="880" y="2160"/>
              <a:ext cx="1040" cy="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pitchFamily="1" charset="0"/>
                </a:defRPr>
              </a:lvl1pPr>
              <a:lvl2pPr marL="742950" indent="-285750">
                <a:defRPr sz="2400">
                  <a:solidFill>
                    <a:schemeClr val="tx1"/>
                  </a:solidFill>
                  <a:latin typeface="Times" pitchFamily="1" charset="0"/>
                </a:defRPr>
              </a:lvl2pPr>
              <a:lvl3pPr marL="1143000" indent="-228600">
                <a:defRPr sz="2400">
                  <a:solidFill>
                    <a:schemeClr val="tx1"/>
                  </a:solidFill>
                  <a:latin typeface="Times" pitchFamily="1" charset="0"/>
                </a:defRPr>
              </a:lvl3pPr>
              <a:lvl4pPr marL="1600200" indent="-228600">
                <a:defRPr sz="2400">
                  <a:solidFill>
                    <a:schemeClr val="tx1"/>
                  </a:solidFill>
                  <a:latin typeface="Times" pitchFamily="1" charset="0"/>
                </a:defRPr>
              </a:lvl4pPr>
              <a:lvl5pPr marL="2057400" indent="-228600">
                <a:defRPr sz="2400">
                  <a:solidFill>
                    <a:schemeClr val="tx1"/>
                  </a:solidFill>
                  <a:latin typeface="Times" pitchFamily="1" charset="0"/>
                </a:defRPr>
              </a:lvl5pPr>
              <a:lvl6pPr marL="2514600" indent="-228600" eaLnBrk="0" fontAlgn="base" hangingPunct="0">
                <a:spcBef>
                  <a:spcPct val="0"/>
                </a:spcBef>
                <a:spcAft>
                  <a:spcPct val="0"/>
                </a:spcAft>
                <a:defRPr sz="2400">
                  <a:solidFill>
                    <a:schemeClr val="tx1"/>
                  </a:solidFill>
                  <a:latin typeface="Times" pitchFamily="1" charset="0"/>
                </a:defRPr>
              </a:lvl6pPr>
              <a:lvl7pPr marL="2971800" indent="-228600" eaLnBrk="0" fontAlgn="base" hangingPunct="0">
                <a:spcBef>
                  <a:spcPct val="0"/>
                </a:spcBef>
                <a:spcAft>
                  <a:spcPct val="0"/>
                </a:spcAft>
                <a:defRPr sz="2400">
                  <a:solidFill>
                    <a:schemeClr val="tx1"/>
                  </a:solidFill>
                  <a:latin typeface="Times" pitchFamily="1" charset="0"/>
                </a:defRPr>
              </a:lvl7pPr>
              <a:lvl8pPr marL="3429000" indent="-228600" eaLnBrk="0" fontAlgn="base" hangingPunct="0">
                <a:spcBef>
                  <a:spcPct val="0"/>
                </a:spcBef>
                <a:spcAft>
                  <a:spcPct val="0"/>
                </a:spcAft>
                <a:defRPr sz="2400">
                  <a:solidFill>
                    <a:schemeClr val="tx1"/>
                  </a:solidFill>
                  <a:latin typeface="Times" pitchFamily="1" charset="0"/>
                </a:defRPr>
              </a:lvl8pPr>
              <a:lvl9pPr marL="3886200" indent="-228600" eaLnBrk="0" fontAlgn="base" hangingPunct="0">
                <a:spcBef>
                  <a:spcPct val="0"/>
                </a:spcBef>
                <a:spcAft>
                  <a:spcPct val="0"/>
                </a:spcAft>
                <a:defRPr sz="2400">
                  <a:solidFill>
                    <a:schemeClr val="tx1"/>
                  </a:solidFill>
                  <a:latin typeface="Times" pitchFamily="1" charset="0"/>
                </a:defRPr>
              </a:lvl9pPr>
            </a:lstStyle>
            <a:p>
              <a:endParaRPr lang="es-ES" altLang="es-ES"/>
            </a:p>
          </p:txBody>
        </p:sp>
        <p:sp>
          <p:nvSpPr>
            <p:cNvPr id="13" name="Rectangle 13"/>
            <p:cNvSpPr>
              <a:spLocks noChangeArrowheads="1"/>
            </p:cNvSpPr>
            <p:nvPr/>
          </p:nvSpPr>
          <p:spPr bwMode="auto">
            <a:xfrm>
              <a:off x="1840" y="1077"/>
              <a:ext cx="1205" cy="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pitchFamily="1" charset="0"/>
                </a:defRPr>
              </a:lvl1pPr>
              <a:lvl2pPr marL="742950" indent="-285750">
                <a:defRPr sz="2400">
                  <a:solidFill>
                    <a:schemeClr val="tx1"/>
                  </a:solidFill>
                  <a:latin typeface="Times" pitchFamily="1" charset="0"/>
                </a:defRPr>
              </a:lvl2pPr>
              <a:lvl3pPr marL="1143000" indent="-228600">
                <a:defRPr sz="2400">
                  <a:solidFill>
                    <a:schemeClr val="tx1"/>
                  </a:solidFill>
                  <a:latin typeface="Times" pitchFamily="1" charset="0"/>
                </a:defRPr>
              </a:lvl3pPr>
              <a:lvl4pPr marL="1600200" indent="-228600">
                <a:defRPr sz="2400">
                  <a:solidFill>
                    <a:schemeClr val="tx1"/>
                  </a:solidFill>
                  <a:latin typeface="Times" pitchFamily="1" charset="0"/>
                </a:defRPr>
              </a:lvl4pPr>
              <a:lvl5pPr marL="2057400" indent="-228600">
                <a:defRPr sz="2400">
                  <a:solidFill>
                    <a:schemeClr val="tx1"/>
                  </a:solidFill>
                  <a:latin typeface="Times" pitchFamily="1" charset="0"/>
                </a:defRPr>
              </a:lvl5pPr>
              <a:lvl6pPr marL="2514600" indent="-228600" eaLnBrk="0" fontAlgn="base" hangingPunct="0">
                <a:spcBef>
                  <a:spcPct val="0"/>
                </a:spcBef>
                <a:spcAft>
                  <a:spcPct val="0"/>
                </a:spcAft>
                <a:defRPr sz="2400">
                  <a:solidFill>
                    <a:schemeClr val="tx1"/>
                  </a:solidFill>
                  <a:latin typeface="Times" pitchFamily="1" charset="0"/>
                </a:defRPr>
              </a:lvl6pPr>
              <a:lvl7pPr marL="2971800" indent="-228600" eaLnBrk="0" fontAlgn="base" hangingPunct="0">
                <a:spcBef>
                  <a:spcPct val="0"/>
                </a:spcBef>
                <a:spcAft>
                  <a:spcPct val="0"/>
                </a:spcAft>
                <a:defRPr sz="2400">
                  <a:solidFill>
                    <a:schemeClr val="tx1"/>
                  </a:solidFill>
                  <a:latin typeface="Times" pitchFamily="1" charset="0"/>
                </a:defRPr>
              </a:lvl7pPr>
              <a:lvl8pPr marL="3429000" indent="-228600" eaLnBrk="0" fontAlgn="base" hangingPunct="0">
                <a:spcBef>
                  <a:spcPct val="0"/>
                </a:spcBef>
                <a:spcAft>
                  <a:spcPct val="0"/>
                </a:spcAft>
                <a:defRPr sz="2400">
                  <a:solidFill>
                    <a:schemeClr val="tx1"/>
                  </a:solidFill>
                  <a:latin typeface="Times" pitchFamily="1" charset="0"/>
                </a:defRPr>
              </a:lvl8pPr>
              <a:lvl9pPr marL="3886200" indent="-228600" eaLnBrk="0" fontAlgn="base" hangingPunct="0">
                <a:spcBef>
                  <a:spcPct val="0"/>
                </a:spcBef>
                <a:spcAft>
                  <a:spcPct val="0"/>
                </a:spcAft>
                <a:defRPr sz="2400">
                  <a:solidFill>
                    <a:schemeClr val="tx1"/>
                  </a:solidFill>
                  <a:latin typeface="Times" pitchFamily="1" charset="0"/>
                </a:defRPr>
              </a:lvl9pPr>
            </a:lstStyle>
            <a:p>
              <a:endParaRPr lang="es-ES" altLang="es-ES"/>
            </a:p>
          </p:txBody>
        </p:sp>
        <p:sp>
          <p:nvSpPr>
            <p:cNvPr id="14" name="Rectangle 14"/>
            <p:cNvSpPr>
              <a:spLocks noChangeArrowheads="1"/>
            </p:cNvSpPr>
            <p:nvPr/>
          </p:nvSpPr>
          <p:spPr bwMode="auto">
            <a:xfrm>
              <a:off x="384" y="3232"/>
              <a:ext cx="1195"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pitchFamily="1" charset="0"/>
                </a:defRPr>
              </a:lvl1pPr>
              <a:lvl2pPr marL="742950" indent="-285750">
                <a:defRPr sz="2400">
                  <a:solidFill>
                    <a:schemeClr val="tx1"/>
                  </a:solidFill>
                  <a:latin typeface="Times" pitchFamily="1" charset="0"/>
                </a:defRPr>
              </a:lvl2pPr>
              <a:lvl3pPr marL="1143000" indent="-228600">
                <a:defRPr sz="2400">
                  <a:solidFill>
                    <a:schemeClr val="tx1"/>
                  </a:solidFill>
                  <a:latin typeface="Times" pitchFamily="1" charset="0"/>
                </a:defRPr>
              </a:lvl3pPr>
              <a:lvl4pPr marL="1600200" indent="-228600">
                <a:defRPr sz="2400">
                  <a:solidFill>
                    <a:schemeClr val="tx1"/>
                  </a:solidFill>
                  <a:latin typeface="Times" pitchFamily="1" charset="0"/>
                </a:defRPr>
              </a:lvl4pPr>
              <a:lvl5pPr marL="2057400" indent="-228600">
                <a:defRPr sz="2400">
                  <a:solidFill>
                    <a:schemeClr val="tx1"/>
                  </a:solidFill>
                  <a:latin typeface="Times" pitchFamily="1" charset="0"/>
                </a:defRPr>
              </a:lvl5pPr>
              <a:lvl6pPr marL="2514600" indent="-228600" eaLnBrk="0" fontAlgn="base" hangingPunct="0">
                <a:spcBef>
                  <a:spcPct val="0"/>
                </a:spcBef>
                <a:spcAft>
                  <a:spcPct val="0"/>
                </a:spcAft>
                <a:defRPr sz="2400">
                  <a:solidFill>
                    <a:schemeClr val="tx1"/>
                  </a:solidFill>
                  <a:latin typeface="Times" pitchFamily="1" charset="0"/>
                </a:defRPr>
              </a:lvl6pPr>
              <a:lvl7pPr marL="2971800" indent="-228600" eaLnBrk="0" fontAlgn="base" hangingPunct="0">
                <a:spcBef>
                  <a:spcPct val="0"/>
                </a:spcBef>
                <a:spcAft>
                  <a:spcPct val="0"/>
                </a:spcAft>
                <a:defRPr sz="2400">
                  <a:solidFill>
                    <a:schemeClr val="tx1"/>
                  </a:solidFill>
                  <a:latin typeface="Times" pitchFamily="1" charset="0"/>
                </a:defRPr>
              </a:lvl7pPr>
              <a:lvl8pPr marL="3429000" indent="-228600" eaLnBrk="0" fontAlgn="base" hangingPunct="0">
                <a:spcBef>
                  <a:spcPct val="0"/>
                </a:spcBef>
                <a:spcAft>
                  <a:spcPct val="0"/>
                </a:spcAft>
                <a:defRPr sz="2400">
                  <a:solidFill>
                    <a:schemeClr val="tx1"/>
                  </a:solidFill>
                  <a:latin typeface="Times" pitchFamily="1" charset="0"/>
                </a:defRPr>
              </a:lvl8pPr>
              <a:lvl9pPr marL="3886200" indent="-228600" eaLnBrk="0" fontAlgn="base" hangingPunct="0">
                <a:spcBef>
                  <a:spcPct val="0"/>
                </a:spcBef>
                <a:spcAft>
                  <a:spcPct val="0"/>
                </a:spcAft>
                <a:defRPr sz="2400">
                  <a:solidFill>
                    <a:schemeClr val="tx1"/>
                  </a:solidFill>
                  <a:latin typeface="Times" pitchFamily="1" charset="0"/>
                </a:defRPr>
              </a:lvl9pPr>
            </a:lstStyle>
            <a:p>
              <a:endParaRPr lang="es-ES" altLang="es-ES"/>
            </a:p>
          </p:txBody>
        </p:sp>
        <p:cxnSp>
          <p:nvCxnSpPr>
            <p:cNvPr id="15" name="AutoShape 15"/>
            <p:cNvCxnSpPr>
              <a:cxnSpLocks noChangeShapeType="1"/>
              <a:stCxn id="13" idx="0"/>
              <a:endCxn id="14" idx="1"/>
            </p:cNvCxnSpPr>
            <p:nvPr/>
          </p:nvCxnSpPr>
          <p:spPr bwMode="auto">
            <a:xfrm rot="-5400000" flipH="1" flipV="1">
              <a:off x="304" y="1157"/>
              <a:ext cx="2219" cy="2059"/>
            </a:xfrm>
            <a:prstGeom prst="bentConnector4">
              <a:avLst>
                <a:gd name="adj1" fmla="val -6491"/>
                <a:gd name="adj2" fmla="val 106995"/>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 name="2 Rectángulo"/>
          <p:cNvSpPr/>
          <p:nvPr/>
        </p:nvSpPr>
        <p:spPr>
          <a:xfrm rot="16200000">
            <a:off x="7226758" y="4174383"/>
            <a:ext cx="1809983" cy="369332"/>
          </a:xfrm>
          <a:prstGeom prst="rect">
            <a:avLst/>
          </a:prstGeom>
        </p:spPr>
        <p:style>
          <a:lnRef idx="3">
            <a:schemeClr val="lt1"/>
          </a:lnRef>
          <a:fillRef idx="1">
            <a:schemeClr val="accent1"/>
          </a:fillRef>
          <a:effectRef idx="1">
            <a:schemeClr val="accent1"/>
          </a:effectRef>
          <a:fontRef idx="minor">
            <a:schemeClr val="lt1"/>
          </a:fontRef>
        </p:style>
        <p:txBody>
          <a:bodyPr wrap="none">
            <a:spAutoFit/>
          </a:bodyPr>
          <a:lstStyle/>
          <a:p>
            <a:r>
              <a:rPr lang="en-US" dirty="0"/>
              <a:t>database scheme</a:t>
            </a:r>
          </a:p>
        </p:txBody>
      </p:sp>
      <p:sp>
        <p:nvSpPr>
          <p:cNvPr id="2" name="1 Cerrar llave"/>
          <p:cNvSpPr/>
          <p:nvPr/>
        </p:nvSpPr>
        <p:spPr>
          <a:xfrm>
            <a:off x="7371019" y="2132856"/>
            <a:ext cx="360040" cy="4464496"/>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121844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539551" y="386661"/>
            <a:ext cx="7488833" cy="954107"/>
          </a:xfrm>
          <a:prstGeom prst="rect">
            <a:avLst/>
          </a:prstGeom>
        </p:spPr>
        <p:txBody>
          <a:bodyPr wrap="square">
            <a:spAutoFit/>
          </a:bodyPr>
          <a:lstStyle/>
          <a:p>
            <a:r>
              <a:rPr lang="en-US" sz="2800" b="1" dirty="0"/>
              <a:t>A common way of storing biological data in a structured manner is to use a relational database</a:t>
            </a:r>
            <a:endParaRPr lang="es-ES" sz="2800" b="1" dirty="0"/>
          </a:p>
        </p:txBody>
      </p:sp>
      <p:pic>
        <p:nvPicPr>
          <p:cNvPr id="6"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354" b="7241"/>
          <a:stretch/>
        </p:blipFill>
        <p:spPr bwMode="auto">
          <a:xfrm>
            <a:off x="4932040" y="1946402"/>
            <a:ext cx="3846524"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0603" y="1946402"/>
            <a:ext cx="4524886" cy="3448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4904618" y="1577070"/>
            <a:ext cx="608243" cy="369332"/>
          </a:xfrm>
          <a:prstGeom prst="rect">
            <a:avLst/>
          </a:prstGeom>
          <a:noFill/>
        </p:spPr>
        <p:txBody>
          <a:bodyPr wrap="none" rtlCol="0">
            <a:spAutoFit/>
          </a:bodyPr>
          <a:lstStyle/>
          <a:p>
            <a:r>
              <a:rPr lang="es-ES" dirty="0"/>
              <a:t>tab1</a:t>
            </a:r>
          </a:p>
        </p:txBody>
      </p:sp>
      <p:sp>
        <p:nvSpPr>
          <p:cNvPr id="12" name="11 CuadroTexto"/>
          <p:cNvSpPr txBox="1"/>
          <p:nvPr/>
        </p:nvSpPr>
        <p:spPr>
          <a:xfrm>
            <a:off x="4931894" y="4138000"/>
            <a:ext cx="608243" cy="369332"/>
          </a:xfrm>
          <a:prstGeom prst="rect">
            <a:avLst/>
          </a:prstGeom>
          <a:noFill/>
        </p:spPr>
        <p:txBody>
          <a:bodyPr wrap="none" rtlCol="0">
            <a:spAutoFit/>
          </a:bodyPr>
          <a:lstStyle/>
          <a:p>
            <a:r>
              <a:rPr lang="es-ES" dirty="0"/>
              <a:t>tab2</a:t>
            </a:r>
          </a:p>
        </p:txBody>
      </p:sp>
      <p:pic>
        <p:nvPicPr>
          <p:cNvPr id="19458"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 r="6031" b="8444"/>
          <a:stretch/>
        </p:blipFill>
        <p:spPr bwMode="auto">
          <a:xfrm>
            <a:off x="4944936" y="4507331"/>
            <a:ext cx="4020311" cy="1297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8 Conector recto de flecha"/>
          <p:cNvCxnSpPr/>
          <p:nvPr/>
        </p:nvCxnSpPr>
        <p:spPr>
          <a:xfrm flipH="1">
            <a:off x="5940152" y="2594474"/>
            <a:ext cx="720080" cy="23082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0254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476672"/>
            <a:ext cx="7920880" cy="461665"/>
          </a:xfrm>
          <a:prstGeom prst="rect">
            <a:avLst/>
          </a:prstGeom>
        </p:spPr>
        <p:txBody>
          <a:bodyPr wrap="square">
            <a:spAutoFit/>
          </a:bodyPr>
          <a:lstStyle/>
          <a:p>
            <a:r>
              <a:rPr lang="en-US" sz="2400" b="1" dirty="0"/>
              <a:t>Essential aspects of primary and secondary databases.</a:t>
            </a:r>
            <a:endParaRPr lang="es-ES" sz="2400" b="1" dirty="0"/>
          </a:p>
        </p:txBody>
      </p:sp>
      <p:sp>
        <p:nvSpPr>
          <p:cNvPr id="5" name="4 Rectángulo"/>
          <p:cNvSpPr/>
          <p:nvPr/>
        </p:nvSpPr>
        <p:spPr>
          <a:xfrm>
            <a:off x="955540" y="5666735"/>
            <a:ext cx="8188460" cy="800219"/>
          </a:xfrm>
          <a:prstGeom prst="rect">
            <a:avLst/>
          </a:prstGeom>
        </p:spPr>
        <p:txBody>
          <a:bodyPr wrap="none">
            <a:spAutoFit/>
          </a:bodyPr>
          <a:lstStyle/>
          <a:p>
            <a:pPr algn="r"/>
            <a:r>
              <a:rPr lang="es-ES" dirty="0"/>
              <a:t>EMBL-EBI Train online</a:t>
            </a:r>
          </a:p>
          <a:p>
            <a:pPr algn="r"/>
            <a:r>
              <a:rPr lang="es-ES" dirty="0" err="1"/>
              <a:t>Bioinformatics</a:t>
            </a:r>
            <a:r>
              <a:rPr lang="es-ES" dirty="0"/>
              <a:t> </a:t>
            </a:r>
            <a:r>
              <a:rPr lang="es-ES" dirty="0" err="1"/>
              <a:t>for</a:t>
            </a:r>
            <a:r>
              <a:rPr lang="es-ES" dirty="0"/>
              <a:t> </a:t>
            </a:r>
            <a:r>
              <a:rPr lang="es-ES" dirty="0" err="1"/>
              <a:t>the</a:t>
            </a:r>
            <a:r>
              <a:rPr lang="es-ES" dirty="0"/>
              <a:t> </a:t>
            </a:r>
            <a:r>
              <a:rPr lang="es-ES" dirty="0" err="1"/>
              <a:t>terrified</a:t>
            </a:r>
            <a:endParaRPr lang="es-ES" dirty="0"/>
          </a:p>
          <a:p>
            <a:pPr algn="r"/>
            <a:r>
              <a:rPr lang="es-ES" sz="1000" dirty="0"/>
              <a:t> </a:t>
            </a:r>
            <a:r>
              <a:rPr lang="es-ES" sz="1000" dirty="0">
                <a:hlinkClick r:id="rId3"/>
              </a:rPr>
              <a:t>https://www.ebi.ac.uk/training/online/courses/bioinformatics-terrified/what-makes-a-good-bioinformatics-database/primary-and-secondary-databases/</a:t>
            </a:r>
            <a:endParaRPr lang="es-ES" sz="1000" dirty="0"/>
          </a:p>
        </p:txBody>
      </p:sp>
      <p:graphicFrame>
        <p:nvGraphicFramePr>
          <p:cNvPr id="6" name="5 Tabla"/>
          <p:cNvGraphicFramePr>
            <a:graphicFrameLocks noGrp="1"/>
          </p:cNvGraphicFramePr>
          <p:nvPr/>
        </p:nvGraphicFramePr>
        <p:xfrm>
          <a:off x="563343" y="1412776"/>
          <a:ext cx="7992888" cy="3779520"/>
        </p:xfrm>
        <a:graphic>
          <a:graphicData uri="http://schemas.openxmlformats.org/drawingml/2006/table">
            <a:tbl>
              <a:tblPr/>
              <a:tblGrid>
                <a:gridCol w="1729309">
                  <a:extLst>
                    <a:ext uri="{9D8B030D-6E8A-4147-A177-3AD203B41FA5}">
                      <a16:colId xmlns:a16="http://schemas.microsoft.com/office/drawing/2014/main" val="20000"/>
                    </a:ext>
                  </a:extLst>
                </a:gridCol>
                <a:gridCol w="3599283">
                  <a:extLst>
                    <a:ext uri="{9D8B030D-6E8A-4147-A177-3AD203B41FA5}">
                      <a16:colId xmlns:a16="http://schemas.microsoft.com/office/drawing/2014/main" val="20001"/>
                    </a:ext>
                  </a:extLst>
                </a:gridCol>
                <a:gridCol w="2664296">
                  <a:extLst>
                    <a:ext uri="{9D8B030D-6E8A-4147-A177-3AD203B41FA5}">
                      <a16:colId xmlns:a16="http://schemas.microsoft.com/office/drawing/2014/main" val="20002"/>
                    </a:ext>
                  </a:extLst>
                </a:gridCol>
              </a:tblGrid>
              <a:tr h="701040">
                <a:tc>
                  <a:txBody>
                    <a:bodyPr/>
                    <a:lstStyle/>
                    <a:p>
                      <a:endParaRPr lang="es-ES" dirty="0">
                        <a:effectLst/>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75000"/>
                      </a:schemeClr>
                    </a:solidFill>
                  </a:tcPr>
                </a:tc>
                <a:tc>
                  <a:txBody>
                    <a:bodyPr/>
                    <a:lstStyle/>
                    <a:p>
                      <a:r>
                        <a:rPr lang="es-ES" b="1" dirty="0" err="1">
                          <a:effectLst/>
                        </a:rPr>
                        <a:t>Primary</a:t>
                      </a:r>
                      <a:r>
                        <a:rPr lang="es-ES" b="1" dirty="0">
                          <a:effectLst/>
                        </a:rPr>
                        <a:t> </a:t>
                      </a:r>
                      <a:r>
                        <a:rPr lang="es-ES" b="1" dirty="0" err="1">
                          <a:effectLst/>
                        </a:rPr>
                        <a:t>database</a:t>
                      </a:r>
                      <a:endParaRPr lang="es-ES" dirty="0">
                        <a:effectLst/>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75000"/>
                      </a:schemeClr>
                    </a:solidFill>
                  </a:tcPr>
                </a:tc>
                <a:tc>
                  <a:txBody>
                    <a:bodyPr/>
                    <a:lstStyle/>
                    <a:p>
                      <a:r>
                        <a:rPr lang="es-ES" b="1" dirty="0" err="1">
                          <a:effectLst/>
                        </a:rPr>
                        <a:t>Secondary</a:t>
                      </a:r>
                      <a:r>
                        <a:rPr lang="es-ES" b="1" dirty="0">
                          <a:effectLst/>
                        </a:rPr>
                        <a:t> </a:t>
                      </a:r>
                      <a:r>
                        <a:rPr lang="es-ES" b="1" dirty="0" err="1">
                          <a:effectLst/>
                        </a:rPr>
                        <a:t>database</a:t>
                      </a:r>
                      <a:endParaRPr lang="es-ES" dirty="0">
                        <a:effectLst/>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0"/>
                  </a:ext>
                </a:extLst>
              </a:tr>
              <a:tr h="701040">
                <a:tc>
                  <a:txBody>
                    <a:bodyPr/>
                    <a:lstStyle/>
                    <a:p>
                      <a:r>
                        <a:rPr lang="es-ES" b="1" dirty="0" err="1">
                          <a:effectLst/>
                        </a:rPr>
                        <a:t>Synonyms</a:t>
                      </a:r>
                      <a:endParaRPr lang="es-ES" dirty="0">
                        <a:effectLst/>
                      </a:endParaRPr>
                    </a:p>
                  </a:txBody>
                  <a:tcP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r>
                        <a:rPr lang="es-ES" dirty="0" err="1">
                          <a:effectLst/>
                        </a:rPr>
                        <a:t>Archival</a:t>
                      </a:r>
                      <a:r>
                        <a:rPr lang="es-ES" dirty="0">
                          <a:effectLst/>
                        </a:rPr>
                        <a:t> </a:t>
                      </a:r>
                      <a:r>
                        <a:rPr lang="es-ES" dirty="0" err="1">
                          <a:effectLst/>
                        </a:rPr>
                        <a:t>database</a:t>
                      </a:r>
                      <a:endParaRPr lang="es-ES" dirty="0">
                        <a:effectLst/>
                      </a:endParaRPr>
                    </a:p>
                  </a:txBody>
                  <a:tcP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r>
                        <a:rPr lang="es-ES">
                          <a:effectLst/>
                        </a:rPr>
                        <a:t>Curated database; knowledgebase</a:t>
                      </a:r>
                    </a:p>
                  </a:txBody>
                  <a:tcP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01040">
                <a:tc>
                  <a:txBody>
                    <a:bodyPr/>
                    <a:lstStyle/>
                    <a:p>
                      <a:r>
                        <a:rPr lang="es-ES" b="1">
                          <a:effectLst/>
                        </a:rPr>
                        <a:t>Source of data</a:t>
                      </a:r>
                      <a:endParaRPr lang="es-ES">
                        <a:effectLst/>
                      </a:endParaRPr>
                    </a:p>
                  </a:txBody>
                  <a:tcP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r>
                        <a:rPr lang="en-US" dirty="0">
                          <a:effectLst/>
                        </a:rPr>
                        <a:t>Direct submission of experimentally-derived data from researchers (database staff organize but don’t add additional information)</a:t>
                      </a:r>
                    </a:p>
                  </a:txBody>
                  <a:tcP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r>
                        <a:rPr lang="en-US" dirty="0">
                          <a:effectLst/>
                        </a:rPr>
                        <a:t>Results of analysis, literature research and interpretation, often of data in primary databases</a:t>
                      </a:r>
                    </a:p>
                  </a:txBody>
                  <a:tcP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01040">
                <a:tc>
                  <a:txBody>
                    <a:bodyPr/>
                    <a:lstStyle/>
                    <a:p>
                      <a:endParaRPr lang="es-ES">
                        <a:effectLst/>
                      </a:endParaRPr>
                    </a:p>
                  </a:txBody>
                  <a:tcP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r>
                        <a:rPr lang="en-US" dirty="0">
                          <a:effectLst/>
                        </a:rPr>
                        <a:t>Once given a database accession number, the data in primary databases are never changed: they form part of the scientific record.</a:t>
                      </a:r>
                    </a:p>
                  </a:txBody>
                  <a:tcP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r>
                        <a:rPr lang="en-US" dirty="0">
                          <a:effectLst/>
                        </a:rPr>
                        <a:t>Continuously updated</a:t>
                      </a:r>
                    </a:p>
                    <a:p>
                      <a:r>
                        <a:rPr lang="en-US" u="sng" dirty="0" err="1">
                          <a:effectLst/>
                        </a:rPr>
                        <a:t>Biocuration</a:t>
                      </a:r>
                      <a:endParaRPr lang="en-US" u="sng" dirty="0">
                        <a:effectLst/>
                      </a:endParaRPr>
                    </a:p>
                  </a:txBody>
                  <a:tcP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96929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304800"/>
            <a:ext cx="8153400" cy="762000"/>
          </a:xfrm>
        </p:spPr>
        <p:txBody>
          <a:bodyPr>
            <a:normAutofit/>
          </a:bodyPr>
          <a:lstStyle/>
          <a:p>
            <a:pPr algn="ctr"/>
            <a:r>
              <a:rPr lang="en-GB" altLang="en-US" sz="2400" b="1" dirty="0">
                <a:solidFill>
                  <a:prstClr val="black"/>
                </a:solidFill>
                <a:latin typeface="+mn-lt"/>
                <a:ea typeface="+mn-ea"/>
                <a:cs typeface="+mn-cs"/>
              </a:rPr>
              <a:t>Definition and aims of </a:t>
            </a:r>
            <a:r>
              <a:rPr lang="en-GB" altLang="en-US" sz="2400" b="1" dirty="0" err="1">
                <a:solidFill>
                  <a:prstClr val="black"/>
                </a:solidFill>
                <a:latin typeface="+mn-lt"/>
                <a:ea typeface="+mn-ea"/>
                <a:cs typeface="+mn-cs"/>
              </a:rPr>
              <a:t>biocuration</a:t>
            </a:r>
            <a:endParaRPr lang="en-GB" altLang="en-US" sz="2400" b="1" dirty="0">
              <a:solidFill>
                <a:prstClr val="black"/>
              </a:solidFill>
              <a:latin typeface="+mn-lt"/>
              <a:ea typeface="+mn-ea"/>
              <a:cs typeface="+mn-cs"/>
            </a:endParaRPr>
          </a:p>
        </p:txBody>
      </p:sp>
      <p:sp>
        <p:nvSpPr>
          <p:cNvPr id="5" name="Content Placeholder 2"/>
          <p:cNvSpPr>
            <a:spLocks noGrp="1"/>
          </p:cNvSpPr>
          <p:nvPr>
            <p:ph idx="1"/>
          </p:nvPr>
        </p:nvSpPr>
        <p:spPr>
          <a:xfrm>
            <a:off x="395536" y="1268760"/>
            <a:ext cx="8153400" cy="4351338"/>
          </a:xfrm>
        </p:spPr>
        <p:txBody>
          <a:bodyPr>
            <a:normAutofit fontScale="92500" lnSpcReduction="10000"/>
          </a:bodyPr>
          <a:lstStyle/>
          <a:p>
            <a:pPr marL="457200" lvl="1" indent="0">
              <a:buNone/>
              <a:defRPr/>
            </a:pPr>
            <a:r>
              <a:rPr lang="en-GB" sz="2400" dirty="0" err="1"/>
              <a:t>Biocuration</a:t>
            </a:r>
            <a:r>
              <a:rPr lang="en-GB" sz="2400" dirty="0"/>
              <a:t> involves the </a:t>
            </a:r>
            <a:r>
              <a:rPr lang="en-GB" sz="2400" u="sng" dirty="0"/>
              <a:t>interpretation</a:t>
            </a:r>
            <a:r>
              <a:rPr lang="en-GB" sz="2400" dirty="0"/>
              <a:t> and </a:t>
            </a:r>
            <a:r>
              <a:rPr lang="en-GB" sz="2400" u="sng" dirty="0"/>
              <a:t>integration</a:t>
            </a:r>
            <a:r>
              <a:rPr lang="en-GB" sz="2400" dirty="0"/>
              <a:t> of information relevant to biology into a database or resource that enables integration of the scientific literature as well as large data sets. </a:t>
            </a:r>
          </a:p>
          <a:p>
            <a:pPr marL="457200" lvl="1" indent="0">
              <a:buNone/>
              <a:defRPr/>
            </a:pPr>
            <a:endParaRPr lang="en-GB" sz="2400" dirty="0"/>
          </a:p>
          <a:p>
            <a:pPr marL="457200" lvl="1" indent="0">
              <a:buNone/>
              <a:defRPr/>
            </a:pPr>
            <a:r>
              <a:rPr lang="en-GB" sz="2400" dirty="0"/>
              <a:t>Primary goals of </a:t>
            </a:r>
            <a:r>
              <a:rPr lang="en-GB" sz="2400" dirty="0" err="1"/>
              <a:t>biocuration</a:t>
            </a:r>
            <a:r>
              <a:rPr lang="en-GB" sz="2400" dirty="0"/>
              <a:t>.</a:t>
            </a:r>
          </a:p>
          <a:p>
            <a:pPr marL="457200" lvl="1" indent="0">
              <a:buFont typeface="Times" charset="0"/>
              <a:buNone/>
              <a:defRPr/>
            </a:pPr>
            <a:endParaRPr lang="en-GB" sz="2400" dirty="0"/>
          </a:p>
          <a:p>
            <a:pPr lvl="1">
              <a:buClr>
                <a:schemeClr val="accent1"/>
              </a:buClr>
              <a:defRPr/>
            </a:pPr>
            <a:r>
              <a:rPr lang="en-GB" sz="2400" dirty="0"/>
              <a:t>Accurate and comprehensive representation of biological knowledge</a:t>
            </a:r>
          </a:p>
          <a:p>
            <a:pPr lvl="1">
              <a:buClr>
                <a:schemeClr val="accent1"/>
              </a:buClr>
              <a:defRPr/>
            </a:pPr>
            <a:r>
              <a:rPr lang="en-GB" sz="2400" dirty="0"/>
              <a:t>Easy access to this data for working scientists and a basis for computational analysis</a:t>
            </a:r>
          </a:p>
          <a:p>
            <a:pPr marL="0" indent="0">
              <a:buFontTx/>
              <a:buNone/>
              <a:defRPr/>
            </a:pPr>
            <a:r>
              <a:rPr lang="en-GB" dirty="0"/>
              <a:t>      </a:t>
            </a:r>
          </a:p>
          <a:p>
            <a:pPr>
              <a:defRPr/>
            </a:pPr>
            <a:endParaRPr lang="en-GB" dirty="0"/>
          </a:p>
        </p:txBody>
      </p:sp>
    </p:spTree>
    <p:extLst>
      <p:ext uri="{BB962C8B-B14F-4D97-AF65-F5344CB8AC3E}">
        <p14:creationId xmlns:p14="http://schemas.microsoft.com/office/powerpoint/2010/main" val="2490405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1196752"/>
            <a:ext cx="6984776" cy="5355312"/>
          </a:xfrm>
          <a:prstGeom prst="rect">
            <a:avLst/>
          </a:prstGeom>
        </p:spPr>
        <p:txBody>
          <a:bodyPr wrap="square">
            <a:spAutoFit/>
          </a:bodyPr>
          <a:lstStyle/>
          <a:p>
            <a:pPr algn="just"/>
            <a:r>
              <a:rPr lang="en-US" b="1" dirty="0"/>
              <a:t>Human Web interface (web based, small scale)</a:t>
            </a:r>
          </a:p>
          <a:p>
            <a:pPr algn="just"/>
            <a:endParaRPr lang="en-US" dirty="0"/>
          </a:p>
          <a:p>
            <a:pPr marL="742950" lvl="1" indent="-285750" algn="just">
              <a:buFont typeface="Courier New" panose="02070309020205020404" pitchFamily="49" charset="0"/>
              <a:buChar char="o"/>
            </a:pPr>
            <a:r>
              <a:rPr lang="en-US" dirty="0"/>
              <a:t>Free text search</a:t>
            </a:r>
          </a:p>
          <a:p>
            <a:pPr marL="742950" lvl="1" indent="-285750" algn="just">
              <a:buFont typeface="Courier New" panose="02070309020205020404" pitchFamily="49" charset="0"/>
              <a:buChar char="o"/>
            </a:pPr>
            <a:r>
              <a:rPr lang="en-US" dirty="0"/>
              <a:t>Common mode of search are keywords with modifiers or identifiers</a:t>
            </a:r>
          </a:p>
          <a:p>
            <a:pPr marL="742950" lvl="1" indent="-285750" algn="just">
              <a:buFont typeface="Courier New" panose="02070309020205020404" pitchFamily="49" charset="0"/>
              <a:buChar char="o"/>
            </a:pPr>
            <a:r>
              <a:rPr lang="en-US" dirty="0"/>
              <a:t>Cross-references link the information of different databases</a:t>
            </a:r>
          </a:p>
          <a:p>
            <a:pPr marL="742950" lvl="1" indent="-285750" algn="just">
              <a:buFont typeface="Courier New" panose="02070309020205020404" pitchFamily="49" charset="0"/>
              <a:buChar char="o"/>
            </a:pPr>
            <a:r>
              <a:rPr lang="en-US" dirty="0"/>
              <a:t>You do not see the underlying database structure</a:t>
            </a:r>
          </a:p>
          <a:p>
            <a:pPr marL="742950" lvl="1" indent="-285750" algn="just">
              <a:buFont typeface="Courier New" panose="02070309020205020404" pitchFamily="49" charset="0"/>
              <a:buChar char="o"/>
            </a:pPr>
            <a:r>
              <a:rPr lang="en-US" dirty="0"/>
              <a:t>Output defined by host/provider</a:t>
            </a:r>
          </a:p>
          <a:p>
            <a:pPr algn="just"/>
            <a:endParaRPr lang="en-US" dirty="0"/>
          </a:p>
          <a:p>
            <a:pPr algn="just"/>
            <a:r>
              <a:rPr lang="en-US" b="1" dirty="0"/>
              <a:t>Web services  and Programmatic data access</a:t>
            </a:r>
            <a:r>
              <a:rPr lang="en-US" dirty="0"/>
              <a:t> </a:t>
            </a:r>
          </a:p>
          <a:p>
            <a:pPr algn="just"/>
            <a:endParaRPr lang="en-US" dirty="0"/>
          </a:p>
          <a:p>
            <a:pPr marL="742950" lvl="1" indent="-285750" algn="just">
              <a:buFont typeface="Courier New" panose="02070309020205020404" pitchFamily="49" charset="0"/>
              <a:buChar char="o"/>
            </a:pPr>
            <a:r>
              <a:rPr lang="en-US" dirty="0"/>
              <a:t>Application Programmers Interface (API)</a:t>
            </a:r>
          </a:p>
          <a:p>
            <a:pPr marL="742950" lvl="1" indent="-285750" algn="just">
              <a:buFont typeface="Courier New" panose="02070309020205020404" pitchFamily="49" charset="0"/>
              <a:buChar char="o"/>
            </a:pPr>
            <a:endParaRPr lang="en-US" dirty="0"/>
          </a:p>
          <a:p>
            <a:pPr marL="742950" lvl="1" indent="-285750" algn="just">
              <a:buFont typeface="Courier New" panose="02070309020205020404" pitchFamily="49" charset="0"/>
              <a:buChar char="o"/>
            </a:pPr>
            <a:r>
              <a:rPr lang="en-US" dirty="0"/>
              <a:t>To approach database programmatically</a:t>
            </a:r>
          </a:p>
          <a:p>
            <a:pPr algn="just"/>
            <a:endParaRPr lang="en-US" dirty="0"/>
          </a:p>
          <a:p>
            <a:pPr algn="just"/>
            <a:r>
              <a:rPr lang="en-US" b="1" dirty="0"/>
              <a:t>Download the data: File Transfer Protocol (FTP), </a:t>
            </a:r>
            <a:r>
              <a:rPr lang="en-US" b="1" dirty="0" err="1"/>
              <a:t>rsync</a:t>
            </a:r>
            <a:r>
              <a:rPr lang="en-US" b="1" dirty="0"/>
              <a:t>, http</a:t>
            </a:r>
          </a:p>
          <a:p>
            <a:pPr algn="just"/>
            <a:endParaRPr lang="en-US" b="1" dirty="0"/>
          </a:p>
          <a:p>
            <a:pPr marL="742950" lvl="1" indent="-285750" algn="just">
              <a:buFont typeface="Courier New" panose="02070309020205020404" pitchFamily="49" charset="0"/>
              <a:buChar char="o"/>
            </a:pPr>
            <a:r>
              <a:rPr lang="en-US" dirty="0"/>
              <a:t>Flat files (script based, bulk data download)</a:t>
            </a:r>
          </a:p>
          <a:p>
            <a:pPr algn="just"/>
            <a:endParaRPr lang="en-US" dirty="0"/>
          </a:p>
        </p:txBody>
      </p:sp>
      <p:sp>
        <p:nvSpPr>
          <p:cNvPr id="5" name="4 Rectángulo"/>
          <p:cNvSpPr/>
          <p:nvPr/>
        </p:nvSpPr>
        <p:spPr>
          <a:xfrm>
            <a:off x="1331640" y="404664"/>
            <a:ext cx="6480720" cy="461665"/>
          </a:xfrm>
          <a:prstGeom prst="rect">
            <a:avLst/>
          </a:prstGeom>
        </p:spPr>
        <p:txBody>
          <a:bodyPr wrap="square">
            <a:spAutoFit/>
          </a:bodyPr>
          <a:lstStyle/>
          <a:p>
            <a:r>
              <a:rPr lang="en-US" sz="2400" b="1" dirty="0"/>
              <a:t>How to access the data in public databases ?</a:t>
            </a:r>
            <a:endParaRPr lang="es-ES" sz="2400" b="1" dirty="0"/>
          </a:p>
        </p:txBody>
      </p:sp>
      <p:sp>
        <p:nvSpPr>
          <p:cNvPr id="6" name="5 Flecha curvada hacia la izquierda"/>
          <p:cNvSpPr/>
          <p:nvPr/>
        </p:nvSpPr>
        <p:spPr>
          <a:xfrm>
            <a:off x="5237167" y="4288450"/>
            <a:ext cx="731520" cy="796734"/>
          </a:xfrm>
          <a:prstGeom prst="curvedLeftArrow">
            <a:avLst>
              <a:gd name="adj1" fmla="val 15503"/>
              <a:gd name="adj2" fmla="val 50000"/>
              <a:gd name="adj3" fmla="val 168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6 Rectángulo"/>
          <p:cNvSpPr/>
          <p:nvPr/>
        </p:nvSpPr>
        <p:spPr>
          <a:xfrm>
            <a:off x="5899876" y="4492494"/>
            <a:ext cx="3248903" cy="276999"/>
          </a:xfrm>
          <a:prstGeom prst="rect">
            <a:avLst/>
          </a:prstGeom>
          <a:solidFill>
            <a:schemeClr val="bg1"/>
          </a:solidFill>
        </p:spPr>
        <p:txBody>
          <a:bodyPr wrap="none" lIns="0" tIns="0" rIns="0" bIns="0">
            <a:spAutoFit/>
          </a:bodyPr>
          <a:lstStyle/>
          <a:p>
            <a:r>
              <a:rPr lang="en-US" dirty="0"/>
              <a:t>Programming Utilities Web Service</a:t>
            </a:r>
          </a:p>
        </p:txBody>
      </p:sp>
      <p:pic>
        <p:nvPicPr>
          <p:cNvPr id="8" name="Picture 2" descr="http://nbchardballtalk.files.wordpress.com/2010/10/click-here-large2.jpg?w=272"/>
          <p:cNvPicPr>
            <a:picLocks noChangeAspect="1" noChangeArrowheads="1"/>
          </p:cNvPicPr>
          <p:nvPr/>
        </p:nvPicPr>
        <p:blipFill>
          <a:blip r:embed="rId3" cstate="print"/>
          <a:srcRect/>
          <a:stretch>
            <a:fillRect/>
          </a:stretch>
        </p:blipFill>
        <p:spPr bwMode="auto">
          <a:xfrm>
            <a:off x="7654167" y="1231955"/>
            <a:ext cx="1376354" cy="1376354"/>
          </a:xfrm>
          <a:prstGeom prst="rect">
            <a:avLst/>
          </a:prstGeom>
          <a:noFill/>
        </p:spPr>
      </p:pic>
      <p:sp>
        <p:nvSpPr>
          <p:cNvPr id="2" name="1 Rectángulo"/>
          <p:cNvSpPr/>
          <p:nvPr/>
        </p:nvSpPr>
        <p:spPr>
          <a:xfrm>
            <a:off x="7735642" y="2608309"/>
            <a:ext cx="1213403" cy="646331"/>
          </a:xfrm>
          <a:prstGeom prst="rect">
            <a:avLst/>
          </a:prstGeom>
        </p:spPr>
        <p:txBody>
          <a:bodyPr wrap="square">
            <a:spAutoFit/>
          </a:bodyPr>
          <a:lstStyle/>
          <a:p>
            <a:pPr algn="ctr"/>
            <a:r>
              <a:rPr lang="en-US" dirty="0"/>
              <a:t>“click your way”</a:t>
            </a:r>
            <a:endParaRPr lang="es-ES" dirty="0"/>
          </a:p>
        </p:txBody>
      </p:sp>
    </p:spTree>
    <p:extLst>
      <p:ext uri="{BB962C8B-B14F-4D97-AF65-F5344CB8AC3E}">
        <p14:creationId xmlns:p14="http://schemas.microsoft.com/office/powerpoint/2010/main" val="3040044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1412776"/>
            <a:ext cx="7000924" cy="3785652"/>
          </a:xfrm>
          <a:prstGeom prst="rect">
            <a:avLst/>
          </a:prstGeom>
        </p:spPr>
        <p:txBody>
          <a:bodyPr wrap="square">
            <a:spAutoFit/>
          </a:bodyPr>
          <a:lstStyle/>
          <a:p>
            <a:r>
              <a:rPr lang="en-US" sz="2400" dirty="0"/>
              <a:t>Entering the phrase with a [</a:t>
            </a:r>
            <a:r>
              <a:rPr lang="en-US" sz="2400" u="sng" dirty="0"/>
              <a:t>field descriptions]</a:t>
            </a:r>
            <a:r>
              <a:rPr lang="en-US" sz="2400" dirty="0"/>
              <a:t>:</a:t>
            </a:r>
          </a:p>
          <a:p>
            <a:r>
              <a:rPr lang="en-US" sz="2400" dirty="0"/>
              <a:t>	robotic surgery [title]</a:t>
            </a:r>
          </a:p>
          <a:p>
            <a:r>
              <a:rPr lang="es-ES" sz="2400" dirty="0"/>
              <a:t>    	Miller MJ [</a:t>
            </a:r>
            <a:r>
              <a:rPr lang="es-ES" sz="2400" dirty="0" err="1"/>
              <a:t>author</a:t>
            </a:r>
            <a:r>
              <a:rPr lang="es-ES" sz="2400" dirty="0"/>
              <a:t>]</a:t>
            </a:r>
          </a:p>
          <a:p>
            <a:r>
              <a:rPr lang="en-US" sz="2400" dirty="0"/>
              <a:t>    	“protein domain” [TI]</a:t>
            </a:r>
          </a:p>
          <a:p>
            <a:r>
              <a:rPr lang="en-US" sz="2400" dirty="0"/>
              <a:t>    	human [Organism]</a:t>
            </a:r>
          </a:p>
          <a:p>
            <a:r>
              <a:rPr lang="en-US" sz="2400" dirty="0"/>
              <a:t>	insulin [Protein Name] </a:t>
            </a:r>
          </a:p>
          <a:p>
            <a:endParaRPr lang="en-US" sz="2400" dirty="0"/>
          </a:p>
          <a:p>
            <a:r>
              <a:rPr lang="en-US" sz="2400" dirty="0"/>
              <a:t>Combining fielded searching with </a:t>
            </a:r>
            <a:r>
              <a:rPr lang="en-US" sz="2400" dirty="0" err="1"/>
              <a:t>booleans</a:t>
            </a:r>
            <a:endParaRPr lang="en-US" sz="2400" dirty="0"/>
          </a:p>
          <a:p>
            <a:r>
              <a:rPr lang="en-US" sz="2400" dirty="0"/>
              <a:t>	enzymes [TI] NOT Gonzales P [AU]</a:t>
            </a:r>
          </a:p>
          <a:p>
            <a:r>
              <a:rPr lang="en-US" sz="2400" dirty="0"/>
              <a:t>     	human [Organism] AND insulin [Protein Name]</a:t>
            </a:r>
          </a:p>
        </p:txBody>
      </p:sp>
      <p:sp>
        <p:nvSpPr>
          <p:cNvPr id="5" name="4 Rectángulo"/>
          <p:cNvSpPr/>
          <p:nvPr/>
        </p:nvSpPr>
        <p:spPr>
          <a:xfrm>
            <a:off x="163449" y="545958"/>
            <a:ext cx="8962197" cy="461665"/>
          </a:xfrm>
          <a:prstGeom prst="rect">
            <a:avLst/>
          </a:prstGeom>
        </p:spPr>
        <p:txBody>
          <a:bodyPr wrap="none">
            <a:spAutoFit/>
          </a:bodyPr>
          <a:lstStyle/>
          <a:p>
            <a:r>
              <a:rPr lang="en-US" sz="2400" b="1" dirty="0"/>
              <a:t>Fielded searching using any of the indexed fields (advanced searches)</a:t>
            </a:r>
          </a:p>
        </p:txBody>
      </p:sp>
    </p:spTree>
    <p:extLst>
      <p:ext uri="{BB962C8B-B14F-4D97-AF65-F5344CB8AC3E}">
        <p14:creationId xmlns:p14="http://schemas.microsoft.com/office/powerpoint/2010/main" val="4214206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476671"/>
            <a:ext cx="7721088" cy="461665"/>
          </a:xfrm>
          <a:prstGeom prst="rect">
            <a:avLst/>
          </a:prstGeom>
        </p:spPr>
        <p:txBody>
          <a:bodyPr wrap="none">
            <a:spAutoFit/>
          </a:bodyPr>
          <a:lstStyle/>
          <a:p>
            <a:r>
              <a:rPr lang="en-US" sz="2400" b="1" dirty="0"/>
              <a:t>Search for Field Descriptions are different in each Database</a:t>
            </a:r>
          </a:p>
        </p:txBody>
      </p:sp>
      <p:sp>
        <p:nvSpPr>
          <p:cNvPr id="5" name="4 Rectángulo"/>
          <p:cNvSpPr/>
          <p:nvPr/>
        </p:nvSpPr>
        <p:spPr>
          <a:xfrm>
            <a:off x="899592" y="1196752"/>
            <a:ext cx="3888432" cy="4247317"/>
          </a:xfrm>
          <a:prstGeom prst="rect">
            <a:avLst/>
          </a:prstGeom>
        </p:spPr>
        <p:txBody>
          <a:bodyPr wrap="square">
            <a:spAutoFit/>
          </a:bodyPr>
          <a:lstStyle/>
          <a:p>
            <a:r>
              <a:rPr lang="en-US" b="1" dirty="0"/>
              <a:t>NCBI</a:t>
            </a:r>
          </a:p>
          <a:p>
            <a:r>
              <a:rPr lang="en-US" dirty="0"/>
              <a:t>NC_0000*[Accession]</a:t>
            </a:r>
          </a:p>
          <a:p>
            <a:r>
              <a:rPr lang="en-US" dirty="0"/>
              <a:t>Human[Organism]</a:t>
            </a:r>
          </a:p>
          <a:p>
            <a:r>
              <a:rPr lang="en-US" dirty="0"/>
              <a:t>horse[taxonomy]</a:t>
            </a:r>
          </a:p>
          <a:p>
            <a:r>
              <a:rPr lang="en-US" dirty="0" err="1"/>
              <a:t>neoplasms</a:t>
            </a:r>
            <a:r>
              <a:rPr lang="en-US" dirty="0"/>
              <a:t>[</a:t>
            </a:r>
            <a:r>
              <a:rPr lang="en-US" dirty="0" err="1"/>
              <a:t>MeSHTerms</a:t>
            </a:r>
            <a:r>
              <a:rPr lang="en-US" dirty="0"/>
              <a:t>]</a:t>
            </a:r>
          </a:p>
          <a:p>
            <a:r>
              <a:rPr lang="en-US" dirty="0" err="1"/>
              <a:t>prolactin</a:t>
            </a:r>
            <a:r>
              <a:rPr lang="en-US" dirty="0"/>
              <a:t>[Protein Name]</a:t>
            </a:r>
          </a:p>
          <a:p>
            <a:r>
              <a:rPr lang="en-US" dirty="0"/>
              <a:t>APOE[gene]</a:t>
            </a:r>
          </a:p>
          <a:p>
            <a:r>
              <a:rPr lang="en-US" dirty="0" err="1"/>
              <a:t>srcdb_refseq</a:t>
            </a:r>
            <a:r>
              <a:rPr lang="en-US" dirty="0"/>
              <a:t>[Properties]</a:t>
            </a:r>
          </a:p>
          <a:p>
            <a:r>
              <a:rPr lang="en-US" dirty="0"/>
              <a:t>2010/06[Publication Date]</a:t>
            </a:r>
          </a:p>
          <a:p>
            <a:r>
              <a:rPr lang="en-US" dirty="0"/>
              <a:t>110:500[Sequence Length]</a:t>
            </a:r>
          </a:p>
          <a:p>
            <a:r>
              <a:rPr lang="en-US" dirty="0" err="1"/>
              <a:t>gene_symbol</a:t>
            </a:r>
            <a:r>
              <a:rPr lang="en-US" dirty="0"/>
              <a:t>[sym]</a:t>
            </a:r>
          </a:p>
          <a:p>
            <a:r>
              <a:rPr lang="en-US" dirty="0"/>
              <a:t>1.1.1.53[</a:t>
            </a:r>
            <a:r>
              <a:rPr lang="en-US" dirty="0" err="1"/>
              <a:t>ecno</a:t>
            </a:r>
            <a:r>
              <a:rPr lang="en-US" dirty="0"/>
              <a:t>]</a:t>
            </a:r>
          </a:p>
          <a:p>
            <a:r>
              <a:rPr lang="en-US" dirty="0" err="1"/>
              <a:t>gbdiv_est</a:t>
            </a:r>
            <a:r>
              <a:rPr lang="en-US" dirty="0"/>
              <a:t>[PROP]</a:t>
            </a:r>
          </a:p>
          <a:p>
            <a:r>
              <a:rPr lang="en-US" dirty="0"/>
              <a:t>   :          :              :                </a:t>
            </a:r>
          </a:p>
          <a:p>
            <a:r>
              <a:rPr lang="en-US" dirty="0" err="1"/>
              <a:t>etc</a:t>
            </a:r>
            <a:endParaRPr lang="en-US" dirty="0"/>
          </a:p>
        </p:txBody>
      </p:sp>
      <p:sp>
        <p:nvSpPr>
          <p:cNvPr id="8" name="7 Rectángulo"/>
          <p:cNvSpPr/>
          <p:nvPr/>
        </p:nvSpPr>
        <p:spPr>
          <a:xfrm>
            <a:off x="251520" y="5661248"/>
            <a:ext cx="8640960" cy="1200329"/>
          </a:xfrm>
          <a:prstGeom prst="rect">
            <a:avLst/>
          </a:prstGeom>
        </p:spPr>
        <p:txBody>
          <a:bodyPr wrap="square">
            <a:spAutoFit/>
          </a:bodyPr>
          <a:lstStyle/>
          <a:p>
            <a:r>
              <a:rPr lang="en-US" dirty="0">
                <a:hlinkClick r:id="rId3"/>
              </a:rPr>
              <a:t>http://www.ncbi.nlm.nih.gov/entrez/query/static/help/Summary_Matrices.html#Search_Fields_and_Qualifiers</a:t>
            </a:r>
            <a:r>
              <a:rPr lang="en-US" dirty="0"/>
              <a:t> </a:t>
            </a:r>
          </a:p>
          <a:p>
            <a:r>
              <a:rPr lang="en-US" dirty="0">
                <a:hlinkClick r:id="rId4"/>
              </a:rPr>
              <a:t>https://www.ncbi.nlm.nih.gov/books/NBK49540/</a:t>
            </a:r>
            <a:endParaRPr lang="en-US" dirty="0"/>
          </a:p>
          <a:p>
            <a:r>
              <a:rPr lang="en-US" dirty="0">
                <a:hlinkClick r:id="rId5"/>
              </a:rPr>
              <a:t>https://www.uniprot.org/help/query-fields</a:t>
            </a:r>
            <a:r>
              <a:rPr lang="en-US" dirty="0"/>
              <a:t> </a:t>
            </a:r>
          </a:p>
        </p:txBody>
      </p:sp>
      <p:sp>
        <p:nvSpPr>
          <p:cNvPr id="11" name="10 Rectángulo"/>
          <p:cNvSpPr/>
          <p:nvPr/>
        </p:nvSpPr>
        <p:spPr>
          <a:xfrm>
            <a:off x="5076056" y="1196752"/>
            <a:ext cx="3888432" cy="4247317"/>
          </a:xfrm>
          <a:prstGeom prst="rect">
            <a:avLst/>
          </a:prstGeom>
        </p:spPr>
        <p:txBody>
          <a:bodyPr wrap="square">
            <a:spAutoFit/>
          </a:bodyPr>
          <a:lstStyle/>
          <a:p>
            <a:r>
              <a:rPr lang="en-US" b="1" dirty="0"/>
              <a:t>UNIPROT</a:t>
            </a:r>
          </a:p>
          <a:p>
            <a:r>
              <a:rPr lang="en-US" dirty="0"/>
              <a:t>accession:p62988</a:t>
            </a:r>
          </a:p>
          <a:p>
            <a:r>
              <a:rPr lang="en-US" dirty="0" err="1"/>
              <a:t>organism:human</a:t>
            </a:r>
            <a:r>
              <a:rPr lang="en-US" dirty="0"/>
              <a:t> </a:t>
            </a:r>
          </a:p>
          <a:p>
            <a:r>
              <a:rPr lang="en-US" dirty="0"/>
              <a:t>taxonomy:40674</a:t>
            </a:r>
          </a:p>
          <a:p>
            <a:r>
              <a:rPr lang="en-US" dirty="0" err="1"/>
              <a:t>keyword:neoplasms</a:t>
            </a:r>
            <a:endParaRPr lang="en-US" dirty="0"/>
          </a:p>
          <a:p>
            <a:r>
              <a:rPr lang="en-US" dirty="0" err="1"/>
              <a:t>name:"prion</a:t>
            </a:r>
            <a:r>
              <a:rPr lang="en-US" dirty="0"/>
              <a:t> protein“</a:t>
            </a:r>
          </a:p>
          <a:p>
            <a:r>
              <a:rPr lang="en-US" dirty="0"/>
              <a:t>gene:HSPC233</a:t>
            </a:r>
          </a:p>
          <a:p>
            <a:r>
              <a:rPr lang="en-US" dirty="0"/>
              <a:t>database:(</a:t>
            </a:r>
            <a:r>
              <a:rPr lang="en-US" dirty="0" err="1"/>
              <a:t>type:pfam</a:t>
            </a:r>
            <a:r>
              <a:rPr lang="en-US" dirty="0"/>
              <a:t>) created:[20121001 TO *]</a:t>
            </a:r>
          </a:p>
          <a:p>
            <a:r>
              <a:rPr lang="en-US" dirty="0"/>
              <a:t>length:[100 TO 500] </a:t>
            </a:r>
          </a:p>
          <a:p>
            <a:r>
              <a:rPr lang="en-US" dirty="0"/>
              <a:t>go:0015629</a:t>
            </a:r>
          </a:p>
          <a:p>
            <a:r>
              <a:rPr lang="en-US" dirty="0"/>
              <a:t>ec:3.2.1.23</a:t>
            </a:r>
          </a:p>
          <a:p>
            <a:r>
              <a:rPr lang="en-US" dirty="0" err="1"/>
              <a:t>reviewed:yes</a:t>
            </a:r>
            <a:endParaRPr lang="en-US" dirty="0"/>
          </a:p>
          <a:p>
            <a:r>
              <a:rPr lang="en-US" dirty="0"/>
              <a:t>   :          :              :                </a:t>
            </a:r>
          </a:p>
          <a:p>
            <a:r>
              <a:rPr lang="en-US" dirty="0" err="1"/>
              <a:t>etc</a:t>
            </a:r>
            <a:endParaRPr lang="en-US" dirty="0"/>
          </a:p>
        </p:txBody>
      </p:sp>
    </p:spTree>
    <p:extLst>
      <p:ext uri="{BB962C8B-B14F-4D97-AF65-F5344CB8AC3E}">
        <p14:creationId xmlns:p14="http://schemas.microsoft.com/office/powerpoint/2010/main" val="2994473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96004" y="1706884"/>
            <a:ext cx="6678488" cy="3785652"/>
          </a:xfrm>
          <a:prstGeom prst="rect">
            <a:avLst/>
          </a:prstGeom>
        </p:spPr>
        <p:txBody>
          <a:bodyPr wrap="square">
            <a:spAutoFit/>
          </a:bodyPr>
          <a:lstStyle/>
          <a:p>
            <a:pPr marL="285750" indent="-285750">
              <a:buFont typeface="Courier New" panose="02070309020205020404" pitchFamily="49" charset="0"/>
              <a:buChar char="o"/>
            </a:pPr>
            <a:r>
              <a:rPr lang="en-US" sz="2400" dirty="0"/>
              <a:t>The National Center for Biotechnology Information (NCBI)</a:t>
            </a:r>
          </a:p>
          <a:p>
            <a:pPr marL="285750" indent="-285750">
              <a:buFont typeface="Courier New" panose="02070309020205020404" pitchFamily="49" charset="0"/>
              <a:buChar char="o"/>
            </a:pPr>
            <a:r>
              <a:rPr lang="en-US" sz="2400" dirty="0"/>
              <a:t>Created in 1988 as a part of the National Library of Medicine at NIH</a:t>
            </a:r>
          </a:p>
          <a:p>
            <a:pPr marL="285750" indent="-285750">
              <a:buFont typeface="Courier New" panose="02070309020205020404" pitchFamily="49" charset="0"/>
              <a:buChar char="o"/>
            </a:pPr>
            <a:r>
              <a:rPr lang="en-US" sz="2400" dirty="0"/>
              <a:t>Establish public databases </a:t>
            </a:r>
          </a:p>
          <a:p>
            <a:pPr marL="285750" indent="-285750">
              <a:buFont typeface="Courier New" panose="02070309020205020404" pitchFamily="49" charset="0"/>
              <a:buChar char="o"/>
            </a:pPr>
            <a:r>
              <a:rPr lang="en-US" sz="2400" dirty="0"/>
              <a:t>Research in computational biology </a:t>
            </a:r>
          </a:p>
          <a:p>
            <a:pPr marL="285750" indent="-285750">
              <a:buFont typeface="Courier New" panose="02070309020205020404" pitchFamily="49" charset="0"/>
              <a:buChar char="o"/>
            </a:pPr>
            <a:r>
              <a:rPr lang="en-US" sz="2400" dirty="0"/>
              <a:t>Develop software tools for sequence analysis</a:t>
            </a:r>
          </a:p>
          <a:p>
            <a:pPr marL="285750" indent="-285750">
              <a:buFont typeface="Courier New" panose="02070309020205020404" pitchFamily="49" charset="0"/>
              <a:buChar char="o"/>
            </a:pPr>
            <a:r>
              <a:rPr lang="en-US" sz="2400" dirty="0"/>
              <a:t>Disseminate biomedical information</a:t>
            </a:r>
          </a:p>
          <a:p>
            <a:pPr marL="285750" indent="-285750">
              <a:buFont typeface="Courier New" panose="02070309020205020404" pitchFamily="49" charset="0"/>
              <a:buChar char="o"/>
            </a:pPr>
            <a:r>
              <a:rPr lang="en-US" sz="2400" dirty="0"/>
              <a:t>Over 30 databases (primary, secondary, specialized, meta-databases, etc.)</a:t>
            </a:r>
          </a:p>
        </p:txBody>
      </p:sp>
      <p:sp>
        <p:nvSpPr>
          <p:cNvPr id="5" name="4 Rectángulo"/>
          <p:cNvSpPr/>
          <p:nvPr/>
        </p:nvSpPr>
        <p:spPr>
          <a:xfrm>
            <a:off x="500034" y="332656"/>
            <a:ext cx="8143932" cy="830997"/>
          </a:xfrm>
          <a:prstGeom prst="rect">
            <a:avLst/>
          </a:prstGeom>
        </p:spPr>
        <p:txBody>
          <a:bodyPr wrap="square">
            <a:spAutoFit/>
          </a:bodyPr>
          <a:lstStyle/>
          <a:p>
            <a:r>
              <a:rPr lang="en-US" sz="2400" b="1" dirty="0"/>
              <a:t>The NCBI is a comprehensive website for biologists (database of databases (of databases) )</a:t>
            </a:r>
          </a:p>
        </p:txBody>
      </p:sp>
      <p:sp>
        <p:nvSpPr>
          <p:cNvPr id="6" name="5 Rectángulo"/>
          <p:cNvSpPr/>
          <p:nvPr/>
        </p:nvSpPr>
        <p:spPr>
          <a:xfrm>
            <a:off x="5076056" y="923579"/>
            <a:ext cx="3796873" cy="369332"/>
          </a:xfrm>
          <a:prstGeom prst="rect">
            <a:avLst/>
          </a:prstGeom>
        </p:spPr>
        <p:txBody>
          <a:bodyPr wrap="none">
            <a:spAutoFit/>
          </a:bodyPr>
          <a:lstStyle/>
          <a:p>
            <a:r>
              <a:rPr lang="en-US" dirty="0">
                <a:hlinkClick r:id="rId2"/>
              </a:rPr>
              <a:t>http://www.ncbi.nlm.nih.gov/gquery/</a:t>
            </a:r>
            <a:r>
              <a:rPr lang="en-US" dirty="0"/>
              <a:t> </a:t>
            </a:r>
          </a:p>
        </p:txBody>
      </p:sp>
      <p:pic>
        <p:nvPicPr>
          <p:cNvPr id="22530" name="Picture 2" descr="Resultado de imagen de NCBI bethes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2924944"/>
            <a:ext cx="1971675"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726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23728" y="260648"/>
            <a:ext cx="4572000" cy="461665"/>
          </a:xfrm>
          <a:prstGeom prst="rect">
            <a:avLst/>
          </a:prstGeom>
        </p:spPr>
        <p:txBody>
          <a:bodyPr>
            <a:spAutoFit/>
          </a:bodyPr>
          <a:lstStyle/>
          <a:p>
            <a:pPr algn="ctr"/>
            <a:r>
              <a:rPr lang="es-ES" sz="2400" b="1" dirty="0" err="1"/>
              <a:t>The</a:t>
            </a:r>
            <a:r>
              <a:rPr lang="es-ES" sz="2400" b="1" dirty="0"/>
              <a:t> NCBI home page</a:t>
            </a:r>
          </a:p>
        </p:txBody>
      </p:sp>
      <p:sp>
        <p:nvSpPr>
          <p:cNvPr id="3" name="2 Rectángulo"/>
          <p:cNvSpPr/>
          <p:nvPr/>
        </p:nvSpPr>
        <p:spPr>
          <a:xfrm>
            <a:off x="3019171" y="764704"/>
            <a:ext cx="3112519" cy="369332"/>
          </a:xfrm>
          <a:prstGeom prst="rect">
            <a:avLst/>
          </a:prstGeom>
        </p:spPr>
        <p:txBody>
          <a:bodyPr wrap="none">
            <a:spAutoFit/>
          </a:bodyPr>
          <a:lstStyle/>
          <a:p>
            <a:r>
              <a:rPr lang="en-US" dirty="0">
                <a:hlinkClick r:id="rId2"/>
              </a:rPr>
              <a:t>http://www.ncbi.nlm.nih.gov/</a:t>
            </a:r>
            <a:r>
              <a:rPr lang="en-US" dirty="0"/>
              <a:t>  </a:t>
            </a:r>
          </a:p>
        </p:txBody>
      </p:sp>
      <p:pic>
        <p:nvPicPr>
          <p:cNvPr id="4" name="Picture 1"/>
          <p:cNvPicPr>
            <a:picLocks noChangeAspect="1" noChangeArrowheads="1"/>
          </p:cNvPicPr>
          <p:nvPr/>
        </p:nvPicPr>
        <p:blipFill>
          <a:blip r:embed="rId3" cstate="print"/>
          <a:srcRect l="2772" t="8466" r="10037" b="4050"/>
          <a:stretch>
            <a:fillRect/>
          </a:stretch>
        </p:blipFill>
        <p:spPr bwMode="auto">
          <a:xfrm>
            <a:off x="18806" y="1340768"/>
            <a:ext cx="9144001" cy="5160402"/>
          </a:xfrm>
          <a:prstGeom prst="rect">
            <a:avLst/>
          </a:prstGeom>
          <a:noFill/>
          <a:ln w="9525">
            <a:noFill/>
            <a:miter lim="800000"/>
            <a:headEnd/>
            <a:tailEnd/>
          </a:ln>
        </p:spPr>
      </p:pic>
    </p:spTree>
    <p:extLst>
      <p:ext uri="{BB962C8B-B14F-4D97-AF65-F5344CB8AC3E}">
        <p14:creationId xmlns:p14="http://schemas.microsoft.com/office/powerpoint/2010/main" val="3700158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8589" r="25000" b="6154"/>
          <a:stretch/>
        </p:blipFill>
        <p:spPr bwMode="auto">
          <a:xfrm>
            <a:off x="0" y="836712"/>
            <a:ext cx="9144000" cy="5846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395536" y="188639"/>
            <a:ext cx="3935373" cy="461665"/>
          </a:xfrm>
          <a:prstGeom prst="rect">
            <a:avLst/>
          </a:prstGeom>
        </p:spPr>
        <p:txBody>
          <a:bodyPr wrap="none">
            <a:spAutoFit/>
          </a:bodyPr>
          <a:lstStyle/>
          <a:p>
            <a:r>
              <a:rPr lang="en-US" sz="2400" b="1" dirty="0"/>
              <a:t>NCBI hosts over 30 databases</a:t>
            </a:r>
          </a:p>
        </p:txBody>
      </p:sp>
    </p:spTree>
    <p:extLst>
      <p:ext uri="{BB962C8B-B14F-4D97-AF65-F5344CB8AC3E}">
        <p14:creationId xmlns:p14="http://schemas.microsoft.com/office/powerpoint/2010/main" val="4034004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1052736"/>
            <a:ext cx="7786742" cy="5909310"/>
          </a:xfrm>
          <a:prstGeom prst="rect">
            <a:avLst/>
          </a:prstGeom>
        </p:spPr>
        <p:txBody>
          <a:bodyPr wrap="square">
            <a:spAutoFit/>
          </a:bodyPr>
          <a:lstStyle/>
          <a:p>
            <a:pPr marL="0" lvl="1" algn="just"/>
            <a:r>
              <a:rPr lang="en-US" b="1" i="1" dirty="0" err="1"/>
              <a:t>Entrez</a:t>
            </a:r>
            <a:r>
              <a:rPr lang="en-US" b="1" dirty="0"/>
              <a:t>: An Integrated Database Search and Retrieval System</a:t>
            </a:r>
          </a:p>
          <a:p>
            <a:pPr algn="just"/>
            <a:endParaRPr lang="en-US" b="1" dirty="0"/>
          </a:p>
          <a:p>
            <a:pPr algn="just"/>
            <a:r>
              <a:rPr lang="en-US" b="1" dirty="0"/>
              <a:t>	Human Web interface (web based, small scale)</a:t>
            </a:r>
          </a:p>
          <a:p>
            <a:pPr algn="just"/>
            <a:endParaRPr lang="en-US" dirty="0"/>
          </a:p>
          <a:p>
            <a:pPr marL="1657350" lvl="3" indent="-285750" algn="just">
              <a:buFont typeface="Courier New" panose="02070309020205020404" pitchFamily="49" charset="0"/>
              <a:buChar char="o"/>
            </a:pPr>
            <a:r>
              <a:rPr lang="en-US" dirty="0"/>
              <a:t>Free text search</a:t>
            </a:r>
          </a:p>
          <a:p>
            <a:pPr marL="1657350" lvl="3" indent="-285750" algn="just">
              <a:buFont typeface="Courier New" panose="02070309020205020404" pitchFamily="49" charset="0"/>
              <a:buChar char="o"/>
            </a:pPr>
            <a:endParaRPr lang="en-US" dirty="0"/>
          </a:p>
          <a:p>
            <a:pPr marL="1657350" lvl="3" indent="-285750" algn="just">
              <a:buFont typeface="Courier New" panose="02070309020205020404" pitchFamily="49" charset="0"/>
              <a:buChar char="o"/>
            </a:pPr>
            <a:r>
              <a:rPr lang="en-US" dirty="0"/>
              <a:t>List of identifiers (Batch </a:t>
            </a:r>
            <a:r>
              <a:rPr lang="en-US" i="1" dirty="0" err="1"/>
              <a:t>Entrez</a:t>
            </a:r>
            <a:r>
              <a:rPr lang="en-US" dirty="0"/>
              <a:t>)</a:t>
            </a:r>
          </a:p>
          <a:p>
            <a:pPr algn="just"/>
            <a:endParaRPr lang="en-US" dirty="0"/>
          </a:p>
          <a:p>
            <a:pPr algn="just"/>
            <a:r>
              <a:rPr lang="en-US" b="1" dirty="0"/>
              <a:t>	Web service</a:t>
            </a:r>
            <a:r>
              <a:rPr lang="en-US" dirty="0"/>
              <a:t> (</a:t>
            </a:r>
            <a:r>
              <a:rPr lang="es-ES" b="1" dirty="0" err="1"/>
              <a:t>Programmatic</a:t>
            </a:r>
            <a:r>
              <a:rPr lang="es-ES" b="1" dirty="0"/>
              <a:t> data </a:t>
            </a:r>
            <a:r>
              <a:rPr lang="es-ES" b="1" dirty="0" err="1"/>
              <a:t>access</a:t>
            </a:r>
            <a:r>
              <a:rPr lang="en-US" dirty="0"/>
              <a:t>)</a:t>
            </a:r>
          </a:p>
          <a:p>
            <a:pPr algn="just"/>
            <a:endParaRPr lang="en-US" dirty="0"/>
          </a:p>
          <a:p>
            <a:pPr marL="1657350" lvl="3" indent="-285750" algn="just">
              <a:buFont typeface="Courier New" panose="02070309020205020404" pitchFamily="49" charset="0"/>
              <a:buChar char="o"/>
            </a:pPr>
            <a:r>
              <a:rPr lang="en-US" i="1" dirty="0">
                <a:hlinkClick r:id="rId2"/>
              </a:rPr>
              <a:t>Entrez</a:t>
            </a:r>
            <a:r>
              <a:rPr lang="en-US" dirty="0">
                <a:hlinkClick r:id="rId2"/>
              </a:rPr>
              <a:t> Utilities Web Service (NCBI):  The E-utilities</a:t>
            </a:r>
            <a:endParaRPr lang="en-US" dirty="0"/>
          </a:p>
          <a:p>
            <a:pPr marL="2114550" lvl="4" indent="-285750" algn="just">
              <a:buFont typeface="Courier New" panose="02070309020205020404" pitchFamily="49" charset="0"/>
              <a:buChar char="o"/>
            </a:pPr>
            <a:r>
              <a:rPr lang="en-US" dirty="0">
                <a:hlinkClick r:id="rId3"/>
              </a:rPr>
              <a:t>Entrez Direct: E-utilities on the Unix Command Line</a:t>
            </a:r>
            <a:endParaRPr lang="en-US" dirty="0"/>
          </a:p>
          <a:p>
            <a:pPr marL="1657350" lvl="3" indent="-285750" algn="just">
              <a:buFont typeface="Courier New" panose="02070309020205020404" pitchFamily="49" charset="0"/>
              <a:buChar char="o"/>
            </a:pPr>
            <a:endParaRPr lang="en-US" dirty="0"/>
          </a:p>
          <a:p>
            <a:pPr algn="just"/>
            <a:r>
              <a:rPr lang="en-US" b="1" dirty="0"/>
              <a:t>Searching sequence databases using a sequence query</a:t>
            </a:r>
          </a:p>
          <a:p>
            <a:pPr algn="just"/>
            <a:endParaRPr lang="en-US" b="1" dirty="0"/>
          </a:p>
          <a:p>
            <a:pPr marL="742950" lvl="1" indent="-285750" algn="just">
              <a:buFont typeface="Courier New" panose="02070309020205020404" pitchFamily="49" charset="0"/>
              <a:buChar char="o"/>
            </a:pPr>
            <a:r>
              <a:rPr lang="en-US" dirty="0"/>
              <a:t>BLAST</a:t>
            </a:r>
          </a:p>
          <a:p>
            <a:pPr algn="just"/>
            <a:endParaRPr lang="en-US" b="1" dirty="0"/>
          </a:p>
          <a:p>
            <a:pPr algn="just"/>
            <a:r>
              <a:rPr lang="en-US" b="1" dirty="0"/>
              <a:t>File Transfer Protocol (FTP)</a:t>
            </a:r>
          </a:p>
          <a:p>
            <a:pPr algn="just"/>
            <a:endParaRPr lang="en-US" b="1" dirty="0"/>
          </a:p>
          <a:p>
            <a:pPr marL="742950" lvl="1" indent="-285750" algn="just">
              <a:buFont typeface="Courier New" panose="02070309020205020404" pitchFamily="49" charset="0"/>
              <a:buChar char="o"/>
            </a:pPr>
            <a:r>
              <a:rPr lang="en-US" dirty="0"/>
              <a:t>Flat files (script based, bulk data download)</a:t>
            </a:r>
          </a:p>
          <a:p>
            <a:pPr algn="just"/>
            <a:endParaRPr lang="en-US" dirty="0"/>
          </a:p>
        </p:txBody>
      </p:sp>
      <p:sp>
        <p:nvSpPr>
          <p:cNvPr id="5" name="4 Rectángulo"/>
          <p:cNvSpPr/>
          <p:nvPr/>
        </p:nvSpPr>
        <p:spPr>
          <a:xfrm>
            <a:off x="2339752" y="404664"/>
            <a:ext cx="4572000" cy="461665"/>
          </a:xfrm>
          <a:prstGeom prst="rect">
            <a:avLst/>
          </a:prstGeom>
        </p:spPr>
        <p:txBody>
          <a:bodyPr>
            <a:spAutoFit/>
          </a:bodyPr>
          <a:lstStyle/>
          <a:p>
            <a:r>
              <a:rPr lang="en-US" sz="2400" b="1" dirty="0"/>
              <a:t>How to access the NCBI data ?</a:t>
            </a:r>
            <a:endParaRPr lang="es-ES" sz="2400" b="1" dirty="0"/>
          </a:p>
        </p:txBody>
      </p:sp>
    </p:spTree>
    <p:extLst>
      <p:ext uri="{BB962C8B-B14F-4D97-AF65-F5344CB8AC3E}">
        <p14:creationId xmlns:p14="http://schemas.microsoft.com/office/powerpoint/2010/main" val="2631810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340764"/>
            <a:ext cx="8208912" cy="461665"/>
          </a:xfrm>
          <a:prstGeom prst="rect">
            <a:avLst/>
          </a:prstGeom>
        </p:spPr>
        <p:txBody>
          <a:bodyPr wrap="square">
            <a:spAutoFit/>
          </a:bodyPr>
          <a:lstStyle/>
          <a:p>
            <a:r>
              <a:rPr lang="en-US" sz="2400" b="1" i="1" dirty="0" err="1"/>
              <a:t>Entrez</a:t>
            </a:r>
            <a:r>
              <a:rPr lang="en-US" sz="2400" b="1" dirty="0"/>
              <a:t>: An Integrated Database Search and Retrieval System </a:t>
            </a:r>
          </a:p>
        </p:txBody>
      </p:sp>
      <p:sp>
        <p:nvSpPr>
          <p:cNvPr id="3" name="2 Rectángulo"/>
          <p:cNvSpPr/>
          <p:nvPr/>
        </p:nvSpPr>
        <p:spPr>
          <a:xfrm>
            <a:off x="611560" y="1052736"/>
            <a:ext cx="7200800" cy="5262979"/>
          </a:xfrm>
          <a:prstGeom prst="rect">
            <a:avLst/>
          </a:prstGeom>
        </p:spPr>
        <p:txBody>
          <a:bodyPr wrap="square">
            <a:spAutoFit/>
          </a:bodyPr>
          <a:lstStyle/>
          <a:p>
            <a:pPr marL="342900" indent="-342900">
              <a:buFont typeface="Arial" panose="020B0604020202020204" pitchFamily="34" charset="0"/>
              <a:buChar char="•"/>
            </a:pPr>
            <a:r>
              <a:rPr lang="es-ES" sz="2400" dirty="0"/>
              <a:t>Access </a:t>
            </a:r>
            <a:r>
              <a:rPr lang="es-ES" sz="2400" dirty="0" err="1"/>
              <a:t>all</a:t>
            </a:r>
            <a:r>
              <a:rPr lang="es-ES" sz="2400" dirty="0"/>
              <a:t> NCBI </a:t>
            </a:r>
            <a:r>
              <a:rPr lang="es-ES" sz="2400" dirty="0" err="1"/>
              <a:t>resources</a:t>
            </a:r>
            <a:r>
              <a:rPr lang="es-ES" sz="2400" dirty="0"/>
              <a:t> (</a:t>
            </a:r>
            <a:r>
              <a:rPr lang="es-ES" sz="2400" dirty="0" err="1"/>
              <a:t>Database</a:t>
            </a:r>
            <a:r>
              <a:rPr lang="es-ES" sz="2400" dirty="0"/>
              <a:t> </a:t>
            </a:r>
            <a:r>
              <a:rPr lang="es-ES" sz="2400" dirty="0" err="1"/>
              <a:t>Integration</a:t>
            </a:r>
            <a:r>
              <a:rPr lang="es-ES" sz="2400" dirty="0"/>
              <a: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i="1" dirty="0" err="1"/>
              <a:t>Entrez</a:t>
            </a:r>
            <a:r>
              <a:rPr lang="en-US" sz="2400" dirty="0"/>
              <a:t> Databases </a:t>
            </a:r>
          </a:p>
          <a:p>
            <a:pPr marL="800100" lvl="1" indent="-342900">
              <a:buFont typeface="Arial" panose="020B0604020202020204" pitchFamily="34" charset="0"/>
              <a:buChar char="•"/>
            </a:pPr>
            <a:r>
              <a:rPr lang="en-US" sz="2400" dirty="0"/>
              <a:t>All Molecular Database entries are organized by organism (Taxonomy Database). </a:t>
            </a:r>
          </a:p>
          <a:p>
            <a:pPr marL="800100" lvl="1" indent="-342900">
              <a:buFont typeface="Arial" panose="020B0604020202020204" pitchFamily="34" charset="0"/>
              <a:buChar char="•"/>
            </a:pPr>
            <a:r>
              <a:rPr lang="en-US" sz="2400" dirty="0"/>
              <a:t>Each record is assigned a UID “unique integer identifier” for internal tracking</a:t>
            </a:r>
          </a:p>
          <a:p>
            <a:pPr marL="800100" lvl="1" indent="-342900">
              <a:buFont typeface="Arial" panose="020B0604020202020204" pitchFamily="34" charset="0"/>
              <a:buChar char="•"/>
            </a:pPr>
            <a:r>
              <a:rPr lang="en-US" sz="2400" dirty="0"/>
              <a:t>Each record is indexed by data fields: [author], [title], [organism], and many others</a:t>
            </a:r>
          </a:p>
          <a:p>
            <a:pPr marL="800100" lvl="1" indent="-342900">
              <a:buFont typeface="Arial" panose="020B0604020202020204" pitchFamily="34" charset="0"/>
              <a:buChar char="•"/>
            </a:pPr>
            <a:r>
              <a:rPr lang="en-US" sz="2400" dirty="0"/>
              <a:t>Each record is given a Document Summary (</a:t>
            </a:r>
            <a:r>
              <a:rPr lang="en-US" sz="2400" dirty="0" err="1"/>
              <a:t>DocSum</a:t>
            </a:r>
            <a:r>
              <a:rPr lang="en-US" sz="2400" dirty="0"/>
              <a:t>).</a:t>
            </a:r>
          </a:p>
          <a:p>
            <a:pPr marL="800100" lvl="1" indent="-342900">
              <a:buFont typeface="Arial" panose="020B0604020202020204" pitchFamily="34" charset="0"/>
              <a:buChar char="•"/>
            </a:pPr>
            <a:r>
              <a:rPr lang="en-US" sz="2400" dirty="0"/>
              <a:t>Each record is manually or computationally assigned links to biologically related UIDs in and across databases. </a:t>
            </a:r>
          </a:p>
        </p:txBody>
      </p:sp>
    </p:spTree>
    <p:extLst>
      <p:ext uri="{BB962C8B-B14F-4D97-AF65-F5344CB8AC3E}">
        <p14:creationId xmlns:p14="http://schemas.microsoft.com/office/powerpoint/2010/main" val="1858982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FA27D4-B046-3CB8-C873-C30B16947B0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14371" y="592909"/>
            <a:ext cx="4788024" cy="6251032"/>
          </a:xfrm>
          <a:prstGeom prst="rect">
            <a:avLst/>
          </a:prstGeom>
        </p:spPr>
      </p:pic>
      <p:sp>
        <p:nvSpPr>
          <p:cNvPr id="5" name="4 Rectángulo"/>
          <p:cNvSpPr/>
          <p:nvPr/>
        </p:nvSpPr>
        <p:spPr>
          <a:xfrm>
            <a:off x="1691680" y="14059"/>
            <a:ext cx="5328592" cy="369332"/>
          </a:xfrm>
          <a:prstGeom prst="rect">
            <a:avLst/>
          </a:prstGeom>
        </p:spPr>
        <p:txBody>
          <a:bodyPr wrap="square">
            <a:spAutoFit/>
          </a:bodyPr>
          <a:lstStyle/>
          <a:p>
            <a:r>
              <a:rPr lang="en-US" dirty="0">
                <a:hlinkClick r:id="rId3"/>
              </a:rPr>
              <a:t>https://www.ncbi.nlm.nih.gov/sites/batchentrez</a:t>
            </a:r>
            <a:r>
              <a:rPr lang="en-US" dirty="0"/>
              <a:t> </a:t>
            </a:r>
          </a:p>
        </p:txBody>
      </p:sp>
    </p:spTree>
    <p:extLst>
      <p:ext uri="{BB962C8B-B14F-4D97-AF65-F5344CB8AC3E}">
        <p14:creationId xmlns:p14="http://schemas.microsoft.com/office/powerpoint/2010/main" val="3883299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611560" y="332656"/>
            <a:ext cx="5576335" cy="461665"/>
          </a:xfrm>
          <a:prstGeom prst="rect">
            <a:avLst/>
          </a:prstGeom>
          <a:noFill/>
        </p:spPr>
        <p:txBody>
          <a:bodyPr wrap="none" rtlCol="0">
            <a:spAutoFit/>
          </a:bodyPr>
          <a:lstStyle/>
          <a:p>
            <a:r>
              <a:rPr lang="en-US" sz="2400" b="1" dirty="0"/>
              <a:t>Access Entrez through programs or scripts </a:t>
            </a:r>
          </a:p>
        </p:txBody>
      </p:sp>
      <p:sp>
        <p:nvSpPr>
          <p:cNvPr id="5" name="4 Rectángulo"/>
          <p:cNvSpPr/>
          <p:nvPr/>
        </p:nvSpPr>
        <p:spPr>
          <a:xfrm>
            <a:off x="143932" y="787983"/>
            <a:ext cx="8604531" cy="6109365"/>
          </a:xfrm>
          <a:prstGeom prst="rect">
            <a:avLst/>
          </a:prstGeom>
        </p:spPr>
        <p:txBody>
          <a:bodyPr wrap="square">
            <a:spAutoFit/>
          </a:bodyPr>
          <a:lstStyle/>
          <a:p>
            <a:pPr algn="just"/>
            <a:r>
              <a:rPr lang="en-US" dirty="0"/>
              <a:t>Entrez Utilities Web Service (NCBI) </a:t>
            </a:r>
            <a:r>
              <a:rPr lang="en-US" sz="2800" dirty="0"/>
              <a:t>The </a:t>
            </a:r>
            <a:r>
              <a:rPr lang="en-US" sz="2800" b="1" dirty="0"/>
              <a:t>E-utilities </a:t>
            </a:r>
            <a:r>
              <a:rPr lang="en-US" sz="1200" dirty="0">
                <a:hlinkClick r:id="rId2"/>
              </a:rPr>
              <a:t>http://www.ncbi.nlm.nih.gov/books/NBK25500/</a:t>
            </a:r>
            <a:r>
              <a:rPr lang="en-US" sz="1200" dirty="0"/>
              <a:t> </a:t>
            </a:r>
          </a:p>
          <a:p>
            <a:pPr algn="just">
              <a:buFont typeface="Arial" pitchFamily="34" charset="0"/>
              <a:buChar char="•"/>
            </a:pPr>
            <a:r>
              <a:rPr lang="en-US" dirty="0"/>
              <a:t> Entrez Programming Utilities are tools that provide access to Entrez data outside of the regular web query interface. You can access them by constructing the right URL and retrieving results. This is the base:</a:t>
            </a:r>
          </a:p>
          <a:p>
            <a:pPr algn="just"/>
            <a:r>
              <a:rPr lang="en-GB" dirty="0"/>
              <a:t>https://</a:t>
            </a:r>
            <a:r>
              <a:rPr lang="en-GB" dirty="0" err="1"/>
              <a:t>eutils.ncbi.nlm.nih.gov</a:t>
            </a:r>
            <a:r>
              <a:rPr lang="en-GB" dirty="0"/>
              <a:t>/entrez/</a:t>
            </a:r>
            <a:r>
              <a:rPr lang="en-GB" dirty="0" err="1"/>
              <a:t>eutils</a:t>
            </a:r>
            <a:r>
              <a:rPr lang="en-GB" dirty="0"/>
              <a:t>/</a:t>
            </a:r>
            <a:endParaRPr lang="en-US" dirty="0"/>
          </a:p>
          <a:p>
            <a:pPr algn="just"/>
            <a:r>
              <a:rPr lang="en-US" dirty="0"/>
              <a:t>And then you add the desired tool with the appropriate parameters.</a:t>
            </a:r>
          </a:p>
          <a:p>
            <a:pPr algn="just"/>
            <a:r>
              <a:rPr lang="en-US" dirty="0"/>
              <a:t>Some tools:</a:t>
            </a:r>
          </a:p>
          <a:p>
            <a:pPr marL="742950" lvl="1" indent="-285750" algn="just">
              <a:buFont typeface="Courier New" panose="02070309020205020404" pitchFamily="49" charset="0"/>
              <a:buChar char="o"/>
            </a:pPr>
            <a:r>
              <a:rPr lang="en-US" b="1" dirty="0" err="1"/>
              <a:t>ESearch</a:t>
            </a:r>
            <a:r>
              <a:rPr lang="en-US" b="1" dirty="0"/>
              <a:t>: Searches and retrieves primary IDs and retains results in the user's environment.</a:t>
            </a:r>
          </a:p>
          <a:p>
            <a:pPr marL="742950" lvl="1" indent="-285750" algn="just">
              <a:buFont typeface="Courier New" panose="02070309020205020404" pitchFamily="49" charset="0"/>
              <a:buChar char="o"/>
            </a:pPr>
            <a:r>
              <a:rPr lang="en-US" b="1" dirty="0" err="1"/>
              <a:t>EFetch</a:t>
            </a:r>
            <a:r>
              <a:rPr lang="en-US" b="1" dirty="0"/>
              <a:t>: Retrieves records from one or more primary IDs or from the user's environment.</a:t>
            </a:r>
          </a:p>
          <a:p>
            <a:pPr marL="742950" lvl="1" indent="-285750" algn="just">
              <a:buFont typeface="Courier New" panose="02070309020205020404" pitchFamily="49" charset="0"/>
              <a:buChar char="o"/>
            </a:pPr>
            <a:r>
              <a:rPr lang="en-US" dirty="0"/>
              <a:t>Also: </a:t>
            </a:r>
            <a:r>
              <a:rPr lang="en-US" b="1" dirty="0" err="1"/>
              <a:t>EGQuery</a:t>
            </a:r>
            <a:r>
              <a:rPr lang="en-US" b="1" dirty="0"/>
              <a:t>, </a:t>
            </a:r>
            <a:r>
              <a:rPr lang="en-US" b="1" dirty="0" err="1"/>
              <a:t>EInfo</a:t>
            </a:r>
            <a:r>
              <a:rPr lang="en-US" b="1" dirty="0"/>
              <a:t>, </a:t>
            </a:r>
            <a:r>
              <a:rPr lang="en-US" b="1" dirty="0" err="1"/>
              <a:t>ELink</a:t>
            </a:r>
            <a:r>
              <a:rPr lang="en-US" b="1" dirty="0"/>
              <a:t>, </a:t>
            </a:r>
            <a:r>
              <a:rPr lang="en-US" b="1" dirty="0" err="1"/>
              <a:t>ESpell</a:t>
            </a:r>
            <a:r>
              <a:rPr lang="en-US" b="1" dirty="0"/>
              <a:t>, </a:t>
            </a:r>
            <a:r>
              <a:rPr lang="en-US" b="1" dirty="0" err="1"/>
              <a:t>Esummary</a:t>
            </a:r>
            <a:endParaRPr lang="en-US" b="1" dirty="0"/>
          </a:p>
          <a:p>
            <a:pPr algn="just"/>
            <a:r>
              <a:rPr lang="en-US" dirty="0">
                <a:solidFill>
                  <a:prstClr val="black"/>
                </a:solidFill>
              </a:rPr>
              <a:t>Example: Get the PubMed IDs (PMIDs) for articles about breast cancer published in Science in 2008:</a:t>
            </a:r>
          </a:p>
          <a:p>
            <a:pPr lvl="1" algn="just"/>
            <a:r>
              <a:rPr lang="en-US" sz="900" dirty="0">
                <a:hlinkClick r:id="rId3"/>
              </a:rPr>
              <a:t>https://eutils.ncbi.nlm.nih.gov/entrez/eutils/esearch.fcgi?db=pubmed&amp;term=science[journal] AND breast cancer AND 2008[pdat]&amp;retmode=json </a:t>
            </a:r>
            <a:endParaRPr lang="en-US" sz="900" dirty="0"/>
          </a:p>
          <a:p>
            <a:pPr algn="just">
              <a:buFont typeface="Arial" pitchFamily="34" charset="0"/>
              <a:buChar char="•"/>
            </a:pPr>
            <a:r>
              <a:rPr lang="en-US" dirty="0">
                <a:solidFill>
                  <a:prstClr val="black"/>
                </a:solidFill>
              </a:rPr>
              <a:t> There is a set of programs implementing these functions. They allow to access the same </a:t>
            </a:r>
            <a:r>
              <a:rPr lang="en-US" dirty="0" err="1">
                <a:solidFill>
                  <a:prstClr val="black"/>
                </a:solidFill>
              </a:rPr>
              <a:t>servicies</a:t>
            </a:r>
            <a:r>
              <a:rPr lang="en-US" dirty="0">
                <a:solidFill>
                  <a:prstClr val="black"/>
                </a:solidFill>
              </a:rPr>
              <a:t> form the UNIX-like Command Line interface : Entrez Direct. (</a:t>
            </a:r>
            <a:r>
              <a:rPr lang="en-US" sz="1200" dirty="0">
                <a:solidFill>
                  <a:prstClr val="black"/>
                </a:solidFill>
                <a:hlinkClick r:id="rId4"/>
              </a:rPr>
              <a:t>https://www.ncbi.nlm.nih.gov/books/NBK179288/</a:t>
            </a:r>
            <a:r>
              <a:rPr lang="en-US" sz="1200" dirty="0">
                <a:solidFill>
                  <a:prstClr val="black"/>
                </a:solidFill>
              </a:rPr>
              <a:t> </a:t>
            </a:r>
            <a:r>
              <a:rPr lang="en-US" dirty="0">
                <a:solidFill>
                  <a:prstClr val="black"/>
                </a:solidFill>
              </a:rPr>
              <a:t>) </a:t>
            </a:r>
          </a:p>
          <a:p>
            <a:pPr algn="just"/>
            <a:r>
              <a:rPr lang="en-US" dirty="0">
                <a:solidFill>
                  <a:prstClr val="black"/>
                </a:solidFill>
              </a:rPr>
              <a:t>Example: Download all protein sequences in </a:t>
            </a:r>
            <a:r>
              <a:rPr lang="en-US" dirty="0" err="1">
                <a:solidFill>
                  <a:prstClr val="black"/>
                </a:solidFill>
              </a:rPr>
              <a:t>fasta</a:t>
            </a:r>
            <a:r>
              <a:rPr lang="en-US" dirty="0">
                <a:solidFill>
                  <a:prstClr val="black"/>
                </a:solidFill>
              </a:rPr>
              <a:t> format from </a:t>
            </a:r>
            <a:r>
              <a:rPr lang="en-US" i="1" dirty="0">
                <a:solidFill>
                  <a:prstClr val="black"/>
                </a:solidFill>
              </a:rPr>
              <a:t>Stenotrophomonas </a:t>
            </a:r>
            <a:r>
              <a:rPr lang="en-US" i="1" dirty="0" err="1">
                <a:solidFill>
                  <a:prstClr val="black"/>
                </a:solidFill>
              </a:rPr>
              <a:t>maltophilia</a:t>
            </a:r>
            <a:r>
              <a:rPr lang="en-US" i="1" dirty="0">
                <a:solidFill>
                  <a:prstClr val="black"/>
                </a:solidFill>
              </a:rPr>
              <a:t> </a:t>
            </a:r>
            <a:r>
              <a:rPr lang="en-US" dirty="0">
                <a:solidFill>
                  <a:prstClr val="black"/>
                </a:solidFill>
              </a:rPr>
              <a:t>with the word “lactamase” in their title:</a:t>
            </a:r>
          </a:p>
          <a:p>
            <a:pPr lvl="1" algn="just"/>
            <a:r>
              <a:rPr lang="en-GB" sz="1200" dirty="0">
                <a:latin typeface="Consolas" panose="020B0609020204030204" pitchFamily="49" charset="0"/>
                <a:cs typeface="Consolas" panose="020B0609020204030204" pitchFamily="49" charset="0"/>
              </a:rPr>
              <a:t>~]$ </a:t>
            </a:r>
            <a:r>
              <a:rPr lang="en-GB" sz="1200" dirty="0" err="1">
                <a:latin typeface="Consolas" panose="020B0609020204030204" pitchFamily="49" charset="0"/>
                <a:cs typeface="Consolas" panose="020B0609020204030204" pitchFamily="49" charset="0"/>
              </a:rPr>
              <a:t>esearch</a:t>
            </a:r>
            <a:r>
              <a:rPr lang="en-GB" sz="1200" dirty="0">
                <a:latin typeface="Consolas" panose="020B0609020204030204" pitchFamily="49" charset="0"/>
                <a:cs typeface="Consolas" panose="020B0609020204030204" pitchFamily="49" charset="0"/>
              </a:rPr>
              <a:t> -</a:t>
            </a:r>
            <a:r>
              <a:rPr lang="en-GB" sz="1200" dirty="0" err="1">
                <a:latin typeface="Consolas" panose="020B0609020204030204" pitchFamily="49" charset="0"/>
                <a:cs typeface="Consolas" panose="020B0609020204030204" pitchFamily="49" charset="0"/>
              </a:rPr>
              <a:t>db</a:t>
            </a:r>
            <a:r>
              <a:rPr lang="en-GB" sz="1200" dirty="0">
                <a:latin typeface="Consolas" panose="020B0609020204030204" pitchFamily="49" charset="0"/>
                <a:cs typeface="Consolas" panose="020B0609020204030204" pitchFamily="49" charset="0"/>
              </a:rPr>
              <a:t> protein -query "txid40324[</a:t>
            </a:r>
            <a:r>
              <a:rPr lang="en-GB" sz="1200" dirty="0" err="1">
                <a:latin typeface="Consolas" panose="020B0609020204030204" pitchFamily="49" charset="0"/>
                <a:cs typeface="Consolas" panose="020B0609020204030204" pitchFamily="49" charset="0"/>
              </a:rPr>
              <a:t>porgn</a:t>
            </a:r>
            <a:r>
              <a:rPr lang="en-GB" sz="1200" dirty="0">
                <a:latin typeface="Consolas" panose="020B0609020204030204" pitchFamily="49" charset="0"/>
                <a:cs typeface="Consolas" panose="020B0609020204030204" pitchFamily="49" charset="0"/>
              </a:rPr>
              <a:t>] AND lactamase[TI]"|</a:t>
            </a:r>
            <a:r>
              <a:rPr lang="en-GB" sz="1200" dirty="0" err="1">
                <a:latin typeface="Consolas" panose="020B0609020204030204" pitchFamily="49" charset="0"/>
                <a:cs typeface="Consolas" panose="020B0609020204030204" pitchFamily="49" charset="0"/>
              </a:rPr>
              <a:t>efetch</a:t>
            </a:r>
            <a:r>
              <a:rPr lang="en-GB" sz="1200" dirty="0">
                <a:latin typeface="Consolas" panose="020B0609020204030204" pitchFamily="49" charset="0"/>
                <a:cs typeface="Consolas" panose="020B0609020204030204" pitchFamily="49" charset="0"/>
              </a:rPr>
              <a:t> -format </a:t>
            </a:r>
            <a:r>
              <a:rPr lang="en-GB" sz="1200" dirty="0" err="1">
                <a:latin typeface="Consolas" panose="020B0609020204030204" pitchFamily="49" charset="0"/>
                <a:cs typeface="Consolas" panose="020B0609020204030204" pitchFamily="49" charset="0"/>
              </a:rPr>
              <a:t>fasta</a:t>
            </a:r>
            <a:endParaRPr lang="en-US" dirty="0">
              <a:solidFill>
                <a:prstClr val="black"/>
              </a:solidFill>
            </a:endParaRPr>
          </a:p>
          <a:p>
            <a:pPr lvl="1" algn="just">
              <a:buFont typeface="Arial" pitchFamily="34" charset="0"/>
              <a:buChar char="•"/>
            </a:pPr>
            <a:endParaRPr lang="en-US" sz="900" dirty="0"/>
          </a:p>
        </p:txBody>
      </p:sp>
    </p:spTree>
    <p:extLst>
      <p:ext uri="{BB962C8B-B14F-4D97-AF65-F5344CB8AC3E}">
        <p14:creationId xmlns:p14="http://schemas.microsoft.com/office/powerpoint/2010/main" val="729146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188640"/>
            <a:ext cx="8496944" cy="2246769"/>
          </a:xfrm>
          <a:prstGeom prst="rect">
            <a:avLst/>
          </a:prstGeom>
        </p:spPr>
        <p:txBody>
          <a:bodyPr wrap="square">
            <a:spAutoFit/>
          </a:bodyPr>
          <a:lstStyle/>
          <a:p>
            <a:r>
              <a:rPr lang="en-US" sz="3200" dirty="0" err="1"/>
              <a:t>NCBI:Molecular</a:t>
            </a:r>
            <a:r>
              <a:rPr lang="en-US" sz="3200" dirty="0"/>
              <a:t> Sequence Databases</a:t>
            </a:r>
          </a:p>
          <a:p>
            <a:r>
              <a:rPr lang="en-US" dirty="0"/>
              <a:t>      </a:t>
            </a:r>
          </a:p>
          <a:p>
            <a:r>
              <a:rPr lang="en-US" b="1" dirty="0"/>
              <a:t>Sequence Databases (Primary) </a:t>
            </a:r>
          </a:p>
          <a:p>
            <a:r>
              <a:rPr lang="en-US" dirty="0"/>
              <a:t>               Nucleotide (</a:t>
            </a:r>
            <a:r>
              <a:rPr lang="en-US" dirty="0" err="1"/>
              <a:t>GenBank</a:t>
            </a:r>
            <a:r>
              <a:rPr lang="en-US" dirty="0"/>
              <a:t>)  </a:t>
            </a:r>
          </a:p>
          <a:p>
            <a:r>
              <a:rPr lang="en-US" dirty="0"/>
              <a:t>                          </a:t>
            </a:r>
            <a:r>
              <a:rPr lang="en-US" dirty="0" err="1"/>
              <a:t>PopSet</a:t>
            </a:r>
            <a:endParaRPr lang="en-US" dirty="0"/>
          </a:p>
          <a:p>
            <a:r>
              <a:rPr lang="en-US" dirty="0"/>
              <a:t>	        SRA, GSS</a:t>
            </a:r>
          </a:p>
          <a:p>
            <a:r>
              <a:rPr lang="en-US" dirty="0"/>
              <a:t>               Protein </a:t>
            </a:r>
          </a:p>
        </p:txBody>
      </p:sp>
      <p:sp>
        <p:nvSpPr>
          <p:cNvPr id="4" name="3 Rectángulo"/>
          <p:cNvSpPr/>
          <p:nvPr/>
        </p:nvSpPr>
        <p:spPr>
          <a:xfrm>
            <a:off x="3491880" y="958081"/>
            <a:ext cx="5544616" cy="1477328"/>
          </a:xfrm>
          <a:prstGeom prst="rect">
            <a:avLst/>
          </a:prstGeom>
        </p:spPr>
        <p:txBody>
          <a:bodyPr wrap="square">
            <a:spAutoFit/>
          </a:bodyPr>
          <a:lstStyle/>
          <a:p>
            <a:pPr lvl="0"/>
            <a:r>
              <a:rPr lang="en-US" b="1" dirty="0">
                <a:solidFill>
                  <a:prstClr val="black"/>
                </a:solidFill>
              </a:rPr>
              <a:t>Marker Databases </a:t>
            </a:r>
          </a:p>
          <a:p>
            <a:pPr lvl="0"/>
            <a:r>
              <a:rPr lang="en-US" dirty="0">
                <a:solidFill>
                  <a:prstClr val="black"/>
                </a:solidFill>
              </a:rPr>
              <a:t>              Single Nucleotide Polymorphisms (SNP’s, </a:t>
            </a:r>
            <a:r>
              <a:rPr lang="en-US" dirty="0" err="1">
                <a:solidFill>
                  <a:prstClr val="black"/>
                </a:solidFill>
              </a:rPr>
              <a:t>dbSNP</a:t>
            </a:r>
            <a:r>
              <a:rPr lang="en-US" dirty="0">
                <a:solidFill>
                  <a:prstClr val="black"/>
                </a:solidFill>
              </a:rPr>
              <a:t>) </a:t>
            </a:r>
          </a:p>
          <a:p>
            <a:pPr lvl="0"/>
            <a:r>
              <a:rPr lang="en-US" dirty="0">
                <a:solidFill>
                  <a:prstClr val="black"/>
                </a:solidFill>
              </a:rPr>
              <a:t>               Sequence Tagged Sites (STS’s, </a:t>
            </a:r>
            <a:r>
              <a:rPr lang="en-US" dirty="0" err="1">
                <a:solidFill>
                  <a:prstClr val="black"/>
                </a:solidFill>
              </a:rPr>
              <a:t>dbSTS</a:t>
            </a:r>
            <a:r>
              <a:rPr lang="en-US" dirty="0">
                <a:solidFill>
                  <a:prstClr val="black"/>
                </a:solidFill>
              </a:rPr>
              <a:t>) </a:t>
            </a:r>
          </a:p>
          <a:p>
            <a:pPr lvl="0"/>
            <a:r>
              <a:rPr lang="en-US" dirty="0">
                <a:solidFill>
                  <a:prstClr val="black"/>
                </a:solidFill>
              </a:rPr>
              <a:t>               Expressed Sequence Tags (EST’s, </a:t>
            </a:r>
            <a:r>
              <a:rPr lang="en-US" dirty="0" err="1">
                <a:solidFill>
                  <a:prstClr val="black"/>
                </a:solidFill>
              </a:rPr>
              <a:t>dbEST</a:t>
            </a:r>
            <a:r>
              <a:rPr lang="en-US" dirty="0">
                <a:solidFill>
                  <a:prstClr val="black"/>
                </a:solidFill>
              </a:rPr>
              <a:t>) </a:t>
            </a:r>
          </a:p>
          <a:p>
            <a:pPr lvl="0"/>
            <a:r>
              <a:rPr lang="en-US" dirty="0">
                <a:solidFill>
                  <a:prstClr val="black"/>
                </a:solidFill>
              </a:rPr>
              <a:t>            </a:t>
            </a:r>
          </a:p>
        </p:txBody>
      </p:sp>
      <p:pic>
        <p:nvPicPr>
          <p:cNvPr id="235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8333" b="28334"/>
          <a:stretch/>
        </p:blipFill>
        <p:spPr bwMode="auto">
          <a:xfrm>
            <a:off x="-3221" y="2636912"/>
            <a:ext cx="9144000"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5004048" y="6093296"/>
            <a:ext cx="3989682" cy="369332"/>
          </a:xfrm>
          <a:prstGeom prst="rect">
            <a:avLst/>
          </a:prstGeom>
        </p:spPr>
        <p:txBody>
          <a:bodyPr wrap="none">
            <a:spAutoFit/>
          </a:bodyPr>
          <a:lstStyle/>
          <a:p>
            <a:r>
              <a:rPr lang="en-US" dirty="0">
                <a:hlinkClick r:id="rId3"/>
              </a:rPr>
              <a:t>https://www.ncbi.nlm.nih.gov/nuccore/</a:t>
            </a:r>
            <a:r>
              <a:rPr lang="en-US" dirty="0"/>
              <a:t> </a:t>
            </a:r>
          </a:p>
        </p:txBody>
      </p:sp>
    </p:spTree>
    <p:extLst>
      <p:ext uri="{BB962C8B-B14F-4D97-AF65-F5344CB8AC3E}">
        <p14:creationId xmlns:p14="http://schemas.microsoft.com/office/powerpoint/2010/main" val="1481166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23528" y="188640"/>
            <a:ext cx="6984776" cy="584775"/>
          </a:xfrm>
          <a:prstGeom prst="rect">
            <a:avLst/>
          </a:prstGeom>
        </p:spPr>
        <p:txBody>
          <a:bodyPr wrap="square">
            <a:spAutoFit/>
          </a:bodyPr>
          <a:lstStyle/>
          <a:p>
            <a:r>
              <a:rPr lang="es-ES" sz="3200" dirty="0"/>
              <a:t>NCBI: </a:t>
            </a:r>
            <a:r>
              <a:rPr lang="es-ES" sz="3200" dirty="0" err="1"/>
              <a:t>Derivative</a:t>
            </a:r>
            <a:r>
              <a:rPr lang="es-ES" sz="3200" dirty="0"/>
              <a:t> </a:t>
            </a:r>
            <a:r>
              <a:rPr lang="es-ES" sz="3200" dirty="0" err="1"/>
              <a:t>Databases</a:t>
            </a:r>
            <a:r>
              <a:rPr lang="es-ES" sz="3200" dirty="0"/>
              <a:t> </a:t>
            </a:r>
          </a:p>
        </p:txBody>
      </p:sp>
      <p:sp>
        <p:nvSpPr>
          <p:cNvPr id="4" name="3 Rectángulo"/>
          <p:cNvSpPr/>
          <p:nvPr/>
        </p:nvSpPr>
        <p:spPr>
          <a:xfrm>
            <a:off x="4040734" y="1006862"/>
            <a:ext cx="5004048" cy="1754326"/>
          </a:xfrm>
          <a:prstGeom prst="rect">
            <a:avLst/>
          </a:prstGeom>
        </p:spPr>
        <p:txBody>
          <a:bodyPr wrap="square">
            <a:spAutoFit/>
          </a:bodyPr>
          <a:lstStyle/>
          <a:p>
            <a:pPr lvl="0"/>
            <a:r>
              <a:rPr lang="es-ES" dirty="0">
                <a:solidFill>
                  <a:prstClr val="black"/>
                </a:solidFill>
              </a:rPr>
              <a:t> Human </a:t>
            </a:r>
            <a:r>
              <a:rPr lang="es-ES" dirty="0" err="1">
                <a:solidFill>
                  <a:prstClr val="black"/>
                </a:solidFill>
              </a:rPr>
              <a:t>curated</a:t>
            </a:r>
            <a:r>
              <a:rPr lang="es-ES" dirty="0">
                <a:solidFill>
                  <a:prstClr val="black"/>
                </a:solidFill>
              </a:rPr>
              <a:t>, </a:t>
            </a:r>
            <a:r>
              <a:rPr lang="es-ES" dirty="0" err="1">
                <a:solidFill>
                  <a:prstClr val="black"/>
                </a:solidFill>
              </a:rPr>
              <a:t>compilation</a:t>
            </a:r>
            <a:r>
              <a:rPr lang="es-ES" dirty="0">
                <a:solidFill>
                  <a:prstClr val="black"/>
                </a:solidFill>
              </a:rPr>
              <a:t> and </a:t>
            </a:r>
            <a:r>
              <a:rPr lang="es-ES" dirty="0" err="1">
                <a:solidFill>
                  <a:prstClr val="black"/>
                </a:solidFill>
              </a:rPr>
              <a:t>correction</a:t>
            </a:r>
            <a:r>
              <a:rPr lang="es-ES" dirty="0">
                <a:solidFill>
                  <a:prstClr val="black"/>
                </a:solidFill>
              </a:rPr>
              <a:t> of data </a:t>
            </a:r>
          </a:p>
          <a:p>
            <a:pPr lvl="0"/>
            <a:r>
              <a:rPr lang="es-ES" dirty="0">
                <a:solidFill>
                  <a:prstClr val="black"/>
                </a:solidFill>
              </a:rPr>
              <a:t>                 </a:t>
            </a:r>
            <a:r>
              <a:rPr lang="es-ES" dirty="0" err="1">
                <a:solidFill>
                  <a:prstClr val="black"/>
                </a:solidFill>
              </a:rPr>
              <a:t>Example</a:t>
            </a:r>
            <a:r>
              <a:rPr lang="es-ES" dirty="0">
                <a:solidFill>
                  <a:prstClr val="black"/>
                </a:solidFill>
              </a:rPr>
              <a:t>: </a:t>
            </a:r>
            <a:r>
              <a:rPr lang="es-ES" dirty="0" err="1">
                <a:solidFill>
                  <a:prstClr val="black"/>
                </a:solidFill>
              </a:rPr>
              <a:t>RefSeq</a:t>
            </a:r>
            <a:endParaRPr lang="es-ES" dirty="0">
              <a:solidFill>
                <a:prstClr val="black"/>
              </a:solidFill>
            </a:endParaRPr>
          </a:p>
          <a:p>
            <a:pPr lvl="0"/>
            <a:r>
              <a:rPr lang="es-ES" dirty="0">
                <a:solidFill>
                  <a:prstClr val="black"/>
                </a:solidFill>
              </a:rPr>
              <a:t> </a:t>
            </a:r>
            <a:r>
              <a:rPr lang="es-ES" dirty="0" err="1">
                <a:solidFill>
                  <a:prstClr val="black"/>
                </a:solidFill>
              </a:rPr>
              <a:t>Computationally</a:t>
            </a:r>
            <a:r>
              <a:rPr lang="es-ES" dirty="0">
                <a:solidFill>
                  <a:prstClr val="black"/>
                </a:solidFill>
              </a:rPr>
              <a:t> </a:t>
            </a:r>
            <a:r>
              <a:rPr lang="es-ES" dirty="0" err="1">
                <a:solidFill>
                  <a:prstClr val="black"/>
                </a:solidFill>
              </a:rPr>
              <a:t>Derived</a:t>
            </a:r>
            <a:r>
              <a:rPr lang="es-ES" dirty="0">
                <a:solidFill>
                  <a:prstClr val="black"/>
                </a:solidFill>
              </a:rPr>
              <a:t> </a:t>
            </a:r>
          </a:p>
          <a:p>
            <a:pPr lvl="0"/>
            <a:r>
              <a:rPr lang="es-ES" dirty="0">
                <a:solidFill>
                  <a:prstClr val="black"/>
                </a:solidFill>
              </a:rPr>
              <a:t>                 </a:t>
            </a:r>
            <a:r>
              <a:rPr lang="es-ES" dirty="0" err="1">
                <a:solidFill>
                  <a:prstClr val="black"/>
                </a:solidFill>
              </a:rPr>
              <a:t>Example</a:t>
            </a:r>
            <a:r>
              <a:rPr lang="es-ES" dirty="0">
                <a:solidFill>
                  <a:prstClr val="black"/>
                </a:solidFill>
              </a:rPr>
              <a:t>: </a:t>
            </a:r>
            <a:r>
              <a:rPr lang="es-ES" dirty="0" err="1">
                <a:solidFill>
                  <a:prstClr val="black"/>
                </a:solidFill>
              </a:rPr>
              <a:t>UniGene</a:t>
            </a:r>
            <a:endParaRPr lang="es-ES" dirty="0">
              <a:solidFill>
                <a:prstClr val="black"/>
              </a:solidFill>
            </a:endParaRPr>
          </a:p>
          <a:p>
            <a:pPr lvl="0"/>
            <a:r>
              <a:rPr lang="es-ES" dirty="0">
                <a:solidFill>
                  <a:prstClr val="black"/>
                </a:solidFill>
              </a:rPr>
              <a:t> </a:t>
            </a:r>
            <a:r>
              <a:rPr lang="es-ES" dirty="0" err="1">
                <a:solidFill>
                  <a:prstClr val="black"/>
                </a:solidFill>
              </a:rPr>
              <a:t>Combinations</a:t>
            </a:r>
            <a:r>
              <a:rPr lang="es-ES" dirty="0">
                <a:solidFill>
                  <a:prstClr val="black"/>
                </a:solidFill>
              </a:rPr>
              <a:t> </a:t>
            </a:r>
          </a:p>
          <a:p>
            <a:pPr lvl="0"/>
            <a:r>
              <a:rPr lang="es-ES" dirty="0">
                <a:solidFill>
                  <a:prstClr val="black"/>
                </a:solidFill>
              </a:rPr>
              <a:t>                 </a:t>
            </a:r>
            <a:r>
              <a:rPr lang="es-ES" dirty="0" err="1">
                <a:solidFill>
                  <a:prstClr val="black"/>
                </a:solidFill>
              </a:rPr>
              <a:t>Example</a:t>
            </a:r>
            <a:r>
              <a:rPr lang="es-ES" dirty="0">
                <a:solidFill>
                  <a:prstClr val="black"/>
                </a:solidFill>
              </a:rPr>
              <a:t>: NCBI </a:t>
            </a:r>
            <a:r>
              <a:rPr lang="es-ES" dirty="0" err="1">
                <a:solidFill>
                  <a:prstClr val="black"/>
                </a:solidFill>
              </a:rPr>
              <a:t>Genome</a:t>
            </a:r>
            <a:r>
              <a:rPr lang="es-ES" dirty="0">
                <a:solidFill>
                  <a:prstClr val="black"/>
                </a:solidFill>
              </a:rPr>
              <a:t> </a:t>
            </a:r>
            <a:r>
              <a:rPr lang="es-ES" dirty="0" err="1">
                <a:solidFill>
                  <a:prstClr val="black"/>
                </a:solidFill>
              </a:rPr>
              <a:t>Assembly</a:t>
            </a:r>
            <a:endParaRPr lang="es-ES" dirty="0"/>
          </a:p>
        </p:txBody>
      </p:sp>
      <p:sp>
        <p:nvSpPr>
          <p:cNvPr id="5" name="4 Rectángulo"/>
          <p:cNvSpPr/>
          <p:nvPr/>
        </p:nvSpPr>
        <p:spPr>
          <a:xfrm>
            <a:off x="179512" y="980728"/>
            <a:ext cx="4365278" cy="1754326"/>
          </a:xfrm>
          <a:prstGeom prst="rect">
            <a:avLst/>
          </a:prstGeom>
        </p:spPr>
        <p:txBody>
          <a:bodyPr wrap="square">
            <a:spAutoFit/>
          </a:bodyPr>
          <a:lstStyle/>
          <a:p>
            <a:pPr lvl="0"/>
            <a:r>
              <a:rPr lang="es-ES" dirty="0">
                <a:solidFill>
                  <a:prstClr val="black"/>
                </a:solidFill>
              </a:rPr>
              <a:t> </a:t>
            </a:r>
            <a:r>
              <a:rPr lang="es-ES" dirty="0" err="1">
                <a:solidFill>
                  <a:prstClr val="black"/>
                </a:solidFill>
              </a:rPr>
              <a:t>Nucleotide</a:t>
            </a:r>
            <a:r>
              <a:rPr lang="es-ES" dirty="0">
                <a:solidFill>
                  <a:prstClr val="black"/>
                </a:solidFill>
              </a:rPr>
              <a:t> </a:t>
            </a:r>
            <a:r>
              <a:rPr lang="es-ES" dirty="0" err="1">
                <a:solidFill>
                  <a:prstClr val="black"/>
                </a:solidFill>
              </a:rPr>
              <a:t>derived</a:t>
            </a:r>
            <a:endParaRPr lang="es-ES" dirty="0">
              <a:solidFill>
                <a:prstClr val="black"/>
              </a:solidFill>
            </a:endParaRPr>
          </a:p>
          <a:p>
            <a:pPr lvl="0"/>
            <a:r>
              <a:rPr lang="es-ES" dirty="0">
                <a:solidFill>
                  <a:prstClr val="black"/>
                </a:solidFill>
              </a:rPr>
              <a:t>                 </a:t>
            </a:r>
            <a:r>
              <a:rPr lang="es-ES" dirty="0" err="1">
                <a:solidFill>
                  <a:prstClr val="black"/>
                </a:solidFill>
              </a:rPr>
              <a:t>Example</a:t>
            </a:r>
            <a:r>
              <a:rPr lang="es-ES" dirty="0">
                <a:solidFill>
                  <a:prstClr val="black"/>
                </a:solidFill>
              </a:rPr>
              <a:t>: </a:t>
            </a:r>
            <a:r>
              <a:rPr lang="es-ES" dirty="0" err="1">
                <a:solidFill>
                  <a:prstClr val="black"/>
                </a:solidFill>
              </a:rPr>
              <a:t>RefSeq</a:t>
            </a:r>
            <a:r>
              <a:rPr lang="es-ES" dirty="0">
                <a:solidFill>
                  <a:prstClr val="black"/>
                </a:solidFill>
              </a:rPr>
              <a:t>, GENE</a:t>
            </a:r>
          </a:p>
          <a:p>
            <a:pPr lvl="0"/>
            <a:r>
              <a:rPr lang="es-ES" dirty="0">
                <a:solidFill>
                  <a:prstClr val="black"/>
                </a:solidFill>
              </a:rPr>
              <a:t> </a:t>
            </a:r>
            <a:r>
              <a:rPr lang="es-ES" dirty="0" err="1">
                <a:solidFill>
                  <a:prstClr val="black"/>
                </a:solidFill>
              </a:rPr>
              <a:t>Protein-derived</a:t>
            </a:r>
            <a:endParaRPr lang="es-ES" dirty="0">
              <a:solidFill>
                <a:prstClr val="black"/>
              </a:solidFill>
            </a:endParaRPr>
          </a:p>
          <a:p>
            <a:pPr lvl="0"/>
            <a:r>
              <a:rPr lang="es-ES" dirty="0">
                <a:solidFill>
                  <a:prstClr val="black"/>
                </a:solidFill>
              </a:rPr>
              <a:t>                 </a:t>
            </a:r>
            <a:r>
              <a:rPr lang="es-ES" dirty="0" err="1">
                <a:solidFill>
                  <a:prstClr val="black"/>
                </a:solidFill>
              </a:rPr>
              <a:t>Example</a:t>
            </a:r>
            <a:r>
              <a:rPr lang="es-ES" dirty="0">
                <a:solidFill>
                  <a:prstClr val="black"/>
                </a:solidFill>
              </a:rPr>
              <a:t>: CDD</a:t>
            </a:r>
          </a:p>
          <a:p>
            <a:pPr lvl="0"/>
            <a:r>
              <a:rPr lang="es-ES" dirty="0">
                <a:solidFill>
                  <a:prstClr val="black"/>
                </a:solidFill>
              </a:rPr>
              <a:t> </a:t>
            </a:r>
            <a:r>
              <a:rPr lang="es-ES" dirty="0" err="1">
                <a:solidFill>
                  <a:prstClr val="black"/>
                </a:solidFill>
              </a:rPr>
              <a:t>Structure-derived</a:t>
            </a:r>
            <a:r>
              <a:rPr lang="es-ES" dirty="0">
                <a:solidFill>
                  <a:prstClr val="black"/>
                </a:solidFill>
              </a:rPr>
              <a:t> </a:t>
            </a:r>
          </a:p>
          <a:p>
            <a:pPr lvl="0"/>
            <a:r>
              <a:rPr lang="es-ES" dirty="0">
                <a:solidFill>
                  <a:prstClr val="black"/>
                </a:solidFill>
              </a:rPr>
              <a:t>                 </a:t>
            </a:r>
            <a:r>
              <a:rPr lang="es-ES" dirty="0" err="1">
                <a:solidFill>
                  <a:prstClr val="black"/>
                </a:solidFill>
              </a:rPr>
              <a:t>Example</a:t>
            </a:r>
            <a:r>
              <a:rPr lang="es-ES" dirty="0">
                <a:solidFill>
                  <a:prstClr val="black"/>
                </a:solidFill>
              </a:rPr>
              <a:t>: </a:t>
            </a:r>
            <a:r>
              <a:rPr lang="es-ES" dirty="0" err="1">
                <a:solidFill>
                  <a:prstClr val="black"/>
                </a:solidFill>
              </a:rPr>
              <a:t>Structure</a:t>
            </a:r>
            <a:endParaRPr lang="es-ES" dirty="0"/>
          </a:p>
        </p:txBody>
      </p:sp>
      <p:sp>
        <p:nvSpPr>
          <p:cNvPr id="6" name="5 Rectángulo"/>
          <p:cNvSpPr/>
          <p:nvPr/>
        </p:nvSpPr>
        <p:spPr>
          <a:xfrm>
            <a:off x="5220072" y="6381328"/>
            <a:ext cx="3823034" cy="369332"/>
          </a:xfrm>
          <a:prstGeom prst="rect">
            <a:avLst/>
          </a:prstGeom>
        </p:spPr>
        <p:txBody>
          <a:bodyPr wrap="none">
            <a:spAutoFit/>
          </a:bodyPr>
          <a:lstStyle/>
          <a:p>
            <a:r>
              <a:rPr lang="es-ES" dirty="0">
                <a:hlinkClick r:id="rId2"/>
              </a:rPr>
              <a:t>https://www.ncbi.nlm.nih.gov/refseq/</a:t>
            </a:r>
            <a:r>
              <a:rPr lang="es-ES" dirty="0"/>
              <a:t> </a:t>
            </a:r>
          </a:p>
        </p:txBody>
      </p:sp>
      <p:pic>
        <p:nvPicPr>
          <p:cNvPr id="2457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462" b="43974"/>
          <a:stretch/>
        </p:blipFill>
        <p:spPr bwMode="auto">
          <a:xfrm>
            <a:off x="-15035" y="3212976"/>
            <a:ext cx="9159035" cy="245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7975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27584" y="4687976"/>
            <a:ext cx="7715304" cy="1754326"/>
          </a:xfrm>
          <a:prstGeom prst="rect">
            <a:avLst/>
          </a:prstGeom>
        </p:spPr>
        <p:txBody>
          <a:bodyPr wrap="square">
            <a:spAutoFit/>
          </a:bodyPr>
          <a:lstStyle/>
          <a:p>
            <a:pPr marL="800100" lvl="1" indent="-342900">
              <a:lnSpc>
                <a:spcPct val="90000"/>
              </a:lnSpc>
              <a:buFont typeface="Arial" panose="020B0604020202020204" pitchFamily="34" charset="0"/>
              <a:buChar char="•"/>
            </a:pPr>
            <a:r>
              <a:rPr lang="en-US" sz="2400" dirty="0"/>
              <a:t>The three databases are synchronized on a daily basis</a:t>
            </a:r>
          </a:p>
          <a:p>
            <a:pPr marL="800100" lvl="1" indent="-342900">
              <a:lnSpc>
                <a:spcPct val="90000"/>
              </a:lnSpc>
              <a:buFont typeface="Arial" panose="020B0604020202020204" pitchFamily="34" charset="0"/>
              <a:buChar char="•"/>
            </a:pPr>
            <a:r>
              <a:rPr lang="en-US" sz="2400" dirty="0"/>
              <a:t>The accession numbers are consistent.</a:t>
            </a:r>
          </a:p>
          <a:p>
            <a:pPr marL="800100" lvl="1" indent="-342900">
              <a:lnSpc>
                <a:spcPct val="90000"/>
              </a:lnSpc>
              <a:buFont typeface="Arial" panose="020B0604020202020204" pitchFamily="34" charset="0"/>
              <a:buChar char="•"/>
            </a:pPr>
            <a:r>
              <a:rPr lang="en-US" sz="2400" dirty="0"/>
              <a:t>There are no legal restriction in the usage of these databases. However, there are some patented sequences in the database</a:t>
            </a:r>
          </a:p>
        </p:txBody>
      </p:sp>
      <p:pic>
        <p:nvPicPr>
          <p:cNvPr id="5" name="Picture 2" descr="http://www.ddbj.nig.ac.jp/wp-content/uploads/insdc20101122m.gif"/>
          <p:cNvPicPr>
            <a:picLocks noChangeAspect="1" noChangeArrowheads="1"/>
          </p:cNvPicPr>
          <p:nvPr/>
        </p:nvPicPr>
        <p:blipFill>
          <a:blip r:embed="rId3" cstate="print"/>
          <a:srcRect/>
          <a:stretch>
            <a:fillRect/>
          </a:stretch>
        </p:blipFill>
        <p:spPr bwMode="auto">
          <a:xfrm>
            <a:off x="1835696" y="908720"/>
            <a:ext cx="4896544" cy="3672408"/>
          </a:xfrm>
          <a:prstGeom prst="rect">
            <a:avLst/>
          </a:prstGeom>
          <a:noFill/>
        </p:spPr>
      </p:pic>
      <p:sp>
        <p:nvSpPr>
          <p:cNvPr id="6" name="5 Rectángulo"/>
          <p:cNvSpPr/>
          <p:nvPr/>
        </p:nvSpPr>
        <p:spPr>
          <a:xfrm>
            <a:off x="714348" y="404664"/>
            <a:ext cx="7429552" cy="738664"/>
          </a:xfrm>
          <a:prstGeom prst="rect">
            <a:avLst/>
          </a:prstGeom>
        </p:spPr>
        <p:txBody>
          <a:bodyPr wrap="square">
            <a:spAutoFit/>
          </a:bodyPr>
          <a:lstStyle/>
          <a:p>
            <a:r>
              <a:rPr lang="en-US" sz="2400" b="1"/>
              <a:t>Primary (archival) nucleotide sequence databases</a:t>
            </a:r>
            <a:endParaRPr lang="en-US" sz="2400" b="1" dirty="0"/>
          </a:p>
          <a:p>
            <a:endParaRPr lang="en-US" dirty="0"/>
          </a:p>
        </p:txBody>
      </p:sp>
    </p:spTree>
    <p:extLst>
      <p:ext uri="{BB962C8B-B14F-4D97-AF65-F5344CB8AC3E}">
        <p14:creationId xmlns:p14="http://schemas.microsoft.com/office/powerpoint/2010/main" val="2398335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74638"/>
            <a:ext cx="8229600" cy="1143000"/>
          </a:xfrm>
        </p:spPr>
        <p:txBody>
          <a:bodyPr>
            <a:normAutofit/>
          </a:bodyPr>
          <a:lstStyle/>
          <a:p>
            <a:pPr eaLnBrk="1" hangingPunct="1"/>
            <a:r>
              <a:rPr lang="en-US" sz="2400" b="1">
                <a:latin typeface="+mn-lt"/>
                <a:ea typeface="+mn-ea"/>
                <a:cs typeface="+mn-cs"/>
              </a:rPr>
              <a:t>Sequence submission to nucleotide databases</a:t>
            </a:r>
            <a:endParaRPr lang="en-US" sz="2400" b="1" dirty="0">
              <a:latin typeface="+mn-lt"/>
              <a:ea typeface="+mn-ea"/>
              <a:cs typeface="+mn-cs"/>
            </a:endParaRPr>
          </a:p>
        </p:txBody>
      </p:sp>
      <p:sp>
        <p:nvSpPr>
          <p:cNvPr id="5"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lang="en-US" sz="2400" dirty="0"/>
              <a:t>D</a:t>
            </a:r>
            <a:r>
              <a:rPr kumimoji="0" lang="en-US" sz="2400" b="0" i="0" u="none" strike="noStrike" kern="1200" cap="none" spc="0" normalizeH="0" baseline="0" dirty="0">
                <a:ln>
                  <a:noFill/>
                </a:ln>
                <a:solidFill>
                  <a:schemeClr val="tx1"/>
                </a:solidFill>
                <a:effectLst/>
                <a:uLnTx/>
                <a:uFillTx/>
                <a:latin typeface="+mn-lt"/>
                <a:ea typeface="+mn-ea"/>
                <a:cs typeface="+mn-cs"/>
              </a:rPr>
              <a:t>irect submissions from the authors</a:t>
            </a:r>
            <a:r>
              <a:rPr lang="en-US" sz="2400" dirty="0"/>
              <a:t>:</a:t>
            </a:r>
          </a:p>
          <a:p>
            <a:pPr marL="742950" lvl="1" indent="-285750">
              <a:lnSpc>
                <a:spcPct val="90000"/>
              </a:lnSpc>
              <a:spcBef>
                <a:spcPct val="20000"/>
              </a:spcBef>
              <a:buFont typeface="Arial" pitchFamily="34" charset="0"/>
              <a:buChar char="–"/>
              <a:defRPr/>
            </a:pPr>
            <a:r>
              <a:rPr lang="en-US" sz="2400" dirty="0"/>
              <a:t>Free submissions.</a:t>
            </a:r>
          </a:p>
          <a:p>
            <a:pPr marL="742950" lvl="1" indent="-285750">
              <a:lnSpc>
                <a:spcPct val="90000"/>
              </a:lnSpc>
              <a:spcBef>
                <a:spcPct val="20000"/>
              </a:spcBef>
              <a:buFont typeface="Arial" pitchFamily="34" charset="0"/>
              <a:buChar char="–"/>
              <a:defRPr/>
            </a:pPr>
            <a:r>
              <a:rPr lang="en-US" sz="2400" dirty="0"/>
              <a:t>Authors can annotate the sequences.</a:t>
            </a:r>
          </a:p>
          <a:p>
            <a:pPr marL="742950" lvl="1" indent="-285750">
              <a:lnSpc>
                <a:spcPct val="90000"/>
              </a:lnSpc>
              <a:spcBef>
                <a:spcPct val="20000"/>
              </a:spcBef>
              <a:buFont typeface="Arial" pitchFamily="34" charset="0"/>
              <a:buChar char="–"/>
              <a:defRPr/>
            </a:pPr>
            <a:r>
              <a:rPr lang="en-US" sz="2400" dirty="0"/>
              <a:t>Only minor staff supervision and quality assurance checks.</a:t>
            </a:r>
            <a:endParaRPr kumimoji="0" lang="en-US" sz="2400" b="0" i="0" u="none" strike="noStrike" kern="1200" cap="none" spc="0" normalizeH="0" baseline="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dirty="0">
                <a:ln>
                  <a:noFill/>
                </a:ln>
                <a:solidFill>
                  <a:schemeClr val="tx1"/>
                </a:solidFill>
                <a:effectLst/>
                <a:uLnTx/>
                <a:uFillTx/>
                <a:latin typeface="+mn-lt"/>
                <a:ea typeface="+mn-ea"/>
                <a:cs typeface="+mn-cs"/>
              </a:rPr>
              <a:t>Submissions through the Internet:</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dirty="0">
                <a:ln>
                  <a:noFill/>
                </a:ln>
                <a:solidFill>
                  <a:schemeClr val="tx1"/>
                </a:solidFill>
                <a:effectLst/>
                <a:uLnTx/>
                <a:uFillTx/>
                <a:latin typeface="+mn-lt"/>
                <a:ea typeface="+mn-ea"/>
                <a:cs typeface="+mn-cs"/>
              </a:rPr>
              <a:t>Web forms / Web services.</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dirty="0">
                <a:ln>
                  <a:noFill/>
                </a:ln>
                <a:solidFill>
                  <a:schemeClr val="tx1"/>
                </a:solidFill>
                <a:effectLst/>
                <a:uLnTx/>
                <a:uFillTx/>
                <a:latin typeface="+mn-lt"/>
                <a:ea typeface="+mn-ea"/>
                <a:cs typeface="+mn-cs"/>
              </a:rPr>
              <a:t>Email.</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dirty="0">
                <a:ln>
                  <a:noFill/>
                </a:ln>
                <a:solidFill>
                  <a:schemeClr val="tx1"/>
                </a:solidFill>
                <a:effectLst/>
                <a:uLnTx/>
                <a:uFillTx/>
                <a:latin typeface="+mn-lt"/>
                <a:ea typeface="+mn-ea"/>
                <a:cs typeface="+mn-cs"/>
              </a:rPr>
              <a:t>Sequences shared/exchanged between the 3 centers on a daily basis:</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dirty="0">
                <a:ln>
                  <a:noFill/>
                </a:ln>
                <a:solidFill>
                  <a:schemeClr val="tx1"/>
                </a:solidFill>
                <a:effectLst/>
                <a:uLnTx/>
                <a:uFillTx/>
                <a:latin typeface="+mn-lt"/>
                <a:ea typeface="+mn-ea"/>
                <a:cs typeface="+mn-cs"/>
              </a:rPr>
              <a:t>The sequence content of the banks is identical.</a:t>
            </a:r>
          </a:p>
        </p:txBody>
      </p:sp>
    </p:spTree>
    <p:extLst>
      <p:ext uri="{BB962C8B-B14F-4D97-AF65-F5344CB8AC3E}">
        <p14:creationId xmlns:p14="http://schemas.microsoft.com/office/powerpoint/2010/main" val="3542601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11560" y="893033"/>
            <a:ext cx="7848872" cy="6001643"/>
          </a:xfrm>
          <a:prstGeom prst="rect">
            <a:avLst/>
          </a:prstGeom>
        </p:spPr>
        <p:txBody>
          <a:bodyPr wrap="square">
            <a:spAutoFit/>
          </a:bodyPr>
          <a:lstStyle/>
          <a:p>
            <a:pPr marL="285750" indent="-285750">
              <a:buFont typeface="Arial" panose="020B0604020202020204" pitchFamily="34" charset="0"/>
              <a:buChar char="•"/>
            </a:pPr>
            <a:r>
              <a:rPr lang="en-US" sz="2400" dirty="0" err="1"/>
              <a:t>GenBank</a:t>
            </a:r>
            <a:r>
              <a:rPr lang="en-US" sz="2400" dirty="0"/>
              <a:t> is the NIH (NCBI) genetic sequence database</a:t>
            </a:r>
            <a:endParaRPr lang="es-ES" sz="2400" dirty="0"/>
          </a:p>
          <a:p>
            <a:pPr marL="285750" indent="-285750">
              <a:buFont typeface="Arial" panose="020B0604020202020204" pitchFamily="34" charset="0"/>
              <a:buChar char="•"/>
            </a:pPr>
            <a:r>
              <a:rPr lang="es-ES" sz="2400" dirty="0" err="1"/>
              <a:t>Nucleotide</a:t>
            </a:r>
            <a:r>
              <a:rPr lang="es-ES" sz="2400" dirty="0"/>
              <a:t> </a:t>
            </a:r>
            <a:r>
              <a:rPr lang="es-ES" sz="2400" dirty="0" err="1"/>
              <a:t>only</a:t>
            </a:r>
            <a:r>
              <a:rPr lang="es-ES" sz="2400" dirty="0"/>
              <a:t> </a:t>
            </a:r>
            <a:r>
              <a:rPr lang="es-ES" sz="2400" dirty="0" err="1"/>
              <a:t>sequence</a:t>
            </a:r>
            <a:r>
              <a:rPr lang="es-ES" sz="2400" dirty="0"/>
              <a:t> </a:t>
            </a:r>
            <a:r>
              <a:rPr lang="es-ES" sz="2400" dirty="0" err="1"/>
              <a:t>database</a:t>
            </a:r>
            <a:r>
              <a:rPr lang="es-ES" sz="2400" dirty="0"/>
              <a:t> (</a:t>
            </a:r>
            <a:r>
              <a:rPr lang="es-ES" sz="2400" dirty="0" err="1"/>
              <a:t>Beware</a:t>
            </a:r>
            <a:r>
              <a:rPr lang="es-ES" sz="2400" dirty="0"/>
              <a:t>: </a:t>
            </a:r>
            <a:r>
              <a:rPr lang="es-ES" sz="2400" dirty="0" err="1"/>
              <a:t>GenPept</a:t>
            </a:r>
            <a:r>
              <a:rPr lang="es-ES" sz="2400" dirty="0"/>
              <a:t>)</a:t>
            </a:r>
          </a:p>
          <a:p>
            <a:pPr marL="800100" lvl="1" indent="-342900">
              <a:buFont typeface="Courier New" panose="02070309020205020404" pitchFamily="49" charset="0"/>
              <a:buChar char="o"/>
            </a:pPr>
            <a:r>
              <a:rPr lang="es-ES" sz="2400" dirty="0" err="1"/>
              <a:t>Example</a:t>
            </a:r>
            <a:r>
              <a:rPr lang="es-ES" sz="2400" dirty="0"/>
              <a:t>: </a:t>
            </a:r>
            <a:r>
              <a:rPr lang="es-ES" sz="1200" dirty="0">
                <a:hlinkClick r:id="rId3"/>
              </a:rPr>
              <a:t>https://www.ncbi.nlm.nih.gov/nuccore/AM743169.1</a:t>
            </a:r>
            <a:r>
              <a:rPr lang="es-ES" sz="1200" dirty="0"/>
              <a:t> </a:t>
            </a:r>
            <a:r>
              <a:rPr lang="es-ES" sz="2400" dirty="0"/>
              <a:t> </a:t>
            </a:r>
          </a:p>
          <a:p>
            <a:pPr marL="285750" indent="-285750">
              <a:buFont typeface="Arial" panose="020B0604020202020204" pitchFamily="34" charset="0"/>
              <a:buChar char="•"/>
            </a:pPr>
            <a:r>
              <a:rPr lang="es-ES" sz="2400" u="sng" dirty="0" err="1"/>
              <a:t>Archival</a:t>
            </a:r>
            <a:r>
              <a:rPr lang="es-ES" sz="2400" dirty="0"/>
              <a:t> in </a:t>
            </a:r>
            <a:r>
              <a:rPr lang="es-ES" sz="2400" dirty="0" err="1"/>
              <a:t>nature</a:t>
            </a:r>
            <a:r>
              <a:rPr lang="es-ES" sz="2400" dirty="0"/>
              <a:t> </a:t>
            </a:r>
          </a:p>
          <a:p>
            <a:pPr marL="742950" lvl="1" indent="-285750">
              <a:buFont typeface="Courier New" panose="02070309020205020404" pitchFamily="49" charset="0"/>
              <a:buChar char="o"/>
            </a:pPr>
            <a:r>
              <a:rPr lang="es-ES" sz="2400" dirty="0"/>
              <a:t>  </a:t>
            </a:r>
            <a:r>
              <a:rPr lang="es-ES" sz="2400" dirty="0" err="1"/>
              <a:t>Historical</a:t>
            </a:r>
            <a:r>
              <a:rPr lang="es-ES" sz="2400" dirty="0"/>
              <a:t> </a:t>
            </a:r>
          </a:p>
          <a:p>
            <a:pPr marL="742950" lvl="1" indent="-285750">
              <a:buFont typeface="Courier New" panose="02070309020205020404" pitchFamily="49" charset="0"/>
              <a:buChar char="o"/>
            </a:pPr>
            <a:r>
              <a:rPr lang="es-ES" sz="2400" dirty="0"/>
              <a:t>  </a:t>
            </a:r>
            <a:r>
              <a:rPr lang="es-ES" sz="2400" dirty="0" err="1"/>
              <a:t>Reflective</a:t>
            </a:r>
            <a:r>
              <a:rPr lang="es-ES" sz="2400" dirty="0"/>
              <a:t> of </a:t>
            </a:r>
            <a:r>
              <a:rPr lang="es-ES" sz="2400" dirty="0" err="1"/>
              <a:t>submitter</a:t>
            </a:r>
            <a:r>
              <a:rPr lang="es-ES" sz="2400" dirty="0"/>
              <a:t> </a:t>
            </a:r>
            <a:r>
              <a:rPr lang="es-ES" sz="2400" dirty="0" err="1"/>
              <a:t>point</a:t>
            </a:r>
            <a:r>
              <a:rPr lang="es-ES" sz="2400" dirty="0"/>
              <a:t> of </a:t>
            </a:r>
            <a:r>
              <a:rPr lang="es-ES" sz="2400" dirty="0" err="1"/>
              <a:t>view</a:t>
            </a:r>
            <a:r>
              <a:rPr lang="es-ES" sz="2400" dirty="0"/>
              <a:t> (</a:t>
            </a:r>
            <a:r>
              <a:rPr lang="es-ES" sz="2400" dirty="0" err="1"/>
              <a:t>subjective</a:t>
            </a:r>
            <a:r>
              <a:rPr lang="es-ES" sz="2400" dirty="0"/>
              <a:t>) </a:t>
            </a:r>
          </a:p>
          <a:p>
            <a:pPr marL="742950" lvl="1" indent="-285750">
              <a:buFont typeface="Courier New" panose="02070309020205020404" pitchFamily="49" charset="0"/>
              <a:buChar char="o"/>
            </a:pPr>
            <a:r>
              <a:rPr lang="es-ES" sz="2400" dirty="0"/>
              <a:t>  </a:t>
            </a:r>
            <a:r>
              <a:rPr lang="es-ES" sz="2400" dirty="0" err="1"/>
              <a:t>Redundant</a:t>
            </a:r>
            <a:r>
              <a:rPr lang="es-ES" sz="2400" dirty="0"/>
              <a:t> </a:t>
            </a:r>
          </a:p>
          <a:p>
            <a:pPr marL="285750" indent="-285750">
              <a:buFont typeface="Arial" panose="020B0604020202020204" pitchFamily="34" charset="0"/>
              <a:buChar char="•"/>
            </a:pPr>
            <a:r>
              <a:rPr lang="es-ES" sz="2400" dirty="0" err="1"/>
              <a:t>GenBank</a:t>
            </a:r>
            <a:r>
              <a:rPr lang="es-ES" sz="2400" dirty="0"/>
              <a:t> Data </a:t>
            </a:r>
          </a:p>
          <a:p>
            <a:pPr marL="742950" lvl="1" indent="-285750">
              <a:buFont typeface="Courier New" panose="02070309020205020404" pitchFamily="49" charset="0"/>
              <a:buChar char="o"/>
            </a:pPr>
            <a:r>
              <a:rPr lang="es-ES" sz="2400" dirty="0"/>
              <a:t>  </a:t>
            </a:r>
            <a:r>
              <a:rPr lang="es-ES" sz="2400" dirty="0" err="1"/>
              <a:t>Direct</a:t>
            </a:r>
            <a:r>
              <a:rPr lang="es-ES" sz="2400" dirty="0"/>
              <a:t> </a:t>
            </a:r>
            <a:r>
              <a:rPr lang="es-ES" sz="2400" dirty="0" err="1"/>
              <a:t>submissions</a:t>
            </a:r>
            <a:r>
              <a:rPr lang="es-ES" sz="2400" dirty="0"/>
              <a:t> (</a:t>
            </a:r>
            <a:r>
              <a:rPr lang="es-ES" sz="2400" dirty="0" err="1"/>
              <a:t>traditional</a:t>
            </a:r>
            <a:r>
              <a:rPr lang="es-ES" sz="2400" dirty="0"/>
              <a:t> records) </a:t>
            </a:r>
          </a:p>
          <a:p>
            <a:pPr marL="742950" lvl="1" indent="-285750">
              <a:buFont typeface="Courier New" panose="02070309020205020404" pitchFamily="49" charset="0"/>
              <a:buChar char="o"/>
            </a:pPr>
            <a:r>
              <a:rPr lang="es-ES" sz="2400" dirty="0"/>
              <a:t>  </a:t>
            </a:r>
            <a:r>
              <a:rPr lang="es-ES" sz="2400" dirty="0" err="1"/>
              <a:t>Batch</a:t>
            </a:r>
            <a:r>
              <a:rPr lang="es-ES" sz="2400" dirty="0"/>
              <a:t> </a:t>
            </a:r>
            <a:r>
              <a:rPr lang="es-ES" sz="2400" dirty="0" err="1"/>
              <a:t>submissions</a:t>
            </a:r>
            <a:r>
              <a:rPr lang="es-ES" sz="2400" dirty="0"/>
              <a:t> (EST, GSS, STS) </a:t>
            </a:r>
          </a:p>
          <a:p>
            <a:pPr marL="742950" lvl="1" indent="-285750">
              <a:buFont typeface="Courier New" panose="02070309020205020404" pitchFamily="49" charset="0"/>
              <a:buChar char="o"/>
            </a:pPr>
            <a:r>
              <a:rPr lang="es-ES" sz="2400" dirty="0"/>
              <a:t>  ftp </a:t>
            </a:r>
            <a:r>
              <a:rPr lang="es-ES" sz="2400" dirty="0" err="1"/>
              <a:t>accounts</a:t>
            </a:r>
            <a:r>
              <a:rPr lang="es-ES" sz="2400" dirty="0"/>
              <a:t> (</a:t>
            </a:r>
            <a:r>
              <a:rPr lang="es-ES" sz="2400" dirty="0" err="1"/>
              <a:t>genome</a:t>
            </a:r>
            <a:r>
              <a:rPr lang="es-ES" sz="2400" dirty="0"/>
              <a:t> data) </a:t>
            </a:r>
          </a:p>
          <a:p>
            <a:pPr marL="285750" indent="-285750">
              <a:buFont typeface="Arial" panose="020B0604020202020204" pitchFamily="34" charset="0"/>
              <a:buChar char="•"/>
            </a:pPr>
            <a:r>
              <a:rPr lang="es-ES" sz="2400" dirty="0" err="1"/>
              <a:t>Three</a:t>
            </a:r>
            <a:r>
              <a:rPr lang="es-ES" sz="2400" dirty="0"/>
              <a:t> </a:t>
            </a:r>
            <a:r>
              <a:rPr lang="es-ES" sz="2400" dirty="0" err="1"/>
              <a:t>collaborating</a:t>
            </a:r>
            <a:r>
              <a:rPr lang="es-ES" sz="2400" dirty="0"/>
              <a:t> </a:t>
            </a:r>
            <a:r>
              <a:rPr lang="es-ES" sz="2400" dirty="0" err="1"/>
              <a:t>databases</a:t>
            </a:r>
            <a:r>
              <a:rPr lang="es-ES" sz="2400" dirty="0"/>
              <a:t> (</a:t>
            </a:r>
            <a:r>
              <a:rPr lang="es-ES" sz="2400" dirty="0" err="1"/>
              <a:t>all</a:t>
            </a:r>
            <a:r>
              <a:rPr lang="es-ES" sz="2400" dirty="0"/>
              <a:t> data </a:t>
            </a:r>
            <a:r>
              <a:rPr lang="es-ES" sz="2400" dirty="0" err="1"/>
              <a:t>from</a:t>
            </a:r>
            <a:r>
              <a:rPr lang="es-ES" sz="2400" dirty="0"/>
              <a:t> INSDC)</a:t>
            </a:r>
          </a:p>
          <a:p>
            <a:pPr marL="742950" lvl="1" indent="-285750">
              <a:buFont typeface="Courier New" panose="02070309020205020404" pitchFamily="49" charset="0"/>
              <a:buChar char="o"/>
            </a:pPr>
            <a:r>
              <a:rPr lang="es-ES" sz="2400" dirty="0"/>
              <a:t>  </a:t>
            </a:r>
            <a:r>
              <a:rPr lang="es-ES" sz="2400" dirty="0" err="1"/>
              <a:t>GenBank</a:t>
            </a:r>
            <a:r>
              <a:rPr lang="es-ES" sz="2400" dirty="0"/>
              <a:t> </a:t>
            </a:r>
          </a:p>
          <a:p>
            <a:pPr marL="742950" lvl="1" indent="-285750">
              <a:buFont typeface="Courier New" panose="02070309020205020404" pitchFamily="49" charset="0"/>
              <a:buChar char="o"/>
            </a:pPr>
            <a:r>
              <a:rPr lang="es-ES" sz="2400" dirty="0"/>
              <a:t>  DNA </a:t>
            </a:r>
            <a:r>
              <a:rPr lang="es-ES" sz="2400" dirty="0" err="1"/>
              <a:t>Database</a:t>
            </a:r>
            <a:r>
              <a:rPr lang="es-ES" sz="2400" dirty="0"/>
              <a:t> of </a:t>
            </a:r>
            <a:r>
              <a:rPr lang="es-ES" sz="2400" dirty="0" err="1"/>
              <a:t>Japan</a:t>
            </a:r>
            <a:r>
              <a:rPr lang="es-ES" sz="2400" dirty="0"/>
              <a:t> (DDBJ) </a:t>
            </a:r>
          </a:p>
          <a:p>
            <a:pPr marL="742950" lvl="1" indent="-285750">
              <a:buFont typeface="Courier New" panose="02070309020205020404" pitchFamily="49" charset="0"/>
              <a:buChar char="o"/>
            </a:pPr>
            <a:r>
              <a:rPr lang="es-ES" sz="2400" dirty="0"/>
              <a:t>  </a:t>
            </a:r>
            <a:r>
              <a:rPr lang="es-ES" sz="2400" dirty="0" err="1"/>
              <a:t>European</a:t>
            </a:r>
            <a:r>
              <a:rPr lang="es-ES" sz="2400" dirty="0"/>
              <a:t> Molecular </a:t>
            </a:r>
            <a:r>
              <a:rPr lang="es-ES" sz="2400" dirty="0" err="1"/>
              <a:t>Biology</a:t>
            </a:r>
            <a:r>
              <a:rPr lang="es-ES" sz="2400" dirty="0"/>
              <a:t> </a:t>
            </a:r>
            <a:r>
              <a:rPr lang="es-ES" sz="2400" dirty="0" err="1"/>
              <a:t>Laboratory</a:t>
            </a:r>
            <a:r>
              <a:rPr lang="es-ES" sz="2400" dirty="0"/>
              <a:t> (EMBL) </a:t>
            </a:r>
            <a:r>
              <a:rPr lang="es-ES" sz="2400" dirty="0" err="1"/>
              <a:t>Database</a:t>
            </a:r>
            <a:endParaRPr lang="es-ES" sz="2400" dirty="0"/>
          </a:p>
        </p:txBody>
      </p:sp>
      <p:sp>
        <p:nvSpPr>
          <p:cNvPr id="2" name="1 Rectángulo"/>
          <p:cNvSpPr/>
          <p:nvPr/>
        </p:nvSpPr>
        <p:spPr>
          <a:xfrm>
            <a:off x="467544" y="285336"/>
            <a:ext cx="2656818" cy="461665"/>
          </a:xfrm>
          <a:prstGeom prst="rect">
            <a:avLst/>
          </a:prstGeom>
        </p:spPr>
        <p:txBody>
          <a:bodyPr wrap="none">
            <a:spAutoFit/>
          </a:bodyPr>
          <a:lstStyle/>
          <a:p>
            <a:pPr lvl="0"/>
            <a:r>
              <a:rPr lang="es-ES" sz="2400" b="1">
                <a:solidFill>
                  <a:prstClr val="black"/>
                </a:solidFill>
              </a:rPr>
              <a:t>What is GenBank ? </a:t>
            </a:r>
            <a:endParaRPr lang="es-ES" sz="2400" b="1" dirty="0">
              <a:solidFill>
                <a:prstClr val="black"/>
              </a:solidFill>
            </a:endParaRPr>
          </a:p>
        </p:txBody>
      </p:sp>
    </p:spTree>
    <p:extLst>
      <p:ext uri="{BB962C8B-B14F-4D97-AF65-F5344CB8AC3E}">
        <p14:creationId xmlns:p14="http://schemas.microsoft.com/office/powerpoint/2010/main" val="2578406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5148064" y="904364"/>
            <a:ext cx="3811300" cy="369332"/>
          </a:xfrm>
          <a:prstGeom prst="rect">
            <a:avLst/>
          </a:prstGeom>
        </p:spPr>
        <p:txBody>
          <a:bodyPr wrap="none">
            <a:spAutoFit/>
          </a:bodyPr>
          <a:lstStyle/>
          <a:p>
            <a:r>
              <a:rPr lang="en-US" dirty="0">
                <a:hlinkClick r:id="rId3"/>
              </a:rPr>
              <a:t>http</a:t>
            </a:r>
            <a:r>
              <a:rPr lang="en-US">
                <a:hlinkClick r:id="rId3"/>
              </a:rPr>
              <a:t>://www.ncbi.nlm.nih.gov/nuccore</a:t>
            </a:r>
            <a:r>
              <a:rPr lang="en-US"/>
              <a:t> </a:t>
            </a:r>
            <a:endParaRPr lang="en-US" dirty="0"/>
          </a:p>
        </p:txBody>
      </p:sp>
      <p:sp>
        <p:nvSpPr>
          <p:cNvPr id="10" name="9 Rectángulo"/>
          <p:cNvSpPr/>
          <p:nvPr/>
        </p:nvSpPr>
        <p:spPr>
          <a:xfrm>
            <a:off x="539552" y="188640"/>
            <a:ext cx="7776864" cy="830997"/>
          </a:xfrm>
          <a:prstGeom prst="rect">
            <a:avLst/>
          </a:prstGeom>
        </p:spPr>
        <p:txBody>
          <a:bodyPr wrap="square">
            <a:spAutoFit/>
          </a:bodyPr>
          <a:lstStyle/>
          <a:p>
            <a:r>
              <a:rPr lang="en-US" sz="2400" b="1"/>
              <a:t>The GenBank at the National Center for Biotechnology Information (</a:t>
            </a:r>
            <a:r>
              <a:rPr lang="en-US" sz="2400" b="1" dirty="0"/>
              <a:t>NCBI)</a:t>
            </a: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8589" r="25000" b="17952"/>
          <a:stretch/>
        </p:blipFill>
        <p:spPr bwMode="auto">
          <a:xfrm>
            <a:off x="0" y="1398540"/>
            <a:ext cx="9144000" cy="5037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8764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23528" y="332026"/>
            <a:ext cx="8496944" cy="461665"/>
          </a:xfrm>
          <a:prstGeom prst="rect">
            <a:avLst/>
          </a:prstGeom>
        </p:spPr>
        <p:txBody>
          <a:bodyPr wrap="square">
            <a:spAutoFit/>
          </a:bodyPr>
          <a:lstStyle/>
          <a:p>
            <a:r>
              <a:rPr lang="en-US" sz="2400" b="1"/>
              <a:t>The source databases for NCBI nucleotide and protein sequences</a:t>
            </a:r>
            <a:endParaRPr lang="es-ES" sz="2400" b="1" dirty="0"/>
          </a:p>
        </p:txBody>
      </p:sp>
      <p:graphicFrame>
        <p:nvGraphicFramePr>
          <p:cNvPr id="5" name="4 Diagrama"/>
          <p:cNvGraphicFramePr/>
          <p:nvPr/>
        </p:nvGraphicFramePr>
        <p:xfrm>
          <a:off x="539552" y="1052736"/>
          <a:ext cx="8136904"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Rectángulo"/>
          <p:cNvSpPr/>
          <p:nvPr/>
        </p:nvSpPr>
        <p:spPr>
          <a:xfrm>
            <a:off x="1115616" y="6000556"/>
            <a:ext cx="1663019" cy="369332"/>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s-ES" dirty="0" err="1"/>
              <a:t>genbank</a:t>
            </a:r>
            <a:r>
              <a:rPr lang="es-ES" dirty="0"/>
              <a:t>[</a:t>
            </a:r>
            <a:r>
              <a:rPr lang="es-ES" dirty="0" err="1"/>
              <a:t>Filter</a:t>
            </a:r>
            <a:r>
              <a:rPr lang="es-ES" dirty="0"/>
              <a:t>] </a:t>
            </a:r>
          </a:p>
        </p:txBody>
      </p:sp>
      <p:sp>
        <p:nvSpPr>
          <p:cNvPr id="8" name="7 Rectángulo"/>
          <p:cNvSpPr/>
          <p:nvPr/>
        </p:nvSpPr>
        <p:spPr>
          <a:xfrm>
            <a:off x="3971656" y="6000556"/>
            <a:ext cx="1392432" cy="369332"/>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s-ES"/>
              <a:t>EMBL[</a:t>
            </a:r>
            <a:r>
              <a:rPr lang="es-ES" err="1"/>
              <a:t>Filter</a:t>
            </a:r>
            <a:r>
              <a:rPr lang="es-ES"/>
              <a:t>] </a:t>
            </a:r>
            <a:endParaRPr lang="es-ES" dirty="0"/>
          </a:p>
        </p:txBody>
      </p:sp>
      <p:sp>
        <p:nvSpPr>
          <p:cNvPr id="9" name="8 Rectángulo"/>
          <p:cNvSpPr/>
          <p:nvPr/>
        </p:nvSpPr>
        <p:spPr>
          <a:xfrm>
            <a:off x="6801060" y="6011996"/>
            <a:ext cx="1227324" cy="369332"/>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s-ES" dirty="0" err="1"/>
              <a:t>ddbj</a:t>
            </a:r>
            <a:r>
              <a:rPr lang="es-ES" dirty="0"/>
              <a:t>[</a:t>
            </a:r>
            <a:r>
              <a:rPr lang="es-ES" dirty="0" err="1"/>
              <a:t>Filter</a:t>
            </a:r>
            <a:r>
              <a:rPr lang="es-ES" dirty="0"/>
              <a:t>]</a:t>
            </a:r>
          </a:p>
        </p:txBody>
      </p:sp>
    </p:spTree>
    <p:extLst>
      <p:ext uri="{BB962C8B-B14F-4D97-AF65-F5344CB8AC3E}">
        <p14:creationId xmlns:p14="http://schemas.microsoft.com/office/powerpoint/2010/main" val="1301963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Rectángulo"/>
          <p:cNvSpPr/>
          <p:nvPr/>
        </p:nvSpPr>
        <p:spPr>
          <a:xfrm>
            <a:off x="667518" y="3789040"/>
            <a:ext cx="8080946" cy="1477328"/>
          </a:xfrm>
          <a:prstGeom prst="rect">
            <a:avLst/>
          </a:prstGeom>
        </p:spPr>
        <p:txBody>
          <a:bodyPr wrap="square">
            <a:spAutoFit/>
          </a:bodyPr>
          <a:lstStyle/>
          <a:p>
            <a:r>
              <a:rPr lang="en-US" dirty="0"/>
              <a:t>See the current </a:t>
            </a:r>
            <a:r>
              <a:rPr lang="en-US" dirty="0" err="1"/>
              <a:t>GenBank</a:t>
            </a:r>
            <a:r>
              <a:rPr lang="en-US" dirty="0"/>
              <a:t> release notes for up-to-date information.</a:t>
            </a:r>
          </a:p>
          <a:p>
            <a:r>
              <a:rPr lang="en-US" dirty="0">
                <a:hlinkClick r:id="rId3"/>
              </a:rPr>
              <a:t>http://ftp.ncbi.nih.gov/genbank/gbrel.txt</a:t>
            </a:r>
            <a:r>
              <a:rPr lang="en-US" dirty="0"/>
              <a:t> </a:t>
            </a:r>
          </a:p>
          <a:p>
            <a:r>
              <a:rPr lang="en-US" dirty="0"/>
              <a:t>And GenBank statistics page:</a:t>
            </a:r>
          </a:p>
          <a:p>
            <a:r>
              <a:rPr lang="en-US" dirty="0">
                <a:hlinkClick r:id="rId4"/>
              </a:rPr>
              <a:t>https://www.ncbi.nlm.nih.gov/genbank/statistics/</a:t>
            </a:r>
            <a:endParaRPr lang="en-US" dirty="0"/>
          </a:p>
          <a:p>
            <a:endParaRPr lang="en-US" dirty="0"/>
          </a:p>
        </p:txBody>
      </p:sp>
      <p:sp>
        <p:nvSpPr>
          <p:cNvPr id="19" name="Rectangle 3"/>
          <p:cNvSpPr>
            <a:spLocks noChangeArrowheads="1"/>
          </p:cNvSpPr>
          <p:nvPr/>
        </p:nvSpPr>
        <p:spPr bwMode="auto">
          <a:xfrm>
            <a:off x="1763688" y="44624"/>
            <a:ext cx="640871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ca-ES" sz="2400" b="1" i="0" u="none" strike="noStrike" cap="none" normalizeH="0" baseline="0" dirty="0" err="1">
                <a:ln>
                  <a:noFill/>
                </a:ln>
                <a:solidFill>
                  <a:schemeClr val="tx2"/>
                </a:solidFill>
                <a:effectLst/>
                <a:ea typeface="MS Mincho" pitchFamily="49" charset="-128"/>
                <a:cs typeface="Arial" pitchFamily="34" charset="0"/>
              </a:rPr>
              <a:t>Growth</a:t>
            </a:r>
            <a:r>
              <a:rPr kumimoji="0" lang="ca-ES" sz="2400" b="1" i="0" u="none" strike="noStrike" cap="none" normalizeH="0" baseline="0" dirty="0">
                <a:ln>
                  <a:noFill/>
                </a:ln>
                <a:solidFill>
                  <a:schemeClr val="tx2"/>
                </a:solidFill>
                <a:effectLst/>
                <a:ea typeface="MS Mincho" pitchFamily="49" charset="-128"/>
                <a:cs typeface="Arial" pitchFamily="34" charset="0"/>
              </a:rPr>
              <a:t> of </a:t>
            </a:r>
            <a:r>
              <a:rPr kumimoji="0" lang="ca-ES" sz="2400" b="1" i="0" u="none" strike="noStrike" cap="none" normalizeH="0" baseline="0" dirty="0" err="1">
                <a:ln>
                  <a:noFill/>
                </a:ln>
                <a:solidFill>
                  <a:schemeClr val="tx2"/>
                </a:solidFill>
                <a:effectLst/>
                <a:ea typeface="MS Mincho" pitchFamily="49" charset="-128"/>
                <a:cs typeface="Arial" pitchFamily="34" charset="0"/>
              </a:rPr>
              <a:t>GenBank</a:t>
            </a:r>
            <a:r>
              <a:rPr kumimoji="0" lang="ca-ES" sz="2400" b="1" i="0" u="none" strike="noStrike" cap="none" normalizeH="0" baseline="0" dirty="0">
                <a:ln>
                  <a:noFill/>
                </a:ln>
                <a:solidFill>
                  <a:schemeClr val="tx2"/>
                </a:solidFill>
                <a:effectLst/>
                <a:ea typeface="MS Mincho" pitchFamily="49" charset="-128"/>
                <a:cs typeface="Arial" pitchFamily="34" charset="0"/>
              </a:rPr>
              <a:t> (1982-2022)</a:t>
            </a:r>
          </a:p>
        </p:txBody>
      </p:sp>
      <p:pic>
        <p:nvPicPr>
          <p:cNvPr id="5" name="Picture 4" descr="Chart&#10;&#10;Description automatically generated with low confidence">
            <a:extLst>
              <a:ext uri="{FF2B5EF4-FFF2-40B4-BE49-F238E27FC236}">
                <a16:creationId xmlns:a16="http://schemas.microsoft.com/office/drawing/2014/main" id="{8360A687-2072-1167-2351-DA337A79A9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890" y="779004"/>
            <a:ext cx="8080946" cy="2722003"/>
          </a:xfrm>
          <a:prstGeom prst="rect">
            <a:avLst/>
          </a:prstGeom>
        </p:spPr>
      </p:pic>
    </p:spTree>
    <p:extLst>
      <p:ext uri="{BB962C8B-B14F-4D97-AF65-F5344CB8AC3E}">
        <p14:creationId xmlns:p14="http://schemas.microsoft.com/office/powerpoint/2010/main" val="4148068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Rectángulo">
            <a:extLst>
              <a:ext uri="{FF2B5EF4-FFF2-40B4-BE49-F238E27FC236}">
                <a16:creationId xmlns:a16="http://schemas.microsoft.com/office/drawing/2014/main" id="{B426550B-BC92-7543-85B1-F59DC8DE9605}"/>
              </a:ext>
            </a:extLst>
          </p:cNvPr>
          <p:cNvSpPr/>
          <p:nvPr/>
        </p:nvSpPr>
        <p:spPr>
          <a:xfrm>
            <a:off x="395536" y="188640"/>
            <a:ext cx="8016392" cy="461665"/>
          </a:xfrm>
          <a:prstGeom prst="rect">
            <a:avLst/>
          </a:prstGeom>
        </p:spPr>
        <p:txBody>
          <a:bodyPr wrap="square">
            <a:spAutoFit/>
          </a:bodyPr>
          <a:lstStyle/>
          <a:p>
            <a:r>
              <a:rPr lang="es-ES" sz="2400" b="1" dirty="0" err="1"/>
              <a:t>GenBank</a:t>
            </a:r>
            <a:r>
              <a:rPr lang="es-ES" sz="2400" b="1" dirty="0"/>
              <a:t> vs </a:t>
            </a:r>
            <a:r>
              <a:rPr lang="es-ES" sz="2400" b="1" dirty="0" err="1"/>
              <a:t>Nucleotide</a:t>
            </a:r>
            <a:endParaRPr lang="es-ES" sz="2400" b="1" dirty="0"/>
          </a:p>
        </p:txBody>
      </p:sp>
      <p:sp>
        <p:nvSpPr>
          <p:cNvPr id="7" name="6 Rectángulo">
            <a:extLst>
              <a:ext uri="{FF2B5EF4-FFF2-40B4-BE49-F238E27FC236}">
                <a16:creationId xmlns:a16="http://schemas.microsoft.com/office/drawing/2014/main" id="{C309AF13-4480-9842-A135-5348D21CEC0A}"/>
              </a:ext>
            </a:extLst>
          </p:cNvPr>
          <p:cNvSpPr/>
          <p:nvPr/>
        </p:nvSpPr>
        <p:spPr>
          <a:xfrm>
            <a:off x="275311" y="1217115"/>
            <a:ext cx="8568952" cy="5016758"/>
          </a:xfrm>
          <a:prstGeom prst="rect">
            <a:avLst/>
          </a:prstGeom>
        </p:spPr>
        <p:txBody>
          <a:bodyPr wrap="square">
            <a:spAutoFit/>
          </a:bodyPr>
          <a:lstStyle/>
          <a:p>
            <a:r>
              <a:rPr lang="en-US" sz="2000" b="1" dirty="0">
                <a:hlinkClick r:id="rId2"/>
              </a:rPr>
              <a:t>Nucleotide</a:t>
            </a:r>
            <a:r>
              <a:rPr lang="en-US" sz="2000" dirty="0"/>
              <a:t>: a collection of sequences from several sources, including GenBank, </a:t>
            </a:r>
            <a:r>
              <a:rPr lang="en-US" sz="2000" dirty="0" err="1"/>
              <a:t>RefSeq</a:t>
            </a:r>
            <a:r>
              <a:rPr lang="en-US" sz="2000" dirty="0"/>
              <a:t>, TPA and PDB. Genome, gene and transcript sequence data provide the foundation for biomedical research and discovery.</a:t>
            </a:r>
          </a:p>
          <a:p>
            <a:endParaRPr lang="en-US" sz="2000" dirty="0"/>
          </a:p>
          <a:p>
            <a:r>
              <a:rPr lang="en-US" sz="2000" dirty="0">
                <a:hlinkClick r:id="rId3"/>
              </a:rPr>
              <a:t>GenBank</a:t>
            </a:r>
            <a:r>
              <a:rPr lang="en-US" sz="2000" dirty="0"/>
              <a:t>: An archival database of primary nucleotide sequences that were directly sequenced by the submitter.</a:t>
            </a:r>
          </a:p>
          <a:p>
            <a:r>
              <a:rPr lang="en-US" sz="2000" dirty="0" err="1">
                <a:hlinkClick r:id="rId4"/>
              </a:rPr>
              <a:t>RefSeq</a:t>
            </a:r>
            <a:r>
              <a:rPr lang="en-US" sz="2000" dirty="0"/>
              <a:t>: A curated, non-redundant database that includes genomic DNA, transcript (RNA), and protein products, for major organisms. The sequence data are derived from GenBank primary data, and the annotation is computational, from published literature, or from domain experts. All </a:t>
            </a:r>
            <a:r>
              <a:rPr lang="en-US" sz="2000" dirty="0" err="1"/>
              <a:t>RefSeq</a:t>
            </a:r>
            <a:r>
              <a:rPr lang="en-US" sz="2000" dirty="0"/>
              <a:t> ids have a </a:t>
            </a:r>
            <a:r>
              <a:rPr lang="en-US" sz="2000" dirty="0">
                <a:hlinkClick r:id="rId5"/>
              </a:rPr>
              <a:t>prefix</a:t>
            </a:r>
            <a:endParaRPr lang="en-US" sz="2000" dirty="0"/>
          </a:p>
          <a:p>
            <a:r>
              <a:rPr lang="en-US" sz="2000" dirty="0">
                <a:hlinkClick r:id="rId6"/>
              </a:rPr>
              <a:t>TPA</a:t>
            </a:r>
            <a:r>
              <a:rPr lang="en-US" sz="2000" dirty="0"/>
              <a:t>: A database designed to capture experimental or inferential results that support submitter-provided annotation for sequence data that the submitter did not directly determine but derived from GenBank primary data.</a:t>
            </a:r>
          </a:p>
          <a:p>
            <a:endParaRPr lang="en-US" sz="2000" dirty="0"/>
          </a:p>
          <a:p>
            <a:r>
              <a:rPr lang="en-US" sz="2000" dirty="0">
                <a:hlinkClick r:id="rId7"/>
              </a:rPr>
              <a:t>PDB</a:t>
            </a:r>
            <a:r>
              <a:rPr lang="en-US" sz="2000" dirty="0"/>
              <a:t>: Repeat with me: ”PDB is not a protein database” (</a:t>
            </a:r>
            <a:r>
              <a:rPr lang="en-US" sz="2000" dirty="0">
                <a:hlinkClick r:id="rId8"/>
              </a:rPr>
              <a:t>2UVG</a:t>
            </a:r>
            <a:r>
              <a:rPr lang="en-US" sz="2000" dirty="0"/>
              <a:t>, </a:t>
            </a:r>
            <a:r>
              <a:rPr lang="en-US" sz="2000" dirty="0">
                <a:hlinkClick r:id="rId9"/>
              </a:rPr>
              <a:t>4E1U</a:t>
            </a:r>
            <a:r>
              <a:rPr lang="en-US" sz="2000" dirty="0"/>
              <a:t>)</a:t>
            </a:r>
          </a:p>
          <a:p>
            <a:endParaRPr lang="en-US" sz="2000" dirty="0"/>
          </a:p>
        </p:txBody>
      </p:sp>
    </p:spTree>
    <p:extLst>
      <p:ext uri="{BB962C8B-B14F-4D97-AF65-F5344CB8AC3E}">
        <p14:creationId xmlns:p14="http://schemas.microsoft.com/office/powerpoint/2010/main" val="3383379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419696" y="332656"/>
            <a:ext cx="8286808" cy="954107"/>
          </a:xfrm>
          <a:prstGeom prst="rect">
            <a:avLst/>
          </a:prstGeom>
        </p:spPr>
        <p:txBody>
          <a:bodyPr wrap="square">
            <a:spAutoFit/>
          </a:bodyPr>
          <a:lstStyle/>
          <a:p>
            <a:r>
              <a:rPr lang="en-US" sz="2800"/>
              <a:t>What information is requested from authors when submitting a sequence</a:t>
            </a:r>
            <a:r>
              <a:rPr lang="en-US" sz="2800" dirty="0"/>
              <a:t>?</a:t>
            </a:r>
          </a:p>
        </p:txBody>
      </p:sp>
      <p:sp>
        <p:nvSpPr>
          <p:cNvPr id="10" name="9 Rectángulo"/>
          <p:cNvSpPr/>
          <p:nvPr/>
        </p:nvSpPr>
        <p:spPr>
          <a:xfrm>
            <a:off x="539552" y="1354413"/>
            <a:ext cx="8280920" cy="4708981"/>
          </a:xfrm>
          <a:prstGeom prst="rect">
            <a:avLst/>
          </a:prstGeom>
        </p:spPr>
        <p:txBody>
          <a:bodyPr wrap="square">
            <a:spAutoFit/>
          </a:bodyPr>
          <a:lstStyle/>
          <a:p>
            <a:pPr algn="just">
              <a:buFont typeface="Arial" pitchFamily="34" charset="0"/>
              <a:buChar char="•"/>
            </a:pPr>
            <a:r>
              <a:rPr lang="en-US" sz="2000"/>
              <a:t> The sequence</a:t>
            </a:r>
            <a:endParaRPr lang="en-US" sz="2000" dirty="0"/>
          </a:p>
          <a:p>
            <a:pPr lvl="1" algn="just">
              <a:buFont typeface="Arial" pitchFamily="34" charset="0"/>
              <a:buChar char="•"/>
            </a:pPr>
            <a:r>
              <a:rPr lang="en-US" sz="2000"/>
              <a:t> Automatic assignment of a unique </a:t>
            </a:r>
            <a:r>
              <a:rPr lang="en-US" sz="2000" b="1" u="sng"/>
              <a:t>accession number</a:t>
            </a:r>
            <a:r>
              <a:rPr lang="en-US" sz="2000" dirty="0"/>
              <a:t>	[accession]</a:t>
            </a:r>
          </a:p>
          <a:p>
            <a:pPr algn="just">
              <a:buFont typeface="Arial" pitchFamily="34" charset="0"/>
              <a:buChar char="•"/>
            </a:pPr>
            <a:r>
              <a:rPr lang="en-US" sz="2000"/>
              <a:t> Source</a:t>
            </a:r>
            <a:endParaRPr lang="en-US" sz="2000" dirty="0"/>
          </a:p>
          <a:p>
            <a:pPr lvl="1" algn="just">
              <a:buFont typeface="Arial" pitchFamily="34" charset="0"/>
              <a:buChar char="•"/>
            </a:pPr>
            <a:r>
              <a:rPr lang="en-US" sz="2000"/>
              <a:t> The organism </a:t>
            </a:r>
            <a:r>
              <a:rPr lang="en-US" sz="2000" dirty="0"/>
              <a:t>					[organism]</a:t>
            </a:r>
          </a:p>
          <a:p>
            <a:pPr lvl="1" algn="just">
              <a:buFont typeface="Arial" pitchFamily="34" charset="0"/>
              <a:buChar char="•"/>
            </a:pPr>
            <a:r>
              <a:rPr lang="en-US" sz="2000"/>
              <a:t> Type of molecule </a:t>
            </a:r>
            <a:r>
              <a:rPr lang="en-US" sz="2000" dirty="0"/>
              <a:t>					[properties]</a:t>
            </a:r>
          </a:p>
          <a:p>
            <a:pPr algn="just">
              <a:buFont typeface="Arial" pitchFamily="34" charset="0"/>
              <a:buChar char="•"/>
            </a:pPr>
            <a:r>
              <a:rPr lang="en-US" sz="2000"/>
              <a:t> References</a:t>
            </a:r>
            <a:endParaRPr lang="en-US" sz="2000" dirty="0"/>
          </a:p>
          <a:p>
            <a:pPr lvl="1" algn="just">
              <a:buFont typeface="Arial" pitchFamily="34" charset="0"/>
              <a:buChar char="•"/>
            </a:pPr>
            <a:r>
              <a:rPr lang="en-US" sz="2000"/>
              <a:t> Authors </a:t>
            </a:r>
            <a:r>
              <a:rPr lang="en-US" sz="2000" dirty="0"/>
              <a:t>						[author]</a:t>
            </a:r>
          </a:p>
          <a:p>
            <a:pPr lvl="1" algn="just">
              <a:buFont typeface="Arial" pitchFamily="34" charset="0"/>
              <a:buChar char="•"/>
            </a:pPr>
            <a:r>
              <a:rPr lang="en-US" sz="2000"/>
              <a:t> Publication </a:t>
            </a:r>
            <a:r>
              <a:rPr lang="en-US" sz="2000" dirty="0"/>
              <a:t>						[journal]</a:t>
            </a:r>
          </a:p>
          <a:p>
            <a:pPr algn="just">
              <a:buFont typeface="Arial" pitchFamily="34" charset="0"/>
              <a:buChar char="•"/>
            </a:pPr>
            <a:r>
              <a:rPr lang="en-US" sz="2000"/>
              <a:t>Coding Sequence (CDS) features</a:t>
            </a:r>
            <a:endParaRPr lang="en-US" sz="2000" dirty="0"/>
          </a:p>
          <a:p>
            <a:pPr lvl="1" algn="just">
              <a:buFont typeface="Arial" pitchFamily="34" charset="0"/>
              <a:buChar char="•"/>
            </a:pPr>
            <a:r>
              <a:rPr lang="en-US" sz="2000"/>
              <a:t> Gene </a:t>
            </a:r>
            <a:r>
              <a:rPr lang="en-US" sz="2000" dirty="0"/>
              <a:t>						</a:t>
            </a:r>
            <a:r>
              <a:rPr lang="en-US" sz="2000"/>
              <a:t>[gene name</a:t>
            </a:r>
            <a:r>
              <a:rPr lang="en-US" sz="2000" dirty="0"/>
              <a:t>]</a:t>
            </a:r>
          </a:p>
          <a:p>
            <a:pPr lvl="1" algn="just">
              <a:buFont typeface="Arial" pitchFamily="34" charset="0"/>
              <a:buChar char="•"/>
            </a:pPr>
            <a:r>
              <a:rPr lang="en-US" sz="2000"/>
              <a:t> Coordinates (automatic translation - protein sequence</a:t>
            </a:r>
            <a:r>
              <a:rPr lang="en-US" sz="2000" dirty="0"/>
              <a:t>)</a:t>
            </a:r>
          </a:p>
          <a:p>
            <a:pPr lvl="1" algn="just">
              <a:buFont typeface="Arial" pitchFamily="34" charset="0"/>
              <a:buChar char="•"/>
            </a:pPr>
            <a:r>
              <a:rPr lang="en-US" sz="2000"/>
              <a:t> Genetic elements </a:t>
            </a:r>
            <a:r>
              <a:rPr lang="en-US" sz="2000" dirty="0"/>
              <a:t>					</a:t>
            </a:r>
            <a:r>
              <a:rPr lang="en-US" sz="2000"/>
              <a:t>[feature key</a:t>
            </a:r>
            <a:r>
              <a:rPr lang="en-US" sz="2000" dirty="0"/>
              <a:t>]</a:t>
            </a:r>
          </a:p>
          <a:p>
            <a:pPr lvl="1" algn="just">
              <a:buFont typeface="Arial" pitchFamily="34" charset="0"/>
              <a:buChar char="•"/>
            </a:pPr>
            <a:r>
              <a:rPr lang="en-US" sz="2000"/>
              <a:t> Protein </a:t>
            </a:r>
            <a:r>
              <a:rPr lang="en-US" sz="2000" dirty="0"/>
              <a:t>						</a:t>
            </a:r>
            <a:r>
              <a:rPr lang="en-US" sz="2000"/>
              <a:t>[protein name</a:t>
            </a:r>
            <a:r>
              <a:rPr lang="en-US" sz="2000" dirty="0"/>
              <a:t>]</a:t>
            </a:r>
          </a:p>
          <a:p>
            <a:pPr lvl="1" algn="just">
              <a:buFont typeface="Arial" pitchFamily="34" charset="0"/>
              <a:buChar char="•"/>
            </a:pPr>
            <a:r>
              <a:rPr lang="en-US" sz="2000"/>
              <a:t> Comments </a:t>
            </a:r>
            <a:r>
              <a:rPr lang="en-US" sz="2000" dirty="0"/>
              <a:t>						</a:t>
            </a:r>
            <a:r>
              <a:rPr lang="en-US" sz="2000"/>
              <a:t>[text word</a:t>
            </a:r>
            <a:r>
              <a:rPr lang="en-US" sz="2000" dirty="0"/>
              <a:t>]</a:t>
            </a:r>
          </a:p>
          <a:p>
            <a:pPr algn="just">
              <a:buFont typeface="Arial" pitchFamily="34" charset="0"/>
              <a:buChar char="•"/>
            </a:pPr>
            <a:r>
              <a:rPr lang="en-US" sz="2000" err="1"/>
              <a:t>etc</a:t>
            </a:r>
            <a:r>
              <a:rPr lang="en-US" sz="2000"/>
              <a:t>., etc</a:t>
            </a:r>
            <a:r>
              <a:rPr lang="en-US" sz="2000" dirty="0"/>
              <a:t>.,…….</a:t>
            </a:r>
          </a:p>
        </p:txBody>
      </p:sp>
      <p:sp>
        <p:nvSpPr>
          <p:cNvPr id="2" name="1 Rectángulo"/>
          <p:cNvSpPr/>
          <p:nvPr/>
        </p:nvSpPr>
        <p:spPr>
          <a:xfrm>
            <a:off x="6301081" y="1281870"/>
            <a:ext cx="2530244" cy="369332"/>
          </a:xfrm>
          <a:prstGeom prst="rect">
            <a:avLst/>
          </a:prstGeom>
        </p:spPr>
        <p:txBody>
          <a:bodyPr wrap="none">
            <a:spAutoFit/>
          </a:bodyPr>
          <a:lstStyle/>
          <a:p>
            <a:r>
              <a:rPr lang="es-ES" u="sng"/>
              <a:t>Search Field Descriptions</a:t>
            </a:r>
            <a:endParaRPr lang="es-ES" u="sng" dirty="0"/>
          </a:p>
        </p:txBody>
      </p:sp>
      <p:sp>
        <p:nvSpPr>
          <p:cNvPr id="3" name="2 Llamada rectangular"/>
          <p:cNvSpPr/>
          <p:nvPr/>
        </p:nvSpPr>
        <p:spPr>
          <a:xfrm>
            <a:off x="5364774" y="5907893"/>
            <a:ext cx="1202432" cy="360040"/>
          </a:xfrm>
          <a:prstGeom prst="wedgeRectCallout">
            <a:avLst>
              <a:gd name="adj1" fmla="val 147756"/>
              <a:gd name="adj2" fmla="val -9822"/>
            </a:avLst>
          </a:prstGeom>
        </p:spPr>
        <p:style>
          <a:lnRef idx="1">
            <a:schemeClr val="dk1"/>
          </a:lnRef>
          <a:fillRef idx="2">
            <a:schemeClr val="dk1"/>
          </a:fillRef>
          <a:effectRef idx="1">
            <a:schemeClr val="dk1"/>
          </a:effectRef>
          <a:fontRef idx="minor">
            <a:schemeClr val="dk1"/>
          </a:fontRef>
        </p:style>
        <p:txBody>
          <a:bodyPr rtlCol="0" anchor="ctr"/>
          <a:lstStyle/>
          <a:p>
            <a:pPr algn="ctr"/>
            <a:r>
              <a:rPr lang="es-ES" dirty="0" err="1"/>
              <a:t>Identifiers</a:t>
            </a:r>
            <a:endParaRPr lang="es-ES" dirty="0"/>
          </a:p>
        </p:txBody>
      </p:sp>
      <p:sp>
        <p:nvSpPr>
          <p:cNvPr id="11" name="10 Llamada rectangular"/>
          <p:cNvSpPr/>
          <p:nvPr/>
        </p:nvSpPr>
        <p:spPr>
          <a:xfrm>
            <a:off x="4499992" y="2276872"/>
            <a:ext cx="1689720" cy="360040"/>
          </a:xfrm>
          <a:prstGeom prst="wedgeRectCallout">
            <a:avLst>
              <a:gd name="adj1" fmla="val 132119"/>
              <a:gd name="adj2" fmla="val -116632"/>
            </a:avLst>
          </a:prstGeom>
        </p:spPr>
        <p:style>
          <a:lnRef idx="1">
            <a:schemeClr val="dk1"/>
          </a:lnRef>
          <a:fillRef idx="2">
            <a:schemeClr val="dk1"/>
          </a:fillRef>
          <a:effectRef idx="1">
            <a:schemeClr val="dk1"/>
          </a:effectRef>
          <a:fontRef idx="minor">
            <a:schemeClr val="dk1"/>
          </a:fontRef>
        </p:style>
        <p:txBody>
          <a:bodyPr rtlCol="0" anchor="ctr"/>
          <a:lstStyle/>
          <a:p>
            <a:pPr algn="ctr"/>
            <a:r>
              <a:rPr lang="es-ES" dirty="0" err="1"/>
              <a:t>Primary</a:t>
            </a:r>
            <a:r>
              <a:rPr lang="es-ES" dirty="0"/>
              <a:t> </a:t>
            </a:r>
            <a:r>
              <a:rPr lang="es-ES" dirty="0" err="1"/>
              <a:t>key</a:t>
            </a:r>
            <a:endParaRPr lang="es-ES" dirty="0"/>
          </a:p>
        </p:txBody>
      </p:sp>
      <p:sp>
        <p:nvSpPr>
          <p:cNvPr id="8" name="7 Cerrar llave"/>
          <p:cNvSpPr/>
          <p:nvPr/>
        </p:nvSpPr>
        <p:spPr>
          <a:xfrm rot="5400000">
            <a:off x="7560332" y="5019278"/>
            <a:ext cx="360040" cy="172819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3886019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2643174" y="188640"/>
            <a:ext cx="4206921" cy="738664"/>
          </a:xfrm>
          <a:prstGeom prst="rect">
            <a:avLst/>
          </a:prstGeom>
        </p:spPr>
        <p:txBody>
          <a:bodyPr wrap="none">
            <a:spAutoFit/>
          </a:bodyPr>
          <a:lstStyle/>
          <a:p>
            <a:pPr algn="ctr"/>
            <a:r>
              <a:rPr lang="en-US" sz="2400" b="1"/>
              <a:t>Advanced Searches</a:t>
            </a:r>
            <a:endParaRPr lang="en-US" sz="2400" b="1" dirty="0"/>
          </a:p>
          <a:p>
            <a:r>
              <a:rPr lang="en-US" b="1"/>
              <a:t>Search Field Descriptions and Tags at NCBI</a:t>
            </a:r>
            <a:endParaRPr lang="en-US" b="1" dirty="0"/>
          </a:p>
        </p:txBody>
      </p:sp>
      <p:graphicFrame>
        <p:nvGraphicFramePr>
          <p:cNvPr id="11" name="10 Tabla"/>
          <p:cNvGraphicFramePr>
            <a:graphicFrameLocks noGrp="1"/>
          </p:cNvGraphicFramePr>
          <p:nvPr/>
        </p:nvGraphicFramePr>
        <p:xfrm>
          <a:off x="251520" y="980728"/>
          <a:ext cx="8712968" cy="5624508"/>
        </p:xfrm>
        <a:graphic>
          <a:graphicData uri="http://schemas.openxmlformats.org/drawingml/2006/table">
            <a:tbl>
              <a:tblPr/>
              <a:tblGrid>
                <a:gridCol w="1805390">
                  <a:extLst>
                    <a:ext uri="{9D8B030D-6E8A-4147-A177-3AD203B41FA5}">
                      <a16:colId xmlns:a16="http://schemas.microsoft.com/office/drawing/2014/main" val="20000"/>
                    </a:ext>
                  </a:extLst>
                </a:gridCol>
                <a:gridCol w="930914">
                  <a:extLst>
                    <a:ext uri="{9D8B030D-6E8A-4147-A177-3AD203B41FA5}">
                      <a16:colId xmlns:a16="http://schemas.microsoft.com/office/drawing/2014/main" val="20001"/>
                    </a:ext>
                  </a:extLst>
                </a:gridCol>
                <a:gridCol w="5976664">
                  <a:extLst>
                    <a:ext uri="{9D8B030D-6E8A-4147-A177-3AD203B41FA5}">
                      <a16:colId xmlns:a16="http://schemas.microsoft.com/office/drawing/2014/main" val="20002"/>
                    </a:ext>
                  </a:extLst>
                </a:gridCol>
              </a:tblGrid>
              <a:tr h="73332">
                <a:tc>
                  <a:txBody>
                    <a:bodyPr/>
                    <a:lstStyle/>
                    <a:p>
                      <a:pPr algn="l" fontAlgn="t"/>
                      <a:r>
                        <a:rPr lang="en-US" sz="1600" b="1" dirty="0"/>
                        <a:t>[Accession]</a:t>
                      </a:r>
                      <a:endParaRPr lang="en-US" sz="1600" dirty="0"/>
                    </a:p>
                  </a:txBody>
                  <a:tcPr marL="2366" marR="2366" marT="1183" marB="1183">
                    <a:lnL>
                      <a:noFill/>
                    </a:lnL>
                    <a:lnR>
                      <a:noFill/>
                    </a:lnR>
                    <a:lnT>
                      <a:noFill/>
                    </a:lnT>
                    <a:lnB>
                      <a:noFill/>
                    </a:lnB>
                  </a:tcPr>
                </a:tc>
                <a:tc>
                  <a:txBody>
                    <a:bodyPr/>
                    <a:lstStyle/>
                    <a:p>
                      <a:pPr algn="l" fontAlgn="t"/>
                      <a:r>
                        <a:rPr lang="en-US" sz="1600" b="1"/>
                        <a:t>[ACCN]</a:t>
                      </a:r>
                      <a:endParaRPr lang="en-US" sz="1600"/>
                    </a:p>
                  </a:txBody>
                  <a:tcPr marL="2366" marR="2366" marT="1183" marB="1183">
                    <a:lnL>
                      <a:noFill/>
                    </a:lnL>
                    <a:lnR>
                      <a:noFill/>
                    </a:lnR>
                    <a:lnT>
                      <a:noFill/>
                    </a:lnT>
                    <a:lnB>
                      <a:noFill/>
                    </a:lnB>
                  </a:tcPr>
                </a:tc>
                <a:tc>
                  <a:txBody>
                    <a:bodyPr/>
                    <a:lstStyle/>
                    <a:p>
                      <a:pPr algn="l" fontAlgn="t"/>
                      <a:r>
                        <a:rPr lang="en-US" sz="1600"/>
                        <a:t>The accession number assigned by NCBI</a:t>
                      </a:r>
                      <a:r>
                        <a:rPr lang="en-US" sz="1600" dirty="0"/>
                        <a:t>.</a:t>
                      </a:r>
                    </a:p>
                  </a:txBody>
                  <a:tcPr marL="2366" marR="2366" marT="1183" marB="1183">
                    <a:lnL>
                      <a:noFill/>
                    </a:lnL>
                    <a:lnR>
                      <a:noFill/>
                    </a:lnR>
                    <a:lnT>
                      <a:noFill/>
                    </a:lnT>
                    <a:lnB>
                      <a:noFill/>
                    </a:lnB>
                  </a:tcPr>
                </a:tc>
                <a:extLst>
                  <a:ext uri="{0D108BD9-81ED-4DB2-BD59-A6C34878D82A}">
                    <a16:rowId xmlns:a16="http://schemas.microsoft.com/office/drawing/2014/main" val="10000"/>
                  </a:ext>
                </a:extLst>
              </a:tr>
              <a:tr h="101718">
                <a:tc>
                  <a:txBody>
                    <a:bodyPr/>
                    <a:lstStyle/>
                    <a:p>
                      <a:pPr algn="l" fontAlgn="t"/>
                      <a:r>
                        <a:rPr lang="en-US" sz="1600" b="1"/>
                        <a:t>[All Fields</a:t>
                      </a:r>
                      <a:r>
                        <a:rPr lang="en-US" sz="1600" b="1" dirty="0"/>
                        <a:t>]</a:t>
                      </a:r>
                      <a:endParaRPr lang="en-US" sz="1600" dirty="0"/>
                    </a:p>
                  </a:txBody>
                  <a:tcPr marL="2366" marR="2366" marT="1183" marB="1183">
                    <a:lnL>
                      <a:noFill/>
                    </a:lnL>
                    <a:lnR>
                      <a:noFill/>
                    </a:lnR>
                    <a:lnT>
                      <a:noFill/>
                    </a:lnT>
                    <a:lnB>
                      <a:noFill/>
                    </a:lnB>
                  </a:tcPr>
                </a:tc>
                <a:tc>
                  <a:txBody>
                    <a:bodyPr/>
                    <a:lstStyle/>
                    <a:p>
                      <a:pPr algn="l" fontAlgn="t"/>
                      <a:r>
                        <a:rPr lang="en-US" sz="1600" b="1" dirty="0"/>
                        <a:t>[ALL]</a:t>
                      </a:r>
                      <a:endParaRPr lang="en-US" sz="1600" dirty="0"/>
                    </a:p>
                  </a:txBody>
                  <a:tcPr marL="2366" marR="2366" marT="1183" marB="1183">
                    <a:lnL>
                      <a:noFill/>
                    </a:lnL>
                    <a:lnR>
                      <a:noFill/>
                    </a:lnR>
                    <a:lnT>
                      <a:noFill/>
                    </a:lnT>
                    <a:lnB>
                      <a:noFill/>
                    </a:lnB>
                  </a:tcPr>
                </a:tc>
                <a:tc>
                  <a:txBody>
                    <a:bodyPr/>
                    <a:lstStyle/>
                    <a:p>
                      <a:pPr algn="l" fontAlgn="t"/>
                      <a:r>
                        <a:rPr lang="en-US" sz="1600"/>
                        <a:t>All terms from all search fields in the database</a:t>
                      </a:r>
                      <a:r>
                        <a:rPr lang="en-US" sz="1600" dirty="0"/>
                        <a:t>.</a:t>
                      </a:r>
                    </a:p>
                  </a:txBody>
                  <a:tcPr marL="2366" marR="2366" marT="1183" marB="1183">
                    <a:lnL>
                      <a:noFill/>
                    </a:lnL>
                    <a:lnR>
                      <a:noFill/>
                    </a:lnR>
                    <a:lnT>
                      <a:noFill/>
                    </a:lnT>
                    <a:lnB>
                      <a:noFill/>
                    </a:lnB>
                  </a:tcPr>
                </a:tc>
                <a:extLst>
                  <a:ext uri="{0D108BD9-81ED-4DB2-BD59-A6C34878D82A}">
                    <a16:rowId xmlns:a16="http://schemas.microsoft.com/office/drawing/2014/main" val="10001"/>
                  </a:ext>
                </a:extLst>
              </a:tr>
              <a:tr h="87525">
                <a:tc>
                  <a:txBody>
                    <a:bodyPr/>
                    <a:lstStyle/>
                    <a:p>
                      <a:pPr algn="l" fontAlgn="t"/>
                      <a:r>
                        <a:rPr lang="en-US" sz="1600" b="1"/>
                        <a:t>[Author]</a:t>
                      </a:r>
                      <a:endParaRPr lang="en-US" sz="1600"/>
                    </a:p>
                  </a:txBody>
                  <a:tcPr marL="2366" marR="2366" marT="1183" marB="1183">
                    <a:lnL>
                      <a:noFill/>
                    </a:lnL>
                    <a:lnR>
                      <a:noFill/>
                    </a:lnR>
                    <a:lnT>
                      <a:noFill/>
                    </a:lnT>
                    <a:lnB>
                      <a:noFill/>
                    </a:lnB>
                  </a:tcPr>
                </a:tc>
                <a:tc>
                  <a:txBody>
                    <a:bodyPr/>
                    <a:lstStyle/>
                    <a:p>
                      <a:pPr algn="l" fontAlgn="t"/>
                      <a:r>
                        <a:rPr lang="en-US" sz="1600" b="1" dirty="0"/>
                        <a:t>[AU]</a:t>
                      </a:r>
                      <a:endParaRPr lang="en-US" sz="1600" dirty="0"/>
                    </a:p>
                  </a:txBody>
                  <a:tcPr marL="2366" marR="2366" marT="1183" marB="1183">
                    <a:lnL>
                      <a:noFill/>
                    </a:lnL>
                    <a:lnR>
                      <a:noFill/>
                    </a:lnR>
                    <a:lnT>
                      <a:noFill/>
                    </a:lnT>
                    <a:lnB>
                      <a:noFill/>
                    </a:lnB>
                  </a:tcPr>
                </a:tc>
                <a:tc>
                  <a:txBody>
                    <a:bodyPr/>
                    <a:lstStyle/>
                    <a:p>
                      <a:pPr algn="l" fontAlgn="t"/>
                      <a:r>
                        <a:rPr lang="en-US" sz="1600"/>
                        <a:t>All authors from all references in the records. </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02"/>
                  </a:ext>
                </a:extLst>
              </a:tr>
              <a:tr h="87525">
                <a:tc>
                  <a:txBody>
                    <a:bodyPr/>
                    <a:lstStyle/>
                    <a:p>
                      <a:pPr algn="l" fontAlgn="t"/>
                      <a:r>
                        <a:rPr lang="en-US" sz="1600" b="1"/>
                        <a:t>[EC/RN Number</a:t>
                      </a:r>
                      <a:r>
                        <a:rPr lang="en-US" sz="1600" b="1" dirty="0"/>
                        <a:t>]</a:t>
                      </a:r>
                      <a:endParaRPr lang="en-US" sz="1600" dirty="0"/>
                    </a:p>
                  </a:txBody>
                  <a:tcPr marL="2366" marR="2366" marT="1183" marB="1183">
                    <a:lnL>
                      <a:noFill/>
                    </a:lnL>
                    <a:lnR>
                      <a:noFill/>
                    </a:lnR>
                    <a:lnT>
                      <a:noFill/>
                    </a:lnT>
                    <a:lnB>
                      <a:noFill/>
                    </a:lnB>
                  </a:tcPr>
                </a:tc>
                <a:tc>
                  <a:txBody>
                    <a:bodyPr/>
                    <a:lstStyle/>
                    <a:p>
                      <a:pPr algn="l" fontAlgn="t"/>
                      <a:r>
                        <a:rPr lang="en-US" sz="1600" b="1"/>
                        <a:t>[ECNO]</a:t>
                      </a:r>
                      <a:endParaRPr lang="en-US" sz="1600"/>
                    </a:p>
                  </a:txBody>
                  <a:tcPr marL="2366" marR="2366" marT="1183" marB="1183">
                    <a:lnL>
                      <a:noFill/>
                    </a:lnL>
                    <a:lnR>
                      <a:noFill/>
                    </a:lnR>
                    <a:lnT>
                      <a:noFill/>
                    </a:lnT>
                    <a:lnB>
                      <a:noFill/>
                    </a:lnB>
                  </a:tcPr>
                </a:tc>
                <a:tc>
                  <a:txBody>
                    <a:bodyPr/>
                    <a:lstStyle/>
                    <a:p>
                      <a:pPr algn="l" fontAlgn="t"/>
                      <a:r>
                        <a:rPr lang="en-US" sz="1600"/>
                        <a:t>Enzyme Commission (EC) number for an enzyme activity</a:t>
                      </a:r>
                      <a:r>
                        <a:rPr lang="en-US" sz="1600" dirty="0"/>
                        <a:t>.</a:t>
                      </a:r>
                    </a:p>
                  </a:txBody>
                  <a:tcPr marL="2366" marR="2366" marT="1183" marB="1183">
                    <a:lnL>
                      <a:noFill/>
                    </a:lnL>
                    <a:lnR>
                      <a:noFill/>
                    </a:lnR>
                    <a:lnT>
                      <a:noFill/>
                    </a:lnT>
                    <a:lnB>
                      <a:noFill/>
                    </a:lnB>
                  </a:tcPr>
                </a:tc>
                <a:extLst>
                  <a:ext uri="{0D108BD9-81ED-4DB2-BD59-A6C34878D82A}">
                    <a16:rowId xmlns:a16="http://schemas.microsoft.com/office/drawing/2014/main" val="10003"/>
                  </a:ext>
                </a:extLst>
              </a:tr>
              <a:tr h="137201">
                <a:tc>
                  <a:txBody>
                    <a:bodyPr/>
                    <a:lstStyle/>
                    <a:p>
                      <a:pPr algn="l" fontAlgn="t"/>
                      <a:r>
                        <a:rPr lang="en-US" sz="1600" b="1"/>
                        <a:t>[Feature Key</a:t>
                      </a:r>
                      <a:r>
                        <a:rPr lang="en-US" sz="1600" b="1" dirty="0"/>
                        <a:t>]</a:t>
                      </a:r>
                      <a:endParaRPr lang="en-US" sz="1600" dirty="0"/>
                    </a:p>
                  </a:txBody>
                  <a:tcPr marL="2366" marR="2366" marT="1183" marB="1183">
                    <a:lnL>
                      <a:noFill/>
                    </a:lnL>
                    <a:lnR>
                      <a:noFill/>
                    </a:lnR>
                    <a:lnT>
                      <a:noFill/>
                    </a:lnT>
                    <a:lnB>
                      <a:noFill/>
                    </a:lnB>
                  </a:tcPr>
                </a:tc>
                <a:tc>
                  <a:txBody>
                    <a:bodyPr/>
                    <a:lstStyle/>
                    <a:p>
                      <a:pPr algn="l" fontAlgn="t"/>
                      <a:r>
                        <a:rPr lang="en-US" sz="1600" b="1" dirty="0"/>
                        <a:t>[FKEY]</a:t>
                      </a:r>
                      <a:endParaRPr lang="en-US" sz="1600" dirty="0"/>
                    </a:p>
                  </a:txBody>
                  <a:tcPr marL="2366" marR="2366" marT="1183" marB="1183">
                    <a:lnL>
                      <a:noFill/>
                    </a:lnL>
                    <a:lnR>
                      <a:noFill/>
                    </a:lnR>
                    <a:lnT>
                      <a:noFill/>
                    </a:lnT>
                    <a:lnB>
                      <a:noFill/>
                    </a:lnB>
                  </a:tcPr>
                </a:tc>
                <a:tc>
                  <a:txBody>
                    <a:bodyPr/>
                    <a:lstStyle/>
                    <a:p>
                      <a:pPr algn="l" fontAlgn="t"/>
                      <a:r>
                        <a:rPr lang="en-US" sz="1600"/>
                        <a:t>Biological features listed in the Feature Table of the sequence records. </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04"/>
                  </a:ext>
                </a:extLst>
              </a:tr>
              <a:tr h="179781">
                <a:tc>
                  <a:txBody>
                    <a:bodyPr/>
                    <a:lstStyle/>
                    <a:p>
                      <a:pPr algn="l" fontAlgn="t"/>
                      <a:r>
                        <a:rPr lang="en-US" sz="1600" b="1"/>
                        <a:t>[Gene Name</a:t>
                      </a:r>
                      <a:r>
                        <a:rPr lang="en-US" sz="1600" b="1" dirty="0"/>
                        <a:t>]</a:t>
                      </a:r>
                      <a:endParaRPr lang="en-US" sz="1600" dirty="0"/>
                    </a:p>
                  </a:txBody>
                  <a:tcPr marL="2366" marR="2366" marT="1183" marB="1183">
                    <a:lnL>
                      <a:noFill/>
                    </a:lnL>
                    <a:lnR>
                      <a:noFill/>
                    </a:lnR>
                    <a:lnT>
                      <a:noFill/>
                    </a:lnT>
                    <a:lnB>
                      <a:noFill/>
                    </a:lnB>
                  </a:tcPr>
                </a:tc>
                <a:tc>
                  <a:txBody>
                    <a:bodyPr/>
                    <a:lstStyle/>
                    <a:p>
                      <a:pPr algn="l" fontAlgn="t"/>
                      <a:r>
                        <a:rPr lang="en-US" sz="1600" b="1"/>
                        <a:t>[GENE]</a:t>
                      </a:r>
                      <a:endParaRPr lang="en-US" sz="1600"/>
                    </a:p>
                  </a:txBody>
                  <a:tcPr marL="2366" marR="2366" marT="1183" marB="1183">
                    <a:lnL>
                      <a:noFill/>
                    </a:lnL>
                    <a:lnR>
                      <a:noFill/>
                    </a:lnR>
                    <a:lnT>
                      <a:noFill/>
                    </a:lnT>
                    <a:lnB>
                      <a:noFill/>
                    </a:lnB>
                  </a:tcPr>
                </a:tc>
                <a:tc>
                  <a:txBody>
                    <a:bodyPr/>
                    <a:lstStyle/>
                    <a:p>
                      <a:pPr algn="l" fontAlgn="t"/>
                      <a:r>
                        <a:rPr lang="en-US" sz="1600"/>
                        <a:t>Gene names annotated on database records</a:t>
                      </a:r>
                      <a:r>
                        <a:rPr lang="en-US" sz="1600" dirty="0"/>
                        <a:t>.</a:t>
                      </a:r>
                    </a:p>
                  </a:txBody>
                  <a:tcPr marL="2366" marR="2366" marT="1183" marB="1183">
                    <a:lnL>
                      <a:noFill/>
                    </a:lnL>
                    <a:lnR>
                      <a:noFill/>
                    </a:lnR>
                    <a:lnT>
                      <a:noFill/>
                    </a:lnT>
                    <a:lnB>
                      <a:noFill/>
                    </a:lnB>
                  </a:tcPr>
                </a:tc>
                <a:extLst>
                  <a:ext uri="{0D108BD9-81ED-4DB2-BD59-A6C34878D82A}">
                    <a16:rowId xmlns:a16="http://schemas.microsoft.com/office/drawing/2014/main" val="10005"/>
                  </a:ext>
                </a:extLst>
              </a:tr>
              <a:tr h="52042">
                <a:tc>
                  <a:txBody>
                    <a:bodyPr/>
                    <a:lstStyle/>
                    <a:p>
                      <a:pPr algn="l" fontAlgn="t"/>
                      <a:r>
                        <a:rPr lang="en-US" sz="1600" b="1" dirty="0"/>
                        <a:t>[Issue]</a:t>
                      </a:r>
                      <a:endParaRPr lang="en-US" sz="1600" dirty="0"/>
                    </a:p>
                  </a:txBody>
                  <a:tcPr marL="2366" marR="2366" marT="1183" marB="1183">
                    <a:lnL>
                      <a:noFill/>
                    </a:lnL>
                    <a:lnR>
                      <a:noFill/>
                    </a:lnR>
                    <a:lnT>
                      <a:noFill/>
                    </a:lnT>
                    <a:lnB>
                      <a:noFill/>
                    </a:lnB>
                  </a:tcPr>
                </a:tc>
                <a:tc>
                  <a:txBody>
                    <a:bodyPr/>
                    <a:lstStyle/>
                    <a:p>
                      <a:pPr algn="l" fontAlgn="t"/>
                      <a:r>
                        <a:rPr lang="en-US" sz="1600" b="1"/>
                        <a:t>[ISS]</a:t>
                      </a:r>
                      <a:endParaRPr lang="en-US" sz="1600"/>
                    </a:p>
                  </a:txBody>
                  <a:tcPr marL="2366" marR="2366" marT="1183" marB="1183">
                    <a:lnL>
                      <a:noFill/>
                    </a:lnL>
                    <a:lnR>
                      <a:noFill/>
                    </a:lnR>
                    <a:lnT>
                      <a:noFill/>
                    </a:lnT>
                    <a:lnB>
                      <a:noFill/>
                    </a:lnB>
                  </a:tcPr>
                </a:tc>
                <a:tc>
                  <a:txBody>
                    <a:bodyPr/>
                    <a:lstStyle/>
                    <a:p>
                      <a:pPr algn="l" fontAlgn="t"/>
                      <a:r>
                        <a:rPr lang="en-US" sz="1600"/>
                        <a:t>The issue number of the journals cited on sequence records</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06"/>
                  </a:ext>
                </a:extLst>
              </a:tr>
              <a:tr h="236554">
                <a:tc>
                  <a:txBody>
                    <a:bodyPr/>
                    <a:lstStyle/>
                    <a:p>
                      <a:pPr algn="l" fontAlgn="t"/>
                      <a:r>
                        <a:rPr lang="en-US" sz="1600" b="1" dirty="0"/>
                        <a:t>[Journal]</a:t>
                      </a:r>
                      <a:endParaRPr lang="en-US" sz="1600" dirty="0"/>
                    </a:p>
                  </a:txBody>
                  <a:tcPr marL="2366" marR="2366" marT="1183" marB="1183">
                    <a:lnL>
                      <a:noFill/>
                    </a:lnL>
                    <a:lnR>
                      <a:noFill/>
                    </a:lnR>
                    <a:lnT>
                      <a:noFill/>
                    </a:lnT>
                    <a:lnB>
                      <a:noFill/>
                    </a:lnB>
                  </a:tcPr>
                </a:tc>
                <a:tc>
                  <a:txBody>
                    <a:bodyPr/>
                    <a:lstStyle/>
                    <a:p>
                      <a:pPr algn="l" fontAlgn="t"/>
                      <a:r>
                        <a:rPr lang="en-US" sz="1600" b="1"/>
                        <a:t>[JOUR]</a:t>
                      </a:r>
                      <a:endParaRPr lang="en-US" sz="1600"/>
                    </a:p>
                  </a:txBody>
                  <a:tcPr marL="2366" marR="2366" marT="1183" marB="1183">
                    <a:lnL>
                      <a:noFill/>
                    </a:lnL>
                    <a:lnR>
                      <a:noFill/>
                    </a:lnR>
                    <a:lnT>
                      <a:noFill/>
                    </a:lnT>
                    <a:lnB>
                      <a:noFill/>
                    </a:lnB>
                  </a:tcPr>
                </a:tc>
                <a:tc>
                  <a:txBody>
                    <a:bodyPr/>
                    <a:lstStyle/>
                    <a:p>
                      <a:pPr algn="l" fontAlgn="t"/>
                      <a:r>
                        <a:rPr lang="en-US" sz="1600"/>
                        <a:t>The name of the journals cited on sequence records. </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07"/>
                  </a:ext>
                </a:extLst>
              </a:tr>
              <a:tr h="208168">
                <a:tc>
                  <a:txBody>
                    <a:bodyPr/>
                    <a:lstStyle/>
                    <a:p>
                      <a:pPr algn="l" fontAlgn="t"/>
                      <a:r>
                        <a:rPr lang="en-US" sz="1600" b="1"/>
                        <a:t>[Keyword]</a:t>
                      </a:r>
                      <a:endParaRPr lang="en-US" sz="1600"/>
                    </a:p>
                  </a:txBody>
                  <a:tcPr marL="2366" marR="2366" marT="1183" marB="1183">
                    <a:lnL>
                      <a:noFill/>
                    </a:lnL>
                    <a:lnR>
                      <a:noFill/>
                    </a:lnR>
                    <a:lnT>
                      <a:noFill/>
                    </a:lnT>
                    <a:lnB>
                      <a:noFill/>
                    </a:lnB>
                  </a:tcPr>
                </a:tc>
                <a:tc>
                  <a:txBody>
                    <a:bodyPr/>
                    <a:lstStyle/>
                    <a:p>
                      <a:pPr algn="l" fontAlgn="t"/>
                      <a:r>
                        <a:rPr lang="en-US" sz="1600" b="1"/>
                        <a:t>[KYWD]</a:t>
                      </a:r>
                      <a:endParaRPr lang="en-US" sz="1600"/>
                    </a:p>
                  </a:txBody>
                  <a:tcPr marL="2366" marR="2366" marT="1183" marB="1183">
                    <a:lnL>
                      <a:noFill/>
                    </a:lnL>
                    <a:lnR>
                      <a:noFill/>
                    </a:lnR>
                    <a:lnT>
                      <a:noFill/>
                    </a:lnT>
                    <a:lnB>
                      <a:noFill/>
                    </a:lnB>
                  </a:tcPr>
                </a:tc>
                <a:tc>
                  <a:txBody>
                    <a:bodyPr/>
                    <a:lstStyle/>
                    <a:p>
                      <a:pPr algn="l" fontAlgn="t"/>
                      <a:r>
                        <a:rPr lang="en-US" sz="1600"/>
                        <a:t>Keywords applied by submitter</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08"/>
                  </a:ext>
                </a:extLst>
              </a:tr>
              <a:tr h="201071">
                <a:tc>
                  <a:txBody>
                    <a:bodyPr/>
                    <a:lstStyle/>
                    <a:p>
                      <a:pPr algn="l" fontAlgn="t"/>
                      <a:r>
                        <a:rPr lang="en-US" sz="1600" b="1"/>
                        <a:t>[Modification Date</a:t>
                      </a:r>
                      <a:r>
                        <a:rPr lang="en-US" sz="1600" b="1" dirty="0"/>
                        <a:t>]</a:t>
                      </a:r>
                      <a:endParaRPr lang="en-US" sz="1600" dirty="0"/>
                    </a:p>
                  </a:txBody>
                  <a:tcPr marL="2366" marR="2366" marT="1183" marB="1183">
                    <a:lnL>
                      <a:noFill/>
                    </a:lnL>
                    <a:lnR>
                      <a:noFill/>
                    </a:lnR>
                    <a:lnT>
                      <a:noFill/>
                    </a:lnT>
                    <a:lnB>
                      <a:noFill/>
                    </a:lnB>
                  </a:tcPr>
                </a:tc>
                <a:tc>
                  <a:txBody>
                    <a:bodyPr/>
                    <a:lstStyle/>
                    <a:p>
                      <a:pPr algn="l" fontAlgn="t"/>
                      <a:r>
                        <a:rPr lang="en-US" sz="1600" b="1"/>
                        <a:t>[MDAT]</a:t>
                      </a:r>
                      <a:endParaRPr lang="en-US" sz="1600"/>
                    </a:p>
                  </a:txBody>
                  <a:tcPr marL="2366" marR="2366" marT="1183" marB="1183">
                    <a:lnL>
                      <a:noFill/>
                    </a:lnL>
                    <a:lnR>
                      <a:noFill/>
                    </a:lnR>
                    <a:lnT>
                      <a:noFill/>
                    </a:lnT>
                    <a:lnB>
                      <a:noFill/>
                    </a:lnB>
                  </a:tcPr>
                </a:tc>
                <a:tc>
                  <a:txBody>
                    <a:bodyPr/>
                    <a:lstStyle/>
                    <a:p>
                      <a:pPr algn="l" fontAlgn="t"/>
                      <a:r>
                        <a:rPr lang="en-US" sz="1600"/>
                        <a:t>The date of most recent modification of a sequence record. </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09"/>
                  </a:ext>
                </a:extLst>
              </a:tr>
              <a:tr h="193974">
                <a:tc>
                  <a:txBody>
                    <a:bodyPr/>
                    <a:lstStyle/>
                    <a:p>
                      <a:pPr algn="l" fontAlgn="t"/>
                      <a:r>
                        <a:rPr lang="en-US" sz="1600" b="1" dirty="0"/>
                        <a:t>[Organism]</a:t>
                      </a:r>
                      <a:endParaRPr lang="en-US" sz="1600" dirty="0"/>
                    </a:p>
                  </a:txBody>
                  <a:tcPr marL="2366" marR="2366" marT="1183" marB="1183">
                    <a:lnL>
                      <a:noFill/>
                    </a:lnL>
                    <a:lnR>
                      <a:noFill/>
                    </a:lnR>
                    <a:lnT>
                      <a:noFill/>
                    </a:lnT>
                    <a:lnB>
                      <a:noFill/>
                    </a:lnB>
                  </a:tcPr>
                </a:tc>
                <a:tc>
                  <a:txBody>
                    <a:bodyPr/>
                    <a:lstStyle/>
                    <a:p>
                      <a:pPr algn="l" fontAlgn="t"/>
                      <a:r>
                        <a:rPr lang="en-US" sz="1600" b="1"/>
                        <a:t>[ORGN]</a:t>
                      </a:r>
                      <a:endParaRPr lang="en-US" sz="1600"/>
                    </a:p>
                  </a:txBody>
                  <a:tcPr marL="2366" marR="2366" marT="1183" marB="1183">
                    <a:lnL>
                      <a:noFill/>
                    </a:lnL>
                    <a:lnR>
                      <a:noFill/>
                    </a:lnR>
                    <a:lnT>
                      <a:noFill/>
                    </a:lnT>
                    <a:lnB>
                      <a:noFill/>
                    </a:lnB>
                  </a:tcPr>
                </a:tc>
                <a:tc>
                  <a:txBody>
                    <a:bodyPr/>
                    <a:lstStyle/>
                    <a:p>
                      <a:pPr algn="l" fontAlgn="t"/>
                      <a:r>
                        <a:rPr lang="en-US" sz="1600"/>
                        <a:t>The scientific and common names for the complete taxonomy of organisms</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10"/>
                  </a:ext>
                </a:extLst>
              </a:tr>
              <a:tr h="463646">
                <a:tc>
                  <a:txBody>
                    <a:bodyPr/>
                    <a:lstStyle/>
                    <a:p>
                      <a:pPr algn="l" fontAlgn="t"/>
                      <a:r>
                        <a:rPr lang="en-US" sz="1600" b="1" dirty="0"/>
                        <a:t>[Properties]</a:t>
                      </a:r>
                      <a:endParaRPr lang="en-US" sz="1600" dirty="0"/>
                    </a:p>
                  </a:txBody>
                  <a:tcPr marL="2366" marR="2366" marT="1183" marB="1183">
                    <a:lnL>
                      <a:noFill/>
                    </a:lnL>
                    <a:lnR>
                      <a:noFill/>
                    </a:lnR>
                    <a:lnT>
                      <a:noFill/>
                    </a:lnT>
                    <a:lnB>
                      <a:noFill/>
                    </a:lnB>
                  </a:tcPr>
                </a:tc>
                <a:tc>
                  <a:txBody>
                    <a:bodyPr/>
                    <a:lstStyle/>
                    <a:p>
                      <a:pPr algn="l" fontAlgn="t"/>
                      <a:r>
                        <a:rPr lang="en-US" sz="1600" b="1" dirty="0"/>
                        <a:t>[PROP]</a:t>
                      </a:r>
                      <a:endParaRPr lang="en-US" sz="1600" dirty="0"/>
                    </a:p>
                  </a:txBody>
                  <a:tcPr marL="2366" marR="2366" marT="1183" marB="1183">
                    <a:lnL>
                      <a:noFill/>
                    </a:lnL>
                    <a:lnR>
                      <a:noFill/>
                    </a:lnR>
                    <a:lnT>
                      <a:noFill/>
                    </a:lnT>
                    <a:lnB>
                      <a:noFill/>
                    </a:lnB>
                  </a:tcPr>
                </a:tc>
                <a:tc>
                  <a:txBody>
                    <a:bodyPr/>
                    <a:lstStyle/>
                    <a:p>
                      <a:pPr algn="l" fontAlgn="t"/>
                      <a:r>
                        <a:rPr lang="en-US" sz="1600"/>
                        <a:t>Molecular type, source database, and other properties of the sequence </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11"/>
                  </a:ext>
                </a:extLst>
              </a:tr>
              <a:tr h="130105">
                <a:tc>
                  <a:txBody>
                    <a:bodyPr/>
                    <a:lstStyle/>
                    <a:p>
                      <a:pPr algn="l" fontAlgn="t"/>
                      <a:r>
                        <a:rPr lang="en-US" sz="1600" b="1"/>
                        <a:t>[Protein Name</a:t>
                      </a:r>
                      <a:r>
                        <a:rPr lang="en-US" sz="1600" b="1" dirty="0"/>
                        <a:t>]</a:t>
                      </a:r>
                      <a:endParaRPr lang="en-US" sz="1600" dirty="0"/>
                    </a:p>
                  </a:txBody>
                  <a:tcPr marL="2366" marR="2366" marT="1183" marB="1183">
                    <a:lnL>
                      <a:noFill/>
                    </a:lnL>
                    <a:lnR>
                      <a:noFill/>
                    </a:lnR>
                    <a:lnT>
                      <a:noFill/>
                    </a:lnT>
                    <a:lnB>
                      <a:noFill/>
                    </a:lnB>
                  </a:tcPr>
                </a:tc>
                <a:tc>
                  <a:txBody>
                    <a:bodyPr/>
                    <a:lstStyle/>
                    <a:p>
                      <a:pPr algn="l" fontAlgn="t"/>
                      <a:r>
                        <a:rPr lang="en-US" sz="1600" b="1" dirty="0"/>
                        <a:t>[PROT]</a:t>
                      </a:r>
                      <a:endParaRPr lang="en-US" sz="1600" dirty="0"/>
                    </a:p>
                  </a:txBody>
                  <a:tcPr marL="2366" marR="2366" marT="1183" marB="1183">
                    <a:lnL>
                      <a:noFill/>
                    </a:lnL>
                    <a:lnR>
                      <a:noFill/>
                    </a:lnR>
                    <a:lnT>
                      <a:noFill/>
                    </a:lnT>
                    <a:lnB>
                      <a:noFill/>
                    </a:lnB>
                  </a:tcPr>
                </a:tc>
                <a:tc>
                  <a:txBody>
                    <a:bodyPr/>
                    <a:lstStyle/>
                    <a:p>
                      <a:pPr algn="l" fontAlgn="t"/>
                      <a:r>
                        <a:rPr lang="en-US" sz="1600"/>
                        <a:t>The names of protein products as annotated on sequence records. </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12"/>
                  </a:ext>
                </a:extLst>
              </a:tr>
              <a:tr h="158491">
                <a:tc>
                  <a:txBody>
                    <a:bodyPr/>
                    <a:lstStyle/>
                    <a:p>
                      <a:pPr algn="l" fontAlgn="t"/>
                      <a:r>
                        <a:rPr lang="en-US" sz="1600" b="1"/>
                        <a:t>[Publication Date</a:t>
                      </a:r>
                      <a:r>
                        <a:rPr lang="en-US" sz="1600" b="1" dirty="0"/>
                        <a:t>]</a:t>
                      </a:r>
                      <a:endParaRPr lang="en-US" sz="1600" dirty="0"/>
                    </a:p>
                  </a:txBody>
                  <a:tcPr marL="2366" marR="2366" marT="1183" marB="1183">
                    <a:lnL>
                      <a:noFill/>
                    </a:lnL>
                    <a:lnR>
                      <a:noFill/>
                    </a:lnR>
                    <a:lnT>
                      <a:noFill/>
                    </a:lnT>
                    <a:lnB>
                      <a:noFill/>
                    </a:lnB>
                  </a:tcPr>
                </a:tc>
                <a:tc>
                  <a:txBody>
                    <a:bodyPr/>
                    <a:lstStyle/>
                    <a:p>
                      <a:pPr algn="l" fontAlgn="t"/>
                      <a:r>
                        <a:rPr lang="en-US" sz="1600" b="1"/>
                        <a:t>[PDAT]</a:t>
                      </a:r>
                      <a:endParaRPr lang="en-US" sz="1600"/>
                    </a:p>
                  </a:txBody>
                  <a:tcPr marL="2366" marR="2366" marT="1183" marB="1183">
                    <a:lnL>
                      <a:noFill/>
                    </a:lnL>
                    <a:lnR>
                      <a:noFill/>
                    </a:lnR>
                    <a:lnT>
                      <a:noFill/>
                    </a:lnT>
                    <a:lnB>
                      <a:noFill/>
                    </a:lnB>
                  </a:tcPr>
                </a:tc>
                <a:tc>
                  <a:txBody>
                    <a:bodyPr/>
                    <a:lstStyle/>
                    <a:p>
                      <a:pPr algn="l" fontAlgn="t"/>
                      <a:r>
                        <a:rPr lang="en-US" sz="1600"/>
                        <a:t>The date that records were made public in Entrez. </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13"/>
                  </a:ext>
                </a:extLst>
              </a:tr>
              <a:tr h="137201">
                <a:tc>
                  <a:txBody>
                    <a:bodyPr/>
                    <a:lstStyle/>
                    <a:p>
                      <a:pPr algn="l" fontAlgn="t"/>
                      <a:r>
                        <a:rPr lang="en-US" sz="1600" b="1"/>
                        <a:t>[Sequence Length</a:t>
                      </a:r>
                      <a:r>
                        <a:rPr lang="en-US" sz="1600" b="1" dirty="0"/>
                        <a:t>]</a:t>
                      </a:r>
                      <a:endParaRPr lang="en-US" sz="1600" dirty="0"/>
                    </a:p>
                  </a:txBody>
                  <a:tcPr marL="2366" marR="2366" marT="1183" marB="1183">
                    <a:lnL>
                      <a:noFill/>
                    </a:lnL>
                    <a:lnR>
                      <a:noFill/>
                    </a:lnR>
                    <a:lnT>
                      <a:noFill/>
                    </a:lnT>
                    <a:lnB>
                      <a:noFill/>
                    </a:lnB>
                  </a:tcPr>
                </a:tc>
                <a:tc>
                  <a:txBody>
                    <a:bodyPr/>
                    <a:lstStyle/>
                    <a:p>
                      <a:pPr algn="l" fontAlgn="t"/>
                      <a:r>
                        <a:rPr lang="en-US" sz="1600" b="1"/>
                        <a:t>[SLEN]</a:t>
                      </a:r>
                      <a:endParaRPr lang="en-US" sz="1600"/>
                    </a:p>
                  </a:txBody>
                  <a:tcPr marL="2366" marR="2366" marT="1183" marB="1183">
                    <a:lnL>
                      <a:noFill/>
                    </a:lnL>
                    <a:lnR>
                      <a:noFill/>
                    </a:lnR>
                    <a:lnT>
                      <a:noFill/>
                    </a:lnT>
                    <a:lnB>
                      <a:noFill/>
                    </a:lnB>
                  </a:tcPr>
                </a:tc>
                <a:tc>
                  <a:txBody>
                    <a:bodyPr/>
                    <a:lstStyle/>
                    <a:p>
                      <a:pPr algn="l" fontAlgn="t"/>
                      <a:r>
                        <a:rPr lang="en-US" sz="1600"/>
                        <a:t>The total length of the sequence</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14"/>
                  </a:ext>
                </a:extLst>
              </a:tr>
              <a:tr h="59139">
                <a:tc>
                  <a:txBody>
                    <a:bodyPr/>
                    <a:lstStyle/>
                    <a:p>
                      <a:pPr algn="l" fontAlgn="t"/>
                      <a:r>
                        <a:rPr lang="en-US" sz="1600" b="1"/>
                        <a:t>[Text Word</a:t>
                      </a:r>
                      <a:r>
                        <a:rPr lang="en-US" sz="1600" b="1" dirty="0"/>
                        <a:t>]</a:t>
                      </a:r>
                      <a:endParaRPr lang="en-US" sz="1600" dirty="0"/>
                    </a:p>
                  </a:txBody>
                  <a:tcPr marL="2366" marR="2366" marT="1183" marB="1183">
                    <a:lnL>
                      <a:noFill/>
                    </a:lnL>
                    <a:lnR>
                      <a:noFill/>
                    </a:lnR>
                    <a:lnT>
                      <a:noFill/>
                    </a:lnT>
                    <a:lnB>
                      <a:noFill/>
                    </a:lnB>
                  </a:tcPr>
                </a:tc>
                <a:tc>
                  <a:txBody>
                    <a:bodyPr/>
                    <a:lstStyle/>
                    <a:p>
                      <a:pPr algn="l" fontAlgn="t"/>
                      <a:r>
                        <a:rPr lang="en-US" sz="1600" b="1"/>
                        <a:t>[WORD]</a:t>
                      </a:r>
                      <a:endParaRPr lang="en-US" sz="1600"/>
                    </a:p>
                  </a:txBody>
                  <a:tcPr marL="2366" marR="2366" marT="1183" marB="1183">
                    <a:lnL>
                      <a:noFill/>
                    </a:lnL>
                    <a:lnR>
                      <a:noFill/>
                    </a:lnR>
                    <a:lnT>
                      <a:noFill/>
                    </a:lnT>
                    <a:lnB>
                      <a:noFill/>
                    </a:lnB>
                  </a:tcPr>
                </a:tc>
                <a:tc>
                  <a:txBody>
                    <a:bodyPr/>
                    <a:lstStyle/>
                    <a:p>
                      <a:pPr algn="l" fontAlgn="t"/>
                      <a:r>
                        <a:rPr lang="en-US" sz="1600"/>
                        <a:t>Text on a sequence record that is not indexed in other fields</a:t>
                      </a:r>
                      <a:r>
                        <a:rPr lang="en-US" sz="1600" dirty="0"/>
                        <a:t>.</a:t>
                      </a:r>
                    </a:p>
                  </a:txBody>
                  <a:tcPr marL="2366" marR="2366" marT="1183" marB="1183">
                    <a:lnL>
                      <a:noFill/>
                    </a:lnL>
                    <a:lnR>
                      <a:noFill/>
                    </a:lnR>
                    <a:lnT>
                      <a:noFill/>
                    </a:lnT>
                    <a:lnB>
                      <a:noFill/>
                    </a:lnB>
                  </a:tcPr>
                </a:tc>
                <a:extLst>
                  <a:ext uri="{0D108BD9-81ED-4DB2-BD59-A6C34878D82A}">
                    <a16:rowId xmlns:a16="http://schemas.microsoft.com/office/drawing/2014/main" val="10015"/>
                  </a:ext>
                </a:extLst>
              </a:tr>
              <a:tr h="201071">
                <a:tc>
                  <a:txBody>
                    <a:bodyPr/>
                    <a:lstStyle/>
                    <a:p>
                      <a:pPr algn="l" fontAlgn="t"/>
                      <a:r>
                        <a:rPr lang="en-US" sz="1600" b="1"/>
                        <a:t>[Title]</a:t>
                      </a:r>
                      <a:endParaRPr lang="en-US" sz="1600"/>
                    </a:p>
                  </a:txBody>
                  <a:tcPr marL="2366" marR="2366" marT="1183" marB="1183">
                    <a:lnL>
                      <a:noFill/>
                    </a:lnL>
                    <a:lnR>
                      <a:noFill/>
                    </a:lnR>
                    <a:lnT>
                      <a:noFill/>
                    </a:lnT>
                    <a:lnB>
                      <a:noFill/>
                    </a:lnB>
                  </a:tcPr>
                </a:tc>
                <a:tc>
                  <a:txBody>
                    <a:bodyPr/>
                    <a:lstStyle/>
                    <a:p>
                      <a:pPr algn="l" fontAlgn="t"/>
                      <a:r>
                        <a:rPr lang="en-US" sz="1600" b="1" dirty="0"/>
                        <a:t>[TI]</a:t>
                      </a:r>
                      <a:endParaRPr lang="en-US" sz="1600" dirty="0"/>
                    </a:p>
                  </a:txBody>
                  <a:tcPr marL="2366" marR="2366" marT="1183" marB="1183">
                    <a:lnL>
                      <a:noFill/>
                    </a:lnL>
                    <a:lnR>
                      <a:noFill/>
                    </a:lnR>
                    <a:lnT>
                      <a:noFill/>
                    </a:lnT>
                    <a:lnB>
                      <a:noFill/>
                    </a:lnB>
                  </a:tcPr>
                </a:tc>
                <a:tc>
                  <a:txBody>
                    <a:bodyPr/>
                    <a:lstStyle/>
                    <a:p>
                      <a:pPr algn="l" fontAlgn="t"/>
                      <a:r>
                        <a:rPr lang="en-US" sz="1600"/>
                        <a:t>Words and phrases found in the title of the sequence record. </a:t>
                      </a:r>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16"/>
                  </a:ext>
                </a:extLst>
              </a:tr>
              <a:tr h="59139">
                <a:tc>
                  <a:txBody>
                    <a:bodyPr/>
                    <a:lstStyle/>
                    <a:p>
                      <a:pPr algn="l" fontAlgn="t"/>
                      <a:r>
                        <a:rPr lang="en-US" sz="1600" b="1" dirty="0"/>
                        <a:t>ETC……..</a:t>
                      </a:r>
                      <a:endParaRPr lang="en-US" sz="1600" dirty="0"/>
                    </a:p>
                  </a:txBody>
                  <a:tcPr marL="2366" marR="2366" marT="1183" marB="1183">
                    <a:lnL>
                      <a:noFill/>
                    </a:lnL>
                    <a:lnR>
                      <a:noFill/>
                    </a:lnR>
                    <a:lnT>
                      <a:noFill/>
                    </a:lnT>
                    <a:lnB>
                      <a:noFill/>
                    </a:lnB>
                  </a:tcPr>
                </a:tc>
                <a:tc>
                  <a:txBody>
                    <a:bodyPr/>
                    <a:lstStyle/>
                    <a:p>
                      <a:pPr algn="l" fontAlgn="t"/>
                      <a:r>
                        <a:rPr lang="en-US" sz="1600" b="1" dirty="0"/>
                        <a:t>ETC………</a:t>
                      </a:r>
                      <a:endParaRPr lang="en-US" sz="1600" dirty="0"/>
                    </a:p>
                  </a:txBody>
                  <a:tcPr marL="2366" marR="2366" marT="1183" marB="1183">
                    <a:lnL>
                      <a:noFill/>
                    </a:lnL>
                    <a:lnR>
                      <a:noFill/>
                    </a:lnR>
                    <a:lnT>
                      <a:noFill/>
                    </a:lnT>
                    <a:lnB>
                      <a:noFill/>
                    </a:lnB>
                  </a:tcPr>
                </a:tc>
                <a:tc>
                  <a:txBody>
                    <a:bodyPr/>
                    <a:lstStyle/>
                    <a:p>
                      <a:pPr algn="l" fontAlgn="t"/>
                      <a:r>
                        <a:rPr lang="en-US" sz="1600" dirty="0"/>
                        <a:t>ETC…….</a:t>
                      </a:r>
                    </a:p>
                    <a:p>
                      <a:pPr algn="l" fontAlgn="t"/>
                      <a:endParaRPr lang="en-US" sz="1600" dirty="0"/>
                    </a:p>
                    <a:p>
                      <a:pPr marL="0" marR="0" lvl="0" indent="0" algn="l" defTabSz="914400" rtl="0" eaLnBrk="1" fontAlgn="t" latinLnBrk="0" hangingPunct="1">
                        <a:lnSpc>
                          <a:spcPct val="100000"/>
                        </a:lnSpc>
                        <a:spcBef>
                          <a:spcPts val="0"/>
                        </a:spcBef>
                        <a:spcAft>
                          <a:spcPts val="0"/>
                        </a:spcAft>
                        <a:buClrTx/>
                        <a:buSzTx/>
                        <a:buFontTx/>
                        <a:buNone/>
                        <a:tabLst/>
                        <a:defRPr/>
                      </a:pPr>
                      <a:r>
                        <a:rPr lang="en-US" sz="1600" dirty="0">
                          <a:hlinkClick r:id="rId3"/>
                        </a:rPr>
                        <a:t>https://www.ncbi.nlm.nih.gov/books/NBK49540/</a:t>
                      </a:r>
                      <a:endParaRPr lang="en-US" sz="1600" dirty="0"/>
                    </a:p>
                    <a:p>
                      <a:pPr algn="l" fontAlgn="t"/>
                      <a:endParaRPr lang="en-US" sz="1600" dirty="0"/>
                    </a:p>
                  </a:txBody>
                  <a:tcPr marL="2366" marR="2366" marT="1183" marB="1183">
                    <a:lnL>
                      <a:noFill/>
                    </a:lnL>
                    <a:lnR>
                      <a:noFill/>
                    </a:lnR>
                    <a:lnT>
                      <a:noFill/>
                    </a:lnT>
                    <a:lnB>
                      <a:noFill/>
                    </a:lnB>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2017761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Rectángulo"/>
          <p:cNvSpPr/>
          <p:nvPr/>
        </p:nvSpPr>
        <p:spPr>
          <a:xfrm>
            <a:off x="1079881" y="357166"/>
            <a:ext cx="5643602" cy="6324808"/>
          </a:xfrm>
          <a:prstGeom prst="rect">
            <a:avLst/>
          </a:prstGeom>
        </p:spPr>
        <p:txBody>
          <a:bodyPr wrap="square">
            <a:spAutoFit/>
          </a:bodyPr>
          <a:lstStyle/>
          <a:p>
            <a:r>
              <a:rPr lang="en-US" sz="900" b="1" dirty="0">
                <a:latin typeface="Courier New" pitchFamily="49" charset="0"/>
                <a:cs typeface="Courier New" pitchFamily="49" charset="0"/>
              </a:rPr>
              <a:t>LOCUS       HUMCYPB                 1868 </a:t>
            </a:r>
            <a:r>
              <a:rPr lang="en-US" sz="900" b="1" dirty="0" err="1">
                <a:latin typeface="Courier New" pitchFamily="49" charset="0"/>
                <a:cs typeface="Courier New" pitchFamily="49" charset="0"/>
              </a:rPr>
              <a:t>bp</a:t>
            </a:r>
            <a:r>
              <a:rPr lang="en-US" sz="900" b="1" dirty="0">
                <a:latin typeface="Courier New" pitchFamily="49" charset="0"/>
                <a:cs typeface="Courier New" pitchFamily="49" charset="0"/>
              </a:rPr>
              <a:t>    mRNA    linear   PRI 27-APR-1993</a:t>
            </a:r>
          </a:p>
          <a:p>
            <a:r>
              <a:rPr lang="en-US" sz="900" b="1" dirty="0">
                <a:latin typeface="Courier New" pitchFamily="49" charset="0"/>
                <a:cs typeface="Courier New" pitchFamily="49" charset="0"/>
              </a:rPr>
              <a:t>DEFINITION  Human cytochrome P-450 1 mRNA, complete </a:t>
            </a:r>
            <a:r>
              <a:rPr lang="en-US" sz="900" b="1" dirty="0" err="1">
                <a:latin typeface="Courier New" pitchFamily="49" charset="0"/>
                <a:cs typeface="Courier New" pitchFamily="49" charset="0"/>
              </a:rPr>
              <a:t>cds</a:t>
            </a:r>
            <a:r>
              <a:rPr lang="en-US" sz="900" b="1" dirty="0">
                <a:latin typeface="Courier New" pitchFamily="49" charset="0"/>
                <a:cs typeface="Courier New" pitchFamily="49" charset="0"/>
              </a:rPr>
              <a:t>, clone Hp1-2.</a:t>
            </a:r>
          </a:p>
          <a:p>
            <a:r>
              <a:rPr lang="en-US" sz="900" b="1" dirty="0">
                <a:latin typeface="Courier New" pitchFamily="49" charset="0"/>
                <a:cs typeface="Courier New" pitchFamily="49" charset="0"/>
              </a:rPr>
              <a:t>ACCESSION   M17398 J03472</a:t>
            </a:r>
          </a:p>
          <a:p>
            <a:r>
              <a:rPr lang="en-US" sz="900" b="1" dirty="0">
                <a:latin typeface="Courier New" pitchFamily="49" charset="0"/>
                <a:cs typeface="Courier New" pitchFamily="49" charset="0"/>
              </a:rPr>
              <a:t>SOURCE      Homo sapiens (human)</a:t>
            </a:r>
          </a:p>
          <a:p>
            <a:r>
              <a:rPr lang="en-US" sz="900" b="1" dirty="0">
                <a:latin typeface="Courier New" pitchFamily="49" charset="0"/>
                <a:cs typeface="Courier New" pitchFamily="49" charset="0"/>
              </a:rPr>
              <a:t>  ORGANISM  Homo sapiens</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Eukaryota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Metazoa</a:t>
            </a:r>
            <a:r>
              <a:rPr lang="en-US" sz="900" b="1" dirty="0">
                <a:latin typeface="Courier New" pitchFamily="49" charset="0"/>
                <a:cs typeface="Courier New" pitchFamily="49" charset="0"/>
              </a:rPr>
              <a:t>; Chordata; </a:t>
            </a:r>
            <a:r>
              <a:rPr lang="en-US" sz="900" b="1" dirty="0" err="1">
                <a:latin typeface="Courier New" pitchFamily="49" charset="0"/>
                <a:cs typeface="Courier New" pitchFamily="49" charset="0"/>
              </a:rPr>
              <a:t>Craniata</a:t>
            </a:r>
            <a:r>
              <a:rPr lang="en-US" sz="900" b="1" dirty="0">
                <a:latin typeface="Courier New" pitchFamily="49" charset="0"/>
                <a:cs typeface="Courier New" pitchFamily="49" charset="0"/>
              </a:rPr>
              <a:t>; Vertebrata; </a:t>
            </a:r>
            <a:r>
              <a:rPr lang="en-US" sz="900" b="1" dirty="0" err="1">
                <a:latin typeface="Courier New" pitchFamily="49" charset="0"/>
                <a:cs typeface="Courier New" pitchFamily="49" charset="0"/>
              </a:rPr>
              <a:t>Euteleostomi</a:t>
            </a:r>
            <a:r>
              <a:rPr lang="en-US" sz="900" b="1" dirty="0">
                <a:latin typeface="Courier New" pitchFamily="49" charset="0"/>
                <a:cs typeface="Courier New" pitchFamily="49" charset="0"/>
              </a:rPr>
              <a:t>;</a:t>
            </a:r>
          </a:p>
          <a:p>
            <a:r>
              <a:rPr lang="en-US" sz="900" b="1" dirty="0">
                <a:latin typeface="Courier New" pitchFamily="49" charset="0"/>
                <a:cs typeface="Courier New" pitchFamily="49" charset="0"/>
              </a:rPr>
              <a:t>            Mammalia; </a:t>
            </a:r>
            <a:r>
              <a:rPr lang="en-US" sz="900" b="1" dirty="0" err="1">
                <a:latin typeface="Courier New" pitchFamily="49" charset="0"/>
                <a:cs typeface="Courier New" pitchFamily="49" charset="0"/>
              </a:rPr>
              <a:t>Eutheria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Euarchontoglires</a:t>
            </a:r>
            <a:r>
              <a:rPr lang="en-US" sz="900" b="1" dirty="0">
                <a:latin typeface="Courier New" pitchFamily="49" charset="0"/>
                <a:cs typeface="Courier New" pitchFamily="49" charset="0"/>
              </a:rPr>
              <a:t>; Primates; </a:t>
            </a:r>
            <a:r>
              <a:rPr lang="en-US" sz="900" b="1" dirty="0" err="1">
                <a:latin typeface="Courier New" pitchFamily="49" charset="0"/>
                <a:cs typeface="Courier New" pitchFamily="49" charset="0"/>
              </a:rPr>
              <a:t>Haplorrhini</a:t>
            </a:r>
            <a:r>
              <a:rPr lang="en-US" sz="900" b="1" dirty="0">
                <a:latin typeface="Courier New" pitchFamily="49" charset="0"/>
                <a:cs typeface="Courier New" pitchFamily="49" charset="0"/>
              </a:rPr>
              <a:t>;</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Catarrhini</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Hominidae</a:t>
            </a:r>
            <a:r>
              <a:rPr lang="en-US" sz="900" b="1" dirty="0">
                <a:latin typeface="Courier New" pitchFamily="49" charset="0"/>
                <a:cs typeface="Courier New" pitchFamily="49" charset="0"/>
              </a:rPr>
              <a:t>; Homo.</a:t>
            </a:r>
          </a:p>
          <a:p>
            <a:r>
              <a:rPr lang="en-US" sz="900" b="1" dirty="0">
                <a:latin typeface="Courier New" pitchFamily="49" charset="0"/>
                <a:cs typeface="Courier New" pitchFamily="49" charset="0"/>
              </a:rPr>
              <a:t>REFERENCE   1  (bases 1 to 1868)</a:t>
            </a:r>
          </a:p>
          <a:p>
            <a:r>
              <a:rPr lang="en-US" sz="900" b="1" dirty="0">
                <a:latin typeface="Courier New" pitchFamily="49" charset="0"/>
                <a:cs typeface="Courier New" pitchFamily="49" charset="0"/>
              </a:rPr>
              <a:t>  AUTHORS   </a:t>
            </a:r>
            <a:r>
              <a:rPr lang="en-US" sz="900" b="1" dirty="0" err="1">
                <a:latin typeface="Courier New" pitchFamily="49" charset="0"/>
                <a:cs typeface="Courier New" pitchFamily="49" charset="0"/>
              </a:rPr>
              <a:t>Okino,S.T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Quattrochi,L.C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Pendurthi,U.R</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McBride,O.W</a:t>
            </a:r>
            <a:r>
              <a:rPr lang="en-US" sz="900" b="1" dirty="0">
                <a:latin typeface="Courier New" pitchFamily="49" charset="0"/>
                <a:cs typeface="Courier New" pitchFamily="49" charset="0"/>
              </a:rPr>
              <a:t>. and</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Tukey,R.H</a:t>
            </a:r>
            <a:r>
              <a:rPr lang="en-US" sz="900" b="1" dirty="0">
                <a:latin typeface="Courier New" pitchFamily="49" charset="0"/>
                <a:cs typeface="Courier New" pitchFamily="49" charset="0"/>
              </a:rPr>
              <a:t>.</a:t>
            </a:r>
          </a:p>
          <a:p>
            <a:r>
              <a:rPr lang="en-US" sz="900" b="1" dirty="0">
                <a:latin typeface="Courier New" pitchFamily="49" charset="0"/>
                <a:cs typeface="Courier New" pitchFamily="49" charset="0"/>
              </a:rPr>
              <a:t>  TITLE     Characterization of multiple human cytochrome P-450 1 </a:t>
            </a:r>
            <a:r>
              <a:rPr lang="en-US" sz="900" b="1" dirty="0" err="1">
                <a:latin typeface="Courier New" pitchFamily="49" charset="0"/>
                <a:cs typeface="Courier New" pitchFamily="49" charset="0"/>
              </a:rPr>
              <a:t>cDNAs</a:t>
            </a:r>
            <a:r>
              <a:rPr lang="en-US" sz="900" b="1" dirty="0">
                <a:latin typeface="Courier New" pitchFamily="49" charset="0"/>
                <a:cs typeface="Courier New" pitchFamily="49" charset="0"/>
              </a:rPr>
              <a:t>. The</a:t>
            </a:r>
          </a:p>
          <a:p>
            <a:r>
              <a:rPr lang="en-US" sz="900" b="1" dirty="0">
                <a:latin typeface="Courier New" pitchFamily="49" charset="0"/>
                <a:cs typeface="Courier New" pitchFamily="49" charset="0"/>
              </a:rPr>
              <a:t>            chromosomal localization of the gene and evidence for alternate RNA</a:t>
            </a:r>
          </a:p>
          <a:p>
            <a:r>
              <a:rPr lang="en-US" sz="900" b="1" dirty="0">
                <a:latin typeface="Courier New" pitchFamily="49" charset="0"/>
                <a:cs typeface="Courier New" pitchFamily="49" charset="0"/>
              </a:rPr>
              <a:t>            splicing</a:t>
            </a:r>
          </a:p>
          <a:p>
            <a:r>
              <a:rPr lang="en-US" sz="900" b="1" dirty="0">
                <a:latin typeface="Courier New" pitchFamily="49" charset="0"/>
                <a:cs typeface="Courier New" pitchFamily="49" charset="0"/>
              </a:rPr>
              <a:t>  JOURNAL   J. Biol. Chem. 262 (33), 16072-16079 (1987)</a:t>
            </a:r>
          </a:p>
          <a:p>
            <a:r>
              <a:rPr lang="en-US" sz="900" b="1" dirty="0">
                <a:latin typeface="Courier New" pitchFamily="49" charset="0"/>
                <a:cs typeface="Courier New" pitchFamily="49" charset="0"/>
              </a:rPr>
              <a:t>FEATURES             Location/Qualifiers</a:t>
            </a:r>
          </a:p>
          <a:p>
            <a:r>
              <a:rPr lang="en-US" sz="900" b="1" dirty="0">
                <a:latin typeface="Courier New" pitchFamily="49" charset="0"/>
                <a:cs typeface="Courier New" pitchFamily="49" charset="0"/>
              </a:rPr>
              <a:t>     source          1..1868</a:t>
            </a:r>
          </a:p>
          <a:p>
            <a:r>
              <a:rPr lang="en-US" sz="900" b="1" dirty="0">
                <a:latin typeface="Courier New" pitchFamily="49" charset="0"/>
                <a:cs typeface="Courier New" pitchFamily="49" charset="0"/>
              </a:rPr>
              <a:t>                     /organism="Homo sapiens"</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mol_type</a:t>
            </a:r>
            <a:r>
              <a:rPr lang="en-US" sz="900" b="1" dirty="0">
                <a:latin typeface="Courier New" pitchFamily="49" charset="0"/>
                <a:cs typeface="Courier New" pitchFamily="49" charset="0"/>
              </a:rPr>
              <a:t>="mRNA"</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db_xref</a:t>
            </a:r>
            <a:r>
              <a:rPr lang="en-US" sz="900" b="1" dirty="0">
                <a:latin typeface="Courier New" pitchFamily="49" charset="0"/>
                <a:cs typeface="Courier New" pitchFamily="49" charset="0"/>
              </a:rPr>
              <a:t>="taxon:9606"</a:t>
            </a:r>
          </a:p>
          <a:p>
            <a:r>
              <a:rPr lang="en-US" sz="900" b="1" dirty="0">
                <a:latin typeface="Courier New" pitchFamily="49" charset="0"/>
                <a:cs typeface="Courier New" pitchFamily="49" charset="0"/>
              </a:rPr>
              <a:t>     CDS             2..1183</a:t>
            </a:r>
          </a:p>
          <a:p>
            <a:r>
              <a:rPr lang="en-US" sz="900" b="1" dirty="0">
                <a:latin typeface="Courier New" pitchFamily="49" charset="0"/>
                <a:cs typeface="Courier New" pitchFamily="49" charset="0"/>
              </a:rPr>
              <a:t>                     /note="cytochrome P-450 1"</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codon_start</a:t>
            </a:r>
            <a:r>
              <a:rPr lang="en-US" sz="900" b="1" dirty="0">
                <a:latin typeface="Courier New" pitchFamily="49" charset="0"/>
                <a:cs typeface="Courier New" pitchFamily="49" charset="0"/>
              </a:rPr>
              <a:t>=1</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protein_id</a:t>
            </a:r>
            <a:r>
              <a:rPr lang="en-US" sz="900" b="1" dirty="0">
                <a:latin typeface="Courier New" pitchFamily="49" charset="0"/>
                <a:cs typeface="Courier New" pitchFamily="49" charset="0"/>
              </a:rPr>
              <a:t>="AAA35740.1"</a:t>
            </a:r>
          </a:p>
          <a:p>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db_xref</a:t>
            </a:r>
            <a:r>
              <a:rPr lang="en-US" sz="900" b="1" dirty="0">
                <a:latin typeface="Courier New" pitchFamily="49" charset="0"/>
                <a:cs typeface="Courier New" pitchFamily="49" charset="0"/>
              </a:rPr>
              <a:t>="GI:181328"</a:t>
            </a:r>
          </a:p>
          <a:p>
            <a:r>
              <a:rPr lang="en-US" sz="900" b="1" dirty="0">
                <a:latin typeface="Courier New" pitchFamily="49" charset="0"/>
                <a:cs typeface="Courier New" pitchFamily="49" charset="0"/>
              </a:rPr>
              <a:t>                     /translation="MEPFVVLVLCLSFMLLFSLWRQSCRRRKLPPGPTPLPIIGNMLQ</a:t>
            </a:r>
          </a:p>
          <a:p>
            <a:r>
              <a:rPr lang="en-US" sz="900" b="1" dirty="0">
                <a:latin typeface="Courier New" pitchFamily="49" charset="0"/>
                <a:cs typeface="Courier New" pitchFamily="49" charset="0"/>
              </a:rPr>
              <a:t>                     IDVKDICKSFTNFSKVYGPVFTVYFGMNPIVVFHGYEAVKEALIDNGEEFSGRGNSPI</a:t>
            </a:r>
          </a:p>
          <a:p>
            <a:r>
              <a:rPr lang="en-US" sz="900" b="1" dirty="0">
                <a:latin typeface="Courier New" pitchFamily="49" charset="0"/>
                <a:cs typeface="Courier New" pitchFamily="49" charset="0"/>
              </a:rPr>
              <a:t>                     SQRITKGLGIISSNGKRWKEIRRFSLTNLRNFGMGKRSIEDRVQEEAHCLVEELRKTK</a:t>
            </a:r>
          </a:p>
          <a:p>
            <a:r>
              <a:rPr lang="en-US" sz="900" b="1" dirty="0">
                <a:latin typeface="Courier New" pitchFamily="49" charset="0"/>
                <a:cs typeface="Courier New" pitchFamily="49" charset="0"/>
              </a:rPr>
              <a:t>                     ASPCDPTFILGCAPCNVICSVVFQKRFDYKDQNFLTLMKRFNENFRILNSPWIQVCNN</a:t>
            </a:r>
          </a:p>
          <a:p>
            <a:r>
              <a:rPr lang="en-US" sz="900" b="1" dirty="0">
                <a:latin typeface="Courier New" pitchFamily="49" charset="0"/>
                <a:cs typeface="Courier New" pitchFamily="49" charset="0"/>
              </a:rPr>
              <a:t>                     FPLLIDCFPGTHNKVLKNVALTRSYIREKVKEHQASLDVNNPRDFMDCFLIKMEQEKD</a:t>
            </a:r>
          </a:p>
          <a:p>
            <a:r>
              <a:rPr lang="en-US" sz="900" b="1" dirty="0">
                <a:latin typeface="Courier New" pitchFamily="49" charset="0"/>
                <a:cs typeface="Courier New" pitchFamily="49" charset="0"/>
              </a:rPr>
              <a:t>                     NQKSEFNIENLVGTVADLFVAGTETTSTTLRYGLLLLLKHPEVTAKVQEEIDHVIGRH</a:t>
            </a:r>
          </a:p>
          <a:p>
            <a:r>
              <a:rPr lang="en-US" sz="900" b="1" dirty="0">
                <a:latin typeface="Courier New" pitchFamily="49" charset="0"/>
                <a:cs typeface="Courier New" pitchFamily="49" charset="0"/>
              </a:rPr>
              <a:t>                     RSPCMQDRSHMPYTDAVVHEIQRYSDLVPTGVPHAVTTDTKFRNYLIPKSFDNKIMLA</a:t>
            </a:r>
          </a:p>
          <a:p>
            <a:r>
              <a:rPr lang="en-US" sz="900" b="1" dirty="0">
                <a:latin typeface="Courier New" pitchFamily="49" charset="0"/>
                <a:cs typeface="Courier New" pitchFamily="49" charset="0"/>
              </a:rPr>
              <a:t>                     A"</a:t>
            </a:r>
          </a:p>
          <a:p>
            <a:r>
              <a:rPr lang="en-US" sz="900" b="1" dirty="0">
                <a:latin typeface="Courier New" pitchFamily="49" charset="0"/>
                <a:cs typeface="Courier New" pitchFamily="49" charset="0"/>
              </a:rPr>
              <a:t>ORIGIN           337 </a:t>
            </a:r>
            <a:r>
              <a:rPr lang="en-US" sz="900" b="1" dirty="0" err="1">
                <a:latin typeface="Courier New" pitchFamily="49" charset="0"/>
                <a:cs typeface="Courier New" pitchFamily="49" charset="0"/>
              </a:rPr>
              <a:t>bp</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1 </a:t>
            </a:r>
            <a:r>
              <a:rPr lang="en-US" sz="900" b="1" dirty="0" err="1">
                <a:latin typeface="Courier New" pitchFamily="49" charset="0"/>
                <a:cs typeface="Courier New" pitchFamily="49" charset="0"/>
              </a:rPr>
              <a:t>aatggaacct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tttgtggtcc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tggtgctgtg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tctctctttt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atgcttctct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tttcactctg</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61 </a:t>
            </a:r>
            <a:r>
              <a:rPr lang="en-US" sz="900" b="1" dirty="0" err="1">
                <a:latin typeface="Courier New" pitchFamily="49" charset="0"/>
                <a:cs typeface="Courier New" pitchFamily="49" charset="0"/>
              </a:rPr>
              <a:t>gagacagagc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tgtaggagaa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ggaagctccc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tcctggcccc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actcctcttc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ctattattgg</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121 </a:t>
            </a:r>
            <a:r>
              <a:rPr lang="en-US" sz="900" b="1" dirty="0" err="1">
                <a:latin typeface="Courier New" pitchFamily="49" charset="0"/>
                <a:cs typeface="Courier New" pitchFamily="49" charset="0"/>
              </a:rPr>
              <a:t>aaatatgcta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cagatagatg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ttaaggacat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ctgcaaatct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ttcaccaatt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tctcaaaagt</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181 </a:t>
            </a:r>
            <a:r>
              <a:rPr lang="en-US" sz="900" b="1" dirty="0" err="1">
                <a:latin typeface="Courier New" pitchFamily="49" charset="0"/>
                <a:cs typeface="Courier New" pitchFamily="49" charset="0"/>
              </a:rPr>
              <a:t>ctatggtcct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gtgttcaccg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tgtattttgg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catgaatccc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atagtggtgt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ttcatggata</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241 </a:t>
            </a:r>
            <a:r>
              <a:rPr lang="en-US" sz="900" b="1" dirty="0" err="1">
                <a:latin typeface="Courier New" pitchFamily="49" charset="0"/>
                <a:cs typeface="Courier New" pitchFamily="49" charset="0"/>
              </a:rPr>
              <a:t>tgaggcagtg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aaggaagccc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tgattgataa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tggagaggag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ttttctggaa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gaggcaattc</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301 </a:t>
            </a:r>
            <a:r>
              <a:rPr lang="en-US" sz="900" b="1" dirty="0" err="1">
                <a:latin typeface="Courier New" pitchFamily="49" charset="0"/>
                <a:cs typeface="Courier New" pitchFamily="49" charset="0"/>
              </a:rPr>
              <a:t>cccaatatct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caaagaatta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ctaaaggact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tggaatcatt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tccagcaatg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gaaagagatg</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361 </a:t>
            </a:r>
            <a:r>
              <a:rPr lang="en-US" sz="900" b="1" dirty="0" err="1">
                <a:latin typeface="Courier New" pitchFamily="49" charset="0"/>
                <a:cs typeface="Courier New" pitchFamily="49" charset="0"/>
              </a:rPr>
              <a:t>gaaggagatc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cggcgtttct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ccctcacaaa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cttgcggaat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tttgggatgg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ggaagaggag</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421 </a:t>
            </a:r>
            <a:r>
              <a:rPr lang="en-US" sz="900" b="1" dirty="0" err="1">
                <a:latin typeface="Courier New" pitchFamily="49" charset="0"/>
                <a:cs typeface="Courier New" pitchFamily="49" charset="0"/>
              </a:rPr>
              <a:t>cattgaggac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cgtgttcaag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aggaagctca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ctgccttgtg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gaggagttga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gaaaaaccaa</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481 </a:t>
            </a:r>
            <a:r>
              <a:rPr lang="en-US" sz="900" b="1" dirty="0" err="1">
                <a:latin typeface="Courier New" pitchFamily="49" charset="0"/>
                <a:cs typeface="Courier New" pitchFamily="49" charset="0"/>
              </a:rPr>
              <a:t>ggcttcaccc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tgtgatccca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ctttcatcct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gggctgtgct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ccctgcaatg</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tgatctgctc</a:t>
            </a:r>
            <a:endParaRPr lang="en-US" sz="900" b="1" dirty="0">
              <a:latin typeface="Courier New" pitchFamily="49" charset="0"/>
              <a:cs typeface="Courier New" pitchFamily="49" charset="0"/>
            </a:endParaRPr>
          </a:p>
          <a:p>
            <a:r>
              <a:rPr lang="en-US" sz="900" b="1" dirty="0">
                <a:latin typeface="Courier New" pitchFamily="49" charset="0"/>
                <a:cs typeface="Courier New" pitchFamily="49" charset="0"/>
              </a:rPr>
              <a:t>      541 </a:t>
            </a:r>
            <a:r>
              <a:rPr lang="en-US" sz="900" b="1" dirty="0" err="1">
                <a:latin typeface="Courier New" pitchFamily="49" charset="0"/>
                <a:cs typeface="Courier New" pitchFamily="49" charset="0"/>
              </a:rPr>
              <a:t>cgttgttttc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cagaaacgat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ttgattataa</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agatcagaat</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tttctcaccc</a:t>
            </a:r>
            <a:r>
              <a:rPr lang="en-US" sz="900" b="1" dirty="0">
                <a:latin typeface="Courier New" pitchFamily="49" charset="0"/>
                <a:cs typeface="Courier New" pitchFamily="49" charset="0"/>
              </a:rPr>
              <a:t> </a:t>
            </a:r>
            <a:r>
              <a:rPr lang="en-US" sz="900" b="1" dirty="0" err="1">
                <a:latin typeface="Courier New" pitchFamily="49" charset="0"/>
                <a:cs typeface="Courier New" pitchFamily="49" charset="0"/>
              </a:rPr>
              <a:t>tgat</a:t>
            </a:r>
            <a:r>
              <a:rPr lang="en-US" sz="900" b="1" dirty="0">
                <a:latin typeface="Courier New" pitchFamily="49" charset="0"/>
                <a:cs typeface="Courier New" pitchFamily="49" charset="0"/>
              </a:rPr>
              <a:t>......</a:t>
            </a:r>
          </a:p>
          <a:p>
            <a:r>
              <a:rPr lang="en-US" sz="900" b="1" dirty="0">
                <a:latin typeface="Courier New" pitchFamily="49" charset="0"/>
                <a:cs typeface="Courier New" pitchFamily="49" charset="0"/>
              </a:rPr>
              <a:t>//</a:t>
            </a:r>
          </a:p>
        </p:txBody>
      </p:sp>
      <p:sp>
        <p:nvSpPr>
          <p:cNvPr id="18" name="17 Cerrar llave"/>
          <p:cNvSpPr/>
          <p:nvPr/>
        </p:nvSpPr>
        <p:spPr>
          <a:xfrm>
            <a:off x="6652045" y="357166"/>
            <a:ext cx="142876" cy="35719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18 Cerrar llave"/>
          <p:cNvSpPr/>
          <p:nvPr/>
        </p:nvSpPr>
        <p:spPr>
          <a:xfrm>
            <a:off x="6652045" y="714356"/>
            <a:ext cx="142876" cy="171451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19 Cerrar llave"/>
          <p:cNvSpPr/>
          <p:nvPr/>
        </p:nvSpPr>
        <p:spPr>
          <a:xfrm>
            <a:off x="6652045" y="2428868"/>
            <a:ext cx="142876" cy="250033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20 Cerrar llave"/>
          <p:cNvSpPr/>
          <p:nvPr/>
        </p:nvSpPr>
        <p:spPr>
          <a:xfrm>
            <a:off x="6652045" y="4929198"/>
            <a:ext cx="142876" cy="157163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21 CuadroTexto"/>
          <p:cNvSpPr txBox="1"/>
          <p:nvPr/>
        </p:nvSpPr>
        <p:spPr>
          <a:xfrm>
            <a:off x="6866359" y="357166"/>
            <a:ext cx="2316019" cy="5632311"/>
          </a:xfrm>
          <a:prstGeom prst="rect">
            <a:avLst/>
          </a:prstGeom>
          <a:noFill/>
        </p:spPr>
        <p:txBody>
          <a:bodyPr wrap="none" rtlCol="0">
            <a:spAutoFit/>
          </a:bodyPr>
          <a:lstStyle/>
          <a:p>
            <a:r>
              <a:rPr lang="en-US" dirty="0"/>
              <a:t>Identification codes</a:t>
            </a:r>
          </a:p>
          <a:p>
            <a:endParaRPr lang="en-US" dirty="0"/>
          </a:p>
          <a:p>
            <a:endParaRPr lang="en-US" dirty="0"/>
          </a:p>
          <a:p>
            <a:endParaRPr lang="en-US" dirty="0"/>
          </a:p>
          <a:p>
            <a:r>
              <a:rPr lang="en-US" dirty="0"/>
              <a:t>Source and References</a:t>
            </a:r>
          </a:p>
          <a:p>
            <a:endParaRPr lang="en-US" dirty="0"/>
          </a:p>
          <a:p>
            <a:endParaRPr lang="en-US" dirty="0"/>
          </a:p>
          <a:p>
            <a:endParaRPr lang="en-US" dirty="0"/>
          </a:p>
          <a:p>
            <a:endParaRPr lang="en-US" dirty="0"/>
          </a:p>
          <a:p>
            <a:endParaRPr lang="en-US" dirty="0"/>
          </a:p>
          <a:p>
            <a:endParaRPr lang="en-US" dirty="0"/>
          </a:p>
          <a:p>
            <a:r>
              <a:rPr lang="en-US" dirty="0"/>
              <a:t>Feature Table</a:t>
            </a:r>
          </a:p>
          <a:p>
            <a:endParaRPr lang="en-US" dirty="0"/>
          </a:p>
          <a:p>
            <a:endParaRPr lang="en-US" dirty="0"/>
          </a:p>
          <a:p>
            <a:endParaRPr lang="en-US" dirty="0"/>
          </a:p>
          <a:p>
            <a:endParaRPr lang="en-US" dirty="0"/>
          </a:p>
          <a:p>
            <a:endParaRPr lang="en-US" dirty="0"/>
          </a:p>
          <a:p>
            <a:endParaRPr lang="en-US" dirty="0"/>
          </a:p>
          <a:p>
            <a:endParaRPr lang="en-US" dirty="0"/>
          </a:p>
          <a:p>
            <a:r>
              <a:rPr lang="en-US" dirty="0"/>
              <a:t>DNA sequence</a:t>
            </a:r>
          </a:p>
        </p:txBody>
      </p:sp>
      <p:sp>
        <p:nvSpPr>
          <p:cNvPr id="23" name="22 Cerrar llave"/>
          <p:cNvSpPr/>
          <p:nvPr/>
        </p:nvSpPr>
        <p:spPr>
          <a:xfrm rot="10800000">
            <a:off x="611560" y="332656"/>
            <a:ext cx="792088" cy="475252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23 CuadroTexto"/>
          <p:cNvSpPr txBox="1"/>
          <p:nvPr/>
        </p:nvSpPr>
        <p:spPr>
          <a:xfrm rot="16200000">
            <a:off x="-130797" y="2443165"/>
            <a:ext cx="1133965" cy="369332"/>
          </a:xfrm>
          <a:prstGeom prst="rect">
            <a:avLst/>
          </a:prstGeom>
          <a:noFill/>
        </p:spPr>
        <p:txBody>
          <a:bodyPr wrap="none" rtlCol="0">
            <a:spAutoFit/>
          </a:bodyPr>
          <a:lstStyle/>
          <a:p>
            <a:r>
              <a:rPr lang="en-US" dirty="0"/>
              <a:t>Identifiers</a:t>
            </a:r>
          </a:p>
        </p:txBody>
      </p:sp>
      <p:sp>
        <p:nvSpPr>
          <p:cNvPr id="16" name="Rectangle 3"/>
          <p:cNvSpPr>
            <a:spLocks noChangeArrowheads="1"/>
          </p:cNvSpPr>
          <p:nvPr/>
        </p:nvSpPr>
        <p:spPr bwMode="auto">
          <a:xfrm>
            <a:off x="2627784" y="-51660"/>
            <a:ext cx="54006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s-ES" sz="2400" b="1" i="0" u="none" strike="noStrike" cap="none" normalizeH="0" baseline="0" dirty="0" err="1">
                <a:ln>
                  <a:noFill/>
                </a:ln>
                <a:solidFill>
                  <a:schemeClr val="tx2"/>
                </a:solidFill>
                <a:effectLst/>
                <a:ea typeface="MS Mincho" pitchFamily="49" charset="-128"/>
                <a:cs typeface="Arial" pitchFamily="34" charset="0"/>
              </a:rPr>
              <a:t>GenBank</a:t>
            </a:r>
            <a:r>
              <a:rPr kumimoji="0" lang="es-ES" sz="2400" b="1" i="0" u="none" strike="noStrike" cap="none" normalizeH="0" baseline="0" dirty="0">
                <a:ln>
                  <a:noFill/>
                </a:ln>
                <a:solidFill>
                  <a:schemeClr val="tx2"/>
                </a:solidFill>
                <a:effectLst/>
                <a:ea typeface="MS Mincho" pitchFamily="49" charset="-128"/>
                <a:cs typeface="Arial" pitchFamily="34" charset="0"/>
              </a:rPr>
              <a:t> Flat Files    (.</a:t>
            </a:r>
            <a:r>
              <a:rPr kumimoji="0" lang="es-ES" sz="2400" b="1" i="0" u="none" strike="noStrike" cap="none" normalizeH="0" baseline="0" dirty="0" err="1">
                <a:ln>
                  <a:noFill/>
                </a:ln>
                <a:solidFill>
                  <a:schemeClr val="tx2"/>
                </a:solidFill>
                <a:effectLst/>
                <a:ea typeface="MS Mincho" pitchFamily="49" charset="-128"/>
                <a:cs typeface="Arial" pitchFamily="34" charset="0"/>
              </a:rPr>
              <a:t>gbff</a:t>
            </a:r>
            <a:r>
              <a:rPr kumimoji="0" lang="es-ES" sz="2400" b="1" i="0" u="none" strike="noStrike" cap="none" normalizeH="0" baseline="0" dirty="0">
                <a:ln>
                  <a:noFill/>
                </a:ln>
                <a:solidFill>
                  <a:schemeClr val="tx2"/>
                </a:solidFill>
                <a:effectLst/>
                <a:ea typeface="MS Mincho" pitchFamily="49" charset="-128"/>
                <a:cs typeface="Arial" pitchFamily="34" charset="0"/>
              </a:rPr>
              <a:t>)</a:t>
            </a:r>
            <a:endParaRPr kumimoji="0" lang="en-US" sz="2400" b="0" i="0" u="none" strike="noStrike" cap="none" normalizeH="0" baseline="0" dirty="0">
              <a:ln>
                <a:noFill/>
              </a:ln>
              <a:solidFill>
                <a:schemeClr val="tx2"/>
              </a:solidFill>
              <a:effectLst/>
            </a:endParaRPr>
          </a:p>
        </p:txBody>
      </p:sp>
      <p:sp>
        <p:nvSpPr>
          <p:cNvPr id="15" name="14 CuadroTexto"/>
          <p:cNvSpPr txBox="1"/>
          <p:nvPr/>
        </p:nvSpPr>
        <p:spPr>
          <a:xfrm>
            <a:off x="3916037" y="714356"/>
            <a:ext cx="108801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a:t>organism</a:t>
            </a:r>
          </a:p>
        </p:txBody>
      </p:sp>
      <p:cxnSp>
        <p:nvCxnSpPr>
          <p:cNvPr id="26" name="25 Conector recto de flecha"/>
          <p:cNvCxnSpPr/>
          <p:nvPr/>
        </p:nvCxnSpPr>
        <p:spPr>
          <a:xfrm flipH="1">
            <a:off x="3411981" y="897632"/>
            <a:ext cx="504058" cy="1390"/>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26 CuadroTexto"/>
          <p:cNvSpPr txBox="1"/>
          <p:nvPr/>
        </p:nvSpPr>
        <p:spPr>
          <a:xfrm>
            <a:off x="3563888" y="404664"/>
            <a:ext cx="108801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a:t>accession</a:t>
            </a:r>
          </a:p>
        </p:txBody>
      </p:sp>
      <p:cxnSp>
        <p:nvCxnSpPr>
          <p:cNvPr id="28" name="27 Conector recto de flecha"/>
          <p:cNvCxnSpPr/>
          <p:nvPr/>
        </p:nvCxnSpPr>
        <p:spPr>
          <a:xfrm flipH="1">
            <a:off x="2915816" y="587940"/>
            <a:ext cx="648074" cy="126416"/>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481601" y="2721121"/>
            <a:ext cx="1844095"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t>type of molecule</a:t>
            </a:r>
            <a:endParaRPr lang="en-US" dirty="0"/>
          </a:p>
        </p:txBody>
      </p:sp>
      <p:cxnSp>
        <p:nvCxnSpPr>
          <p:cNvPr id="30" name="29 Conector recto de flecha"/>
          <p:cNvCxnSpPr/>
          <p:nvPr/>
        </p:nvCxnSpPr>
        <p:spPr>
          <a:xfrm flipV="1">
            <a:off x="2325696" y="2904556"/>
            <a:ext cx="302088" cy="1232"/>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1" name="30 CuadroTexto"/>
          <p:cNvSpPr txBox="1"/>
          <p:nvPr/>
        </p:nvSpPr>
        <p:spPr>
          <a:xfrm>
            <a:off x="4867934" y="3173321"/>
            <a:ext cx="1584176"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t>protein name</a:t>
            </a:r>
            <a:endParaRPr lang="en-US" dirty="0"/>
          </a:p>
        </p:txBody>
      </p:sp>
      <p:cxnSp>
        <p:nvCxnSpPr>
          <p:cNvPr id="32" name="31 Conector recto de flecha"/>
          <p:cNvCxnSpPr/>
          <p:nvPr/>
        </p:nvCxnSpPr>
        <p:spPr>
          <a:xfrm flipH="1">
            <a:off x="4355976" y="3356597"/>
            <a:ext cx="504058" cy="1390"/>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3" name="32 CuadroTexto"/>
          <p:cNvSpPr txBox="1"/>
          <p:nvPr/>
        </p:nvSpPr>
        <p:spPr>
          <a:xfrm>
            <a:off x="4133541" y="2794339"/>
            <a:ext cx="2060118"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t>CDS coordinates</a:t>
            </a:r>
            <a:endParaRPr lang="en-US" dirty="0"/>
          </a:p>
        </p:txBody>
      </p:sp>
      <p:cxnSp>
        <p:nvCxnSpPr>
          <p:cNvPr id="34" name="33 Conector recto de flecha"/>
          <p:cNvCxnSpPr>
            <a:stCxn id="33" idx="1"/>
          </p:cNvCxnSpPr>
          <p:nvPr/>
        </p:nvCxnSpPr>
        <p:spPr>
          <a:xfrm flipH="1">
            <a:off x="3131840" y="2979005"/>
            <a:ext cx="1001701" cy="194316"/>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5436096" y="2204864"/>
            <a:ext cx="108801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a:t>journal</a:t>
            </a:r>
          </a:p>
        </p:txBody>
      </p:sp>
      <p:cxnSp>
        <p:nvCxnSpPr>
          <p:cNvPr id="36" name="35 Conector recto de flecha"/>
          <p:cNvCxnSpPr/>
          <p:nvPr/>
        </p:nvCxnSpPr>
        <p:spPr>
          <a:xfrm flipH="1">
            <a:off x="4932040" y="2388140"/>
            <a:ext cx="504058" cy="1390"/>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7" name="36 CuadroTexto"/>
          <p:cNvSpPr txBox="1"/>
          <p:nvPr/>
        </p:nvSpPr>
        <p:spPr>
          <a:xfrm>
            <a:off x="3411981" y="4119137"/>
            <a:ext cx="2024115"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t>protein sequence</a:t>
            </a:r>
            <a:endParaRPr lang="en-US" dirty="0"/>
          </a:p>
        </p:txBody>
      </p:sp>
      <p:sp>
        <p:nvSpPr>
          <p:cNvPr id="25" name="14 CuadroTexto">
            <a:extLst>
              <a:ext uri="{FF2B5EF4-FFF2-40B4-BE49-F238E27FC236}">
                <a16:creationId xmlns:a16="http://schemas.microsoft.com/office/drawing/2014/main" id="{5B70B0A7-0EBC-B148-AE82-DB9789F605B7}"/>
              </a:ext>
            </a:extLst>
          </p:cNvPr>
          <p:cNvSpPr txBox="1"/>
          <p:nvPr/>
        </p:nvSpPr>
        <p:spPr>
          <a:xfrm>
            <a:off x="5484460" y="773996"/>
            <a:ext cx="108801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a:t>division</a:t>
            </a:r>
          </a:p>
        </p:txBody>
      </p:sp>
      <p:cxnSp>
        <p:nvCxnSpPr>
          <p:cNvPr id="38" name="25 Conector recto de flecha">
            <a:extLst>
              <a:ext uri="{FF2B5EF4-FFF2-40B4-BE49-F238E27FC236}">
                <a16:creationId xmlns:a16="http://schemas.microsoft.com/office/drawing/2014/main" id="{65FAEF43-74EA-0B4A-A4DC-CCA2C11E3825}"/>
              </a:ext>
            </a:extLst>
          </p:cNvPr>
          <p:cNvCxnSpPr>
            <a:cxnSpLocks/>
          </p:cNvCxnSpPr>
          <p:nvPr/>
        </p:nvCxnSpPr>
        <p:spPr>
          <a:xfrm flipH="1" flipV="1">
            <a:off x="5660022" y="530890"/>
            <a:ext cx="446988" cy="233457"/>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3000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C396EA-03EE-E463-79A2-43CFDE709D8C}"/>
              </a:ext>
            </a:extLst>
          </p:cNvPr>
          <p:cNvSpPr txBox="1"/>
          <p:nvPr/>
        </p:nvSpPr>
        <p:spPr>
          <a:xfrm>
            <a:off x="1187624" y="260648"/>
            <a:ext cx="6480720" cy="5724644"/>
          </a:xfrm>
          <a:prstGeom prst="rect">
            <a:avLst/>
          </a:prstGeom>
          <a:noFill/>
        </p:spPr>
        <p:txBody>
          <a:bodyPr wrap="square" rtlCol="0">
            <a:spAutoFit/>
          </a:bodyPr>
          <a:lstStyle/>
          <a:p>
            <a:r>
              <a:rPr lang="en-US" sz="2400" dirty="0" err="1"/>
              <a:t>NCBI</a:t>
            </a:r>
            <a:r>
              <a:rPr lang="en-US" sz="2400" dirty="0"/>
              <a:t>: Understanding the mess (Databases)</a:t>
            </a:r>
          </a:p>
          <a:p>
            <a:r>
              <a:rPr lang="en-US" dirty="0"/>
              <a:t>1)</a:t>
            </a:r>
          </a:p>
          <a:p>
            <a:r>
              <a:rPr lang="en-US" dirty="0"/>
              <a:t>Go to:</a:t>
            </a:r>
          </a:p>
          <a:p>
            <a:r>
              <a:rPr lang="en-US" dirty="0">
                <a:hlinkClick r:id="rId2"/>
              </a:rPr>
              <a:t>https://www.ncbi.nlm.nih.gov/guide/all/</a:t>
            </a:r>
            <a:endParaRPr lang="en-US" dirty="0"/>
          </a:p>
          <a:p>
            <a:r>
              <a:rPr lang="en-US" dirty="0"/>
              <a:t>click on All Databases</a:t>
            </a:r>
          </a:p>
          <a:p>
            <a:r>
              <a:rPr lang="en-US" dirty="0"/>
              <a:t>find Nucleotide Database</a:t>
            </a:r>
          </a:p>
          <a:p>
            <a:r>
              <a:rPr lang="en-US" dirty="0"/>
              <a:t>find GenBank Database</a:t>
            </a:r>
          </a:p>
          <a:p>
            <a:r>
              <a:rPr lang="en-US" dirty="0"/>
              <a:t>find Reference Sequence (</a:t>
            </a:r>
            <a:r>
              <a:rPr lang="en-US" dirty="0" err="1"/>
              <a:t>RefSeq</a:t>
            </a:r>
            <a:r>
              <a:rPr lang="en-US" dirty="0"/>
              <a:t>)</a:t>
            </a:r>
          </a:p>
          <a:p>
            <a:r>
              <a:rPr lang="en-US" dirty="0"/>
              <a:t>find Protein Database</a:t>
            </a:r>
          </a:p>
          <a:p>
            <a:r>
              <a:rPr lang="en-US" dirty="0"/>
              <a:t>find </a:t>
            </a:r>
            <a:r>
              <a:rPr lang="en-US" dirty="0" err="1"/>
              <a:t>GenPept</a:t>
            </a:r>
            <a:r>
              <a:rPr lang="en-US" dirty="0"/>
              <a:t> (Where is it?)</a:t>
            </a:r>
          </a:p>
          <a:p>
            <a:endParaRPr lang="en-US" dirty="0"/>
          </a:p>
          <a:p>
            <a:r>
              <a:rPr lang="en-US" dirty="0"/>
              <a:t>2)</a:t>
            </a:r>
          </a:p>
          <a:p>
            <a:r>
              <a:rPr lang="en-US" dirty="0"/>
              <a:t>Count the previously reported Databases (58)</a:t>
            </a:r>
          </a:p>
          <a:p>
            <a:endParaRPr lang="en-US" dirty="0"/>
          </a:p>
          <a:p>
            <a:r>
              <a:rPr lang="en-US" dirty="0"/>
              <a:t>Go to: </a:t>
            </a:r>
            <a:r>
              <a:rPr lang="en-US" dirty="0">
                <a:hlinkClick r:id="rId3"/>
              </a:rPr>
              <a:t>https://www.ncbi.nlm.nih.gov</a:t>
            </a:r>
            <a:endParaRPr lang="en-US" dirty="0"/>
          </a:p>
          <a:p>
            <a:r>
              <a:rPr lang="en-US" dirty="0"/>
              <a:t>open the Dropdown menu for the databases and count them (36)</a:t>
            </a:r>
          </a:p>
          <a:p>
            <a:endParaRPr lang="en-US" dirty="0"/>
          </a:p>
          <a:p>
            <a:r>
              <a:rPr lang="en-US" dirty="0"/>
              <a:t>Go to: </a:t>
            </a:r>
            <a:r>
              <a:rPr lang="en-US" dirty="0">
                <a:hlinkClick r:id="rId4"/>
              </a:rPr>
              <a:t>https://eutils.ncbi.nlm.nih.gov/entrez/eutils/einfo.fcgi</a:t>
            </a:r>
            <a:r>
              <a:rPr lang="en-US" dirty="0"/>
              <a:t> </a:t>
            </a:r>
          </a:p>
          <a:p>
            <a:r>
              <a:rPr lang="en-US" dirty="0"/>
              <a:t>and count them (40)</a:t>
            </a:r>
          </a:p>
          <a:p>
            <a:r>
              <a:rPr lang="en-US" dirty="0"/>
              <a:t> </a:t>
            </a:r>
          </a:p>
        </p:txBody>
      </p:sp>
    </p:spTree>
    <p:extLst>
      <p:ext uri="{BB962C8B-B14F-4D97-AF65-F5344CB8AC3E}">
        <p14:creationId xmlns:p14="http://schemas.microsoft.com/office/powerpoint/2010/main" val="1956385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90F75BD-AEB7-189D-6AA8-591539AA64B0}"/>
              </a:ext>
            </a:extLst>
          </p:cNvPr>
          <p:cNvSpPr txBox="1"/>
          <p:nvPr/>
        </p:nvSpPr>
        <p:spPr>
          <a:xfrm>
            <a:off x="1187624" y="116632"/>
            <a:ext cx="6830652" cy="66479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NCBI</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lang="en-US" sz="2400" dirty="0"/>
              <a:t>Understanding the mess (Data and Databases)</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r>
              <a:rPr lang="en-US" dirty="0"/>
              <a:t>Go to:</a:t>
            </a:r>
          </a:p>
          <a:p>
            <a:r>
              <a:rPr lang="en-US" dirty="0">
                <a:hlinkClick r:id="rId2"/>
              </a:rPr>
              <a:t>https://www.ncbi.nlm.nih.gov/nuccore</a:t>
            </a:r>
            <a:endParaRPr lang="en-US" dirty="0"/>
          </a:p>
          <a:p>
            <a:r>
              <a:rPr lang="en-US" dirty="0"/>
              <a:t>Search this:</a:t>
            </a:r>
          </a:p>
          <a:p>
            <a:r>
              <a:rPr lang="en-US" dirty="0"/>
              <a:t>Neisseria meningitidis </a:t>
            </a:r>
            <a:r>
              <a:rPr lang="en-US" dirty="0" err="1"/>
              <a:t>MC58</a:t>
            </a:r>
            <a:r>
              <a:rPr lang="en-US" dirty="0"/>
              <a:t> complete[TI]</a:t>
            </a:r>
          </a:p>
          <a:p>
            <a:r>
              <a:rPr lang="en-US" dirty="0"/>
              <a:t>Open in new tab:</a:t>
            </a:r>
          </a:p>
          <a:p>
            <a:r>
              <a:rPr lang="en-US" dirty="0"/>
              <a:t>- Neisseria meningitidis </a:t>
            </a:r>
            <a:r>
              <a:rPr lang="en-US" dirty="0" err="1"/>
              <a:t>MC58</a:t>
            </a:r>
            <a:r>
              <a:rPr lang="en-US" dirty="0"/>
              <a:t>, complete genome</a:t>
            </a:r>
          </a:p>
          <a:p>
            <a:r>
              <a:rPr lang="en-US" dirty="0"/>
              <a:t>- Neisseria meningitidis </a:t>
            </a:r>
            <a:r>
              <a:rPr lang="en-US" dirty="0" err="1"/>
              <a:t>MC58</a:t>
            </a:r>
            <a:r>
              <a:rPr lang="en-US" dirty="0"/>
              <a:t>, complete sequence</a:t>
            </a:r>
          </a:p>
          <a:p>
            <a:r>
              <a:rPr lang="en-US" dirty="0"/>
              <a:t>Focus on </a:t>
            </a:r>
            <a:r>
              <a:rPr lang="en-US" dirty="0" err="1"/>
              <a:t>AE002098.2</a:t>
            </a:r>
            <a:endParaRPr lang="en-US" dirty="0"/>
          </a:p>
          <a:p>
            <a:pPr lvl="1"/>
            <a:r>
              <a:rPr lang="en-US" dirty="0"/>
              <a:t>LOCUS, ACCESSION and VERSION</a:t>
            </a:r>
          </a:p>
          <a:p>
            <a:pPr lvl="1"/>
            <a:r>
              <a:rPr lang="en-US" dirty="0" err="1"/>
              <a:t>DBLINK</a:t>
            </a:r>
            <a:endParaRPr lang="en-US" dirty="0"/>
          </a:p>
          <a:p>
            <a:pPr lvl="1"/>
            <a:r>
              <a:rPr lang="en-US" dirty="0"/>
              <a:t>KEYWORDS (to compare with </a:t>
            </a:r>
            <a:r>
              <a:rPr lang="en-US" dirty="0" err="1"/>
              <a:t>NC_003112.2</a:t>
            </a:r>
            <a:r>
              <a:rPr lang="en-US" dirty="0"/>
              <a:t>)</a:t>
            </a:r>
          </a:p>
          <a:p>
            <a:pPr lvl="1"/>
            <a:r>
              <a:rPr lang="en-US" dirty="0"/>
              <a:t>SOURCE</a:t>
            </a:r>
          </a:p>
          <a:p>
            <a:pPr lvl="1"/>
            <a:r>
              <a:rPr lang="en-US" dirty="0"/>
              <a:t>REFERENCE</a:t>
            </a:r>
          </a:p>
          <a:p>
            <a:pPr lvl="1"/>
            <a:r>
              <a:rPr lang="en-US" dirty="0" err="1"/>
              <a:t>COMENTS</a:t>
            </a:r>
            <a:endParaRPr lang="en-US" dirty="0"/>
          </a:p>
          <a:p>
            <a:pPr lvl="1"/>
            <a:r>
              <a:rPr lang="en-US" dirty="0"/>
              <a:t>FEATURES</a:t>
            </a:r>
          </a:p>
          <a:p>
            <a:endParaRPr lang="en-US" dirty="0"/>
          </a:p>
          <a:p>
            <a:r>
              <a:rPr lang="en-US" sz="2400" dirty="0"/>
              <a:t>GenBank vs </a:t>
            </a:r>
            <a:r>
              <a:rPr lang="en-US" sz="2400" dirty="0" err="1"/>
              <a:t>RefSeq</a:t>
            </a:r>
            <a:endParaRPr lang="en-US" sz="2400" dirty="0"/>
          </a:p>
          <a:p>
            <a:r>
              <a:rPr lang="en-US" dirty="0"/>
              <a:t>Compare </a:t>
            </a:r>
            <a:r>
              <a:rPr lang="en-US" dirty="0" err="1"/>
              <a:t>AE002098.2</a:t>
            </a:r>
            <a:r>
              <a:rPr lang="en-US" dirty="0"/>
              <a:t> with </a:t>
            </a:r>
            <a:r>
              <a:rPr lang="en-US" dirty="0" err="1"/>
              <a:t>NC_003112.2</a:t>
            </a:r>
            <a:endParaRPr lang="en-US" dirty="0"/>
          </a:p>
          <a:p>
            <a:pPr lvl="1"/>
            <a:r>
              <a:rPr lang="en-US" dirty="0"/>
              <a:t>GenBank vs </a:t>
            </a:r>
            <a:r>
              <a:rPr lang="en-US" dirty="0" err="1"/>
              <a:t>RefSeq</a:t>
            </a:r>
            <a:endParaRPr lang="en-US" dirty="0"/>
          </a:p>
          <a:p>
            <a:pPr lvl="1"/>
            <a:r>
              <a:rPr lang="en-US" dirty="0"/>
              <a:t>Search (</a:t>
            </a:r>
            <a:r>
              <a:rPr lang="en-US" dirty="0" err="1"/>
              <a:t>Ctrl+F</a:t>
            </a:r>
            <a:r>
              <a:rPr lang="en-US" dirty="0"/>
              <a:t>) </a:t>
            </a:r>
            <a:r>
              <a:rPr lang="en-GB" dirty="0" err="1"/>
              <a:t>NMB1736</a:t>
            </a:r>
            <a:endParaRPr lang="en-GB" dirty="0"/>
          </a:p>
          <a:p>
            <a:r>
              <a:rPr lang="en-GB" dirty="0"/>
              <a:t>Open </a:t>
            </a:r>
            <a:r>
              <a:rPr lang="en-GB" dirty="0">
                <a:hlinkClick r:id="rId3"/>
              </a:rPr>
              <a:t>https://www.ncbi.nlm.nih.gov/nuccore/NG_011877</a:t>
            </a:r>
            <a:endParaRPr lang="en-GB" dirty="0"/>
          </a:p>
          <a:p>
            <a:r>
              <a:rPr lang="en-GB" dirty="0"/>
              <a:t>Read </a:t>
            </a:r>
            <a:r>
              <a:rPr lang="en-GB" dirty="0" err="1"/>
              <a:t>COMENTS</a:t>
            </a:r>
            <a:endParaRPr lang="en-US" dirty="0"/>
          </a:p>
        </p:txBody>
      </p:sp>
    </p:spTree>
    <p:extLst>
      <p:ext uri="{BB962C8B-B14F-4D97-AF65-F5344CB8AC3E}">
        <p14:creationId xmlns:p14="http://schemas.microsoft.com/office/powerpoint/2010/main" val="136962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9A9091-0D40-BC41-96D7-CB1CAA5F8125}"/>
              </a:ext>
            </a:extLst>
          </p:cNvPr>
          <p:cNvSpPr>
            <a:spLocks noChangeArrowheads="1"/>
          </p:cNvSpPr>
          <p:nvPr/>
        </p:nvSpPr>
        <p:spPr bwMode="auto">
          <a:xfrm>
            <a:off x="323528" y="332656"/>
            <a:ext cx="489654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b="1" dirty="0">
                <a:solidFill>
                  <a:schemeClr val="tx2"/>
                </a:solidFill>
                <a:ea typeface="MS Mincho" pitchFamily="49" charset="-128"/>
                <a:cs typeface="Arial" pitchFamily="34" charset="0"/>
              </a:rPr>
              <a:t>BLAST databases:</a:t>
            </a:r>
            <a:endParaRPr kumimoji="0" lang="en-US" sz="2400" b="0" i="0" u="none" strike="noStrike" cap="none" normalizeH="0" baseline="0" dirty="0">
              <a:ln>
                <a:noFill/>
              </a:ln>
              <a:solidFill>
                <a:schemeClr val="tx2"/>
              </a:solidFill>
              <a:effectLst/>
            </a:endParaRPr>
          </a:p>
        </p:txBody>
      </p:sp>
      <p:sp>
        <p:nvSpPr>
          <p:cNvPr id="7" name="Rectangle 6">
            <a:extLst>
              <a:ext uri="{FF2B5EF4-FFF2-40B4-BE49-F238E27FC236}">
                <a16:creationId xmlns:a16="http://schemas.microsoft.com/office/drawing/2014/main" id="{875B9526-1534-DC41-BAEC-70584F7CC251}"/>
              </a:ext>
            </a:extLst>
          </p:cNvPr>
          <p:cNvSpPr/>
          <p:nvPr/>
        </p:nvSpPr>
        <p:spPr>
          <a:xfrm>
            <a:off x="454641" y="6281512"/>
            <a:ext cx="6835407" cy="369332"/>
          </a:xfrm>
          <a:prstGeom prst="rect">
            <a:avLst/>
          </a:prstGeom>
        </p:spPr>
        <p:txBody>
          <a:bodyPr wrap="square">
            <a:spAutoFit/>
          </a:bodyPr>
          <a:lstStyle/>
          <a:p>
            <a:r>
              <a:rPr lang="en-US" dirty="0">
                <a:hlinkClick r:id="rId2"/>
              </a:rPr>
              <a:t>https://ftp.ncbi.nlm.nih.gov/pub/factsheets/HowTo_BLASTGuide.pdf</a:t>
            </a:r>
            <a:endParaRPr lang="en-US" dirty="0"/>
          </a:p>
        </p:txBody>
      </p:sp>
      <p:pic>
        <p:nvPicPr>
          <p:cNvPr id="2" name="Picture 1">
            <a:extLst>
              <a:ext uri="{FF2B5EF4-FFF2-40B4-BE49-F238E27FC236}">
                <a16:creationId xmlns:a16="http://schemas.microsoft.com/office/drawing/2014/main" id="{E5CFF2D0-A32A-1D48-ABFC-8158955D4B35}"/>
              </a:ext>
            </a:extLst>
          </p:cNvPr>
          <p:cNvPicPr>
            <a:picLocks noChangeAspect="1"/>
          </p:cNvPicPr>
          <p:nvPr/>
        </p:nvPicPr>
        <p:blipFill>
          <a:blip r:embed="rId3"/>
          <a:stretch>
            <a:fillRect/>
          </a:stretch>
        </p:blipFill>
        <p:spPr>
          <a:xfrm>
            <a:off x="454641" y="736413"/>
            <a:ext cx="7136342" cy="5385173"/>
          </a:xfrm>
          <a:prstGeom prst="rect">
            <a:avLst/>
          </a:prstGeom>
        </p:spPr>
      </p:pic>
    </p:spTree>
    <p:extLst>
      <p:ext uri="{BB962C8B-B14F-4D97-AF65-F5344CB8AC3E}">
        <p14:creationId xmlns:p14="http://schemas.microsoft.com/office/powerpoint/2010/main" val="3604982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20562884"/>
      </p:ext>
    </p:extLst>
  </p:cSld>
  <p:clrMapOvr>
    <a:masterClrMapping/>
  </p:clrMapOvr>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14295</TotalTime>
  <Words>3665</Words>
  <Application>Microsoft Macintosh PowerPoint</Application>
  <PresentationFormat>On-screen Show (4:3)</PresentationFormat>
  <Paragraphs>515</Paragraphs>
  <Slides>35</Slides>
  <Notes>21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35</vt:i4>
      </vt:variant>
    </vt:vector>
  </HeadingPairs>
  <TitlesOfParts>
    <vt:vector size="43" baseType="lpstr">
      <vt:lpstr>Arial</vt:lpstr>
      <vt:lpstr>Calibri</vt:lpstr>
      <vt:lpstr>Consolas</vt:lpstr>
      <vt:lpstr>Courier New</vt:lpstr>
      <vt:lpstr>Times</vt:lpstr>
      <vt:lpstr>Tema de Office</vt:lpstr>
      <vt:lpstr>Hoja de cálculo</vt:lpstr>
      <vt:lpstr>Worksheet</vt:lpstr>
      <vt:lpstr>PowerPoint Presentation</vt:lpstr>
      <vt:lpstr>PowerPoint Presentation</vt:lpstr>
      <vt:lpstr>Accession numbers and Identifiers </vt:lpstr>
      <vt:lpstr>Accession numbers and Identifiers </vt:lpstr>
      <vt:lpstr>PowerPoint Presentation</vt:lpstr>
      <vt:lpstr>PowerPoint Presentation</vt:lpstr>
      <vt:lpstr>PowerPoint Presentation</vt:lpstr>
      <vt:lpstr>PowerPoint Presentation</vt:lpstr>
      <vt:lpstr>Definition and aims of biocuration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Sequence submission to nucleotide databases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daniel</dc:creator>
  <cp:lastModifiedBy>Oscar Conchillo Solé</cp:lastModifiedBy>
  <cp:revision>175</cp:revision>
  <cp:lastPrinted>2019-09-23T15:20:45Z</cp:lastPrinted>
  <dcterms:created xsi:type="dcterms:W3CDTF">2017-07-24T11:01:50Z</dcterms:created>
  <dcterms:modified xsi:type="dcterms:W3CDTF">2024-03-25T14:04:12Z</dcterms:modified>
</cp:coreProperties>
</file>